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431" r:id="rId3"/>
    <p:sldId id="452" r:id="rId4"/>
    <p:sldId id="464" r:id="rId5"/>
    <p:sldId id="433" r:id="rId6"/>
    <p:sldId id="455" r:id="rId7"/>
    <p:sldId id="456" r:id="rId8"/>
    <p:sldId id="457" r:id="rId9"/>
    <p:sldId id="458" r:id="rId10"/>
    <p:sldId id="459" r:id="rId11"/>
    <p:sldId id="451" r:id="rId12"/>
    <p:sldId id="465" r:id="rId13"/>
    <p:sldId id="462" r:id="rId14"/>
    <p:sldId id="466" r:id="rId15"/>
    <p:sldId id="467" r:id="rId16"/>
    <p:sldId id="257" r:id="rId17"/>
    <p:sldId id="278" r:id="rId18"/>
    <p:sldId id="318" r:id="rId19"/>
    <p:sldId id="259" r:id="rId20"/>
    <p:sldId id="434" r:id="rId21"/>
    <p:sldId id="349"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397" r:id="rId37"/>
    <p:sldId id="449" r:id="rId38"/>
    <p:sldId id="277" r:id="rId39"/>
    <p:sldId id="426" r:id="rId40"/>
    <p:sldId id="430" r:id="rId41"/>
    <p:sldId id="398" r:id="rId42"/>
    <p:sldId id="450" r:id="rId43"/>
    <p:sldId id="453" r:id="rId44"/>
    <p:sldId id="454" r:id="rId45"/>
    <p:sldId id="461" r:id="rId46"/>
    <p:sldId id="460" r:id="rId47"/>
    <p:sldId id="463" r:id="rId4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66"/>
    <a:srgbClr val="66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p:scale>
          <a:sx n="50" d="100"/>
          <a:sy n="50" d="100"/>
        </p:scale>
        <p:origin x="-1950"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1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81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ECFEC2E-18F8-4BA5-A456-A74B8F428294}" type="slidenum">
              <a:rPr lang="en-GB" altLang="en-US"/>
              <a:pPr/>
              <a:t>‹#›</a:t>
            </a:fld>
            <a:endParaRPr lang="en-GB" altLang="en-US"/>
          </a:p>
        </p:txBody>
      </p:sp>
    </p:spTree>
    <p:extLst>
      <p:ext uri="{BB962C8B-B14F-4D97-AF65-F5344CB8AC3E}">
        <p14:creationId xmlns:p14="http://schemas.microsoft.com/office/powerpoint/2010/main" val="32196147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378DF-EDB1-4EC8-8207-4120BD100078}" type="slidenum">
              <a:rPr lang="en-GB" altLang="en-US"/>
              <a:pPr/>
              <a:t>11</a:t>
            </a:fld>
            <a:endParaRPr lang="en-GB" altLang="en-US"/>
          </a:p>
        </p:txBody>
      </p:sp>
      <p:sp>
        <p:nvSpPr>
          <p:cNvPr id="314370" name="Rectangle 2"/>
          <p:cNvSpPr>
            <a:spLocks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GB" altLang="en-US"/>
              <a:t>All of these road signs relate to Physics in some way, whether mention of speed, force, acceleration or other physics terms. We are going to use the topic of road safety to teach you about MECHANICS. DYNAMICS and KINEMATICS (there are some big words for you to find out about)</a:t>
            </a:r>
          </a:p>
          <a:p>
            <a:endParaRPr lang="en-GB" altLang="en-US"/>
          </a:p>
          <a:p>
            <a:r>
              <a:rPr lang="en-GB" altLang="en-US"/>
              <a:t>We will use the upside down car, which we made up as our logo for this topic. It is meant to represent no road accidents here as we know about the Physics behind driving and we should know how to be safe.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2F80A-5A2B-4F23-9ED5-3FD36F109E1A}" type="slidenum">
              <a:rPr lang="en-GB" altLang="en-US"/>
              <a:pPr/>
              <a:t>13</a:t>
            </a:fld>
            <a:endParaRPr lang="en-GB" altLang="en-US"/>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GB" altLang="en-US"/>
              <a:t>Much of the work will be in groups.</a:t>
            </a:r>
          </a:p>
          <a:p>
            <a:r>
              <a:rPr lang="en-GB" altLang="en-US"/>
              <a:t>Choose your group now and decide on a team name and logo.</a:t>
            </a:r>
          </a:p>
          <a:p>
            <a:r>
              <a:rPr lang="en-GB" altLang="en-US"/>
              <a:t>Make the logo simple and something you all agree</a:t>
            </a:r>
          </a:p>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5D4D5-7777-4459-901A-B658A64430C4}" type="slidenum">
              <a:rPr lang="en-GB" altLang="en-US"/>
              <a:pPr/>
              <a:t>16</a:t>
            </a:fld>
            <a:endParaRPr lang="en-GB" altLang="en-US"/>
          </a:p>
        </p:txBody>
      </p:sp>
      <p:sp>
        <p:nvSpPr>
          <p:cNvPr id="9218" name="Rectangle 2"/>
          <p:cNvSpPr>
            <a:spLocks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GB" altLang="en-US">
                <a:latin typeface="Comic Sans MS" pitchFamily="66" charset="0"/>
                <a:cs typeface="Times New Roman" pitchFamily="18" charset="0"/>
              </a:rPr>
              <a:t>We are going to learn about some vital and basic parts of Physics through a unit on ROAD SAFETY (catchy name needed over to Mr Bowles). We will be looking at road accidents and safe driving. If you have a problem with this YOU MUST tell your teacher who will ensure that you are not given work that makes you upset.</a:t>
            </a:r>
            <a:endParaRPr lang="en-GB" altLang="en-US">
              <a:cs typeface="Times New Roman" pitchFamily="18" charset="0"/>
            </a:endParaRPr>
          </a:p>
          <a:p>
            <a:r>
              <a:rPr lang="en-GB" altLang="en-US">
                <a:latin typeface="Comic Sans MS" pitchFamily="66" charset="0"/>
                <a:cs typeface="Times New Roman" pitchFamily="18" charset="0"/>
              </a:rPr>
              <a:t>We plan to find out and understand about the following terms</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distance</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displacement</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speed</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velocity</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instantaneous speed</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forces, including weight, and friction</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time</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acceleration</a:t>
            </a:r>
            <a:endParaRPr lang="en-GB" altLang="en-US">
              <a:cs typeface="Times New Roman" pitchFamily="18" charset="0"/>
            </a:endParaRPr>
          </a:p>
          <a:p>
            <a:r>
              <a:rPr lang="en-GB" altLang="en-US">
                <a:latin typeface="Comic Sans MS" pitchFamily="66" charset="0"/>
                <a:cs typeface="Times New Roman" pitchFamily="18" charset="0"/>
              </a:rPr>
              <a:t>If we have time we might mention momentum.</a:t>
            </a:r>
            <a:endParaRPr lang="en-GB" altLang="en-US">
              <a:cs typeface="Times New Roman" pitchFamily="18" charset="0"/>
            </a:endParaRPr>
          </a:p>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6001E-80B5-4488-9CE9-E0932A8C25AA}" type="slidenum">
              <a:rPr lang="en-GB" altLang="en-US"/>
              <a:pPr/>
              <a:t>17</a:t>
            </a:fld>
            <a:endParaRPr lang="en-GB" altLang="en-US"/>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GB" altLang="en-US">
                <a:latin typeface="Comic Sans MS" pitchFamily="66" charset="0"/>
                <a:cs typeface="Times New Roman" pitchFamily="18" charset="0"/>
              </a:rPr>
              <a:t>We are going to learn about some vital and basic parts of Physics through a unit on ROAD SAFETY (catchy name needed over to Mr Bowles). We will be looking at road accidents and safe driving. If you have a problem with this YOU MUST tell your teacher who will ensure that you are not given work that makes you upset.</a:t>
            </a:r>
            <a:endParaRPr lang="en-GB" altLang="en-US">
              <a:cs typeface="Times New Roman" pitchFamily="18" charset="0"/>
            </a:endParaRPr>
          </a:p>
          <a:p>
            <a:r>
              <a:rPr lang="en-GB" altLang="en-US">
                <a:latin typeface="Comic Sans MS" pitchFamily="66" charset="0"/>
                <a:cs typeface="Times New Roman" pitchFamily="18" charset="0"/>
              </a:rPr>
              <a:t>We plan to find out and understand about the following terms</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distance</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displacement</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speed</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velocity</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instantaneous speed</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forces, including weight, and friction</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time</a:t>
            </a:r>
            <a:endParaRPr lang="en-GB" altLang="en-US">
              <a:cs typeface="Times New Roman" pitchFamily="18" charset="0"/>
            </a:endParaRPr>
          </a:p>
          <a:p>
            <a:r>
              <a:rPr lang="en-GB" altLang="en-US">
                <a:latin typeface="Wingdings 2" pitchFamily="18" charset="2"/>
                <a:cs typeface="Times New Roman" pitchFamily="18" charset="0"/>
              </a:rPr>
              <a:t>P</a:t>
            </a:r>
            <a:r>
              <a:rPr lang="en-GB" altLang="en-US">
                <a:cs typeface="Times New Roman" pitchFamily="18" charset="0"/>
              </a:rPr>
              <a:t>      </a:t>
            </a:r>
            <a:r>
              <a:rPr lang="en-GB" altLang="en-US">
                <a:latin typeface="Comic Sans MS" pitchFamily="66" charset="0"/>
                <a:cs typeface="Times New Roman" pitchFamily="18" charset="0"/>
              </a:rPr>
              <a:t>acceleration</a:t>
            </a:r>
            <a:endParaRPr lang="en-GB" altLang="en-US">
              <a:cs typeface="Times New Roman" pitchFamily="18" charset="0"/>
            </a:endParaRPr>
          </a:p>
          <a:p>
            <a:r>
              <a:rPr lang="en-GB" altLang="en-US">
                <a:latin typeface="Comic Sans MS" pitchFamily="66" charset="0"/>
                <a:cs typeface="Times New Roman" pitchFamily="18" charset="0"/>
              </a:rPr>
              <a:t>If we have time we might mention momentum.</a:t>
            </a:r>
            <a:endParaRPr lang="en-GB" altLang="en-US">
              <a:cs typeface="Times New Roman" pitchFamily="18" charset="0"/>
            </a:endParaRPr>
          </a:p>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BB653D0-3447-470A-BB77-B96836EEE659}" type="slidenum">
              <a:rPr lang="en-GB" altLang="en-US"/>
              <a:pPr/>
              <a:t>21</a:t>
            </a:fld>
            <a:endParaRPr lang="en-GB" altLang="en-US"/>
          </a:p>
        </p:txBody>
      </p:sp>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xfrm>
            <a:off x="685800" y="4343400"/>
            <a:ext cx="5486400" cy="4114800"/>
          </a:xfrm>
        </p:spPr>
        <p:txBody>
          <a:bodyPr/>
          <a:lstStyle/>
          <a:p>
            <a:pPr>
              <a:spcBef>
                <a:spcPct val="0"/>
              </a:spcBef>
            </a:pPr>
            <a:endParaRPr lang="en-US" altLang="en-US"/>
          </a:p>
        </p:txBody>
      </p:sp>
      <p:sp>
        <p:nvSpPr>
          <p:cNvPr id="1187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330A0C61-7A4F-4B11-B18F-5083853BC992}" type="slidenum">
              <a:rPr lang="en-GB" altLang="en-US" sz="1200">
                <a:latin typeface="Calibri" pitchFamily="34" charset="0"/>
                <a:cs typeface="Arial" charset="0"/>
              </a:rPr>
              <a:pPr algn="r"/>
              <a:t>21</a:t>
            </a:fld>
            <a:endParaRPr lang="en-GB" altLang="en-US" sz="1200">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DEABFD-38C5-4A00-80FD-314B0AB24A88}" type="slidenum">
              <a:rPr lang="en-GB" altLang="en-US"/>
              <a:pPr/>
              <a:t>26</a:t>
            </a:fld>
            <a:endParaRPr lang="en-GB" altLang="en-US"/>
          </a:p>
        </p:txBody>
      </p:sp>
      <p:sp>
        <p:nvSpPr>
          <p:cNvPr id="300034" name="Rectangle 2"/>
          <p:cNvSpPr>
            <a:spLocks noChangeArrowheads="1" noTextEdit="1"/>
          </p:cNvSpPr>
          <p:nvPr>
            <p:ph type="sldImg"/>
          </p:nvPr>
        </p:nvSpPr>
        <p:spPr>
          <a:ln/>
        </p:spPr>
      </p:sp>
      <p:sp>
        <p:nvSpPr>
          <p:cNvPr id="300035" name="Rectangle 3"/>
          <p:cNvSpPr>
            <a:spLocks noGrp="1" noChangeArrowheads="1"/>
          </p:cNvSpPr>
          <p:nvPr>
            <p:ph type="body" idx="1"/>
          </p:nvPr>
        </p:nvSpPr>
        <p:spPr/>
        <p:txBody>
          <a:bodyPr/>
          <a:lstStyle/>
          <a:p>
            <a:r>
              <a:rPr lang="en-GB" altLang="en-US"/>
              <a:t>Black area hyperlinks to a Quicktime movie.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C8A69-9BF2-43A7-A2DE-880C2F669545}" type="slidenum">
              <a:rPr lang="en-GB" altLang="en-US"/>
              <a:pPr/>
              <a:t>31</a:t>
            </a:fld>
            <a:endParaRPr lang="en-GB" altLang="en-US"/>
          </a:p>
        </p:txBody>
      </p:sp>
      <p:sp>
        <p:nvSpPr>
          <p:cNvPr id="306178" name="Rectangle 2"/>
          <p:cNvSpPr>
            <a:spLocks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GB" altLang="en-US"/>
              <a:t>Black area hyperlinks to a Quicktime movie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ltLang="en-US"/>
              <a:t>02/10/2011</a:t>
            </a:r>
          </a:p>
        </p:txBody>
      </p:sp>
      <p:sp>
        <p:nvSpPr>
          <p:cNvPr id="5" name="Footer Placeholder 4"/>
          <p:cNvSpPr>
            <a:spLocks noGrp="1"/>
          </p:cNvSpPr>
          <p:nvPr>
            <p:ph type="ftr" sz="quarter" idx="11"/>
          </p:nvPr>
        </p:nvSpPr>
        <p:spPr/>
        <p:txBody>
          <a:bodyPr/>
          <a:lstStyle>
            <a:lvl1pPr>
              <a:defRPr/>
            </a:lvl1pPr>
          </a:lstStyle>
          <a:p>
            <a:r>
              <a:rPr lang="en-GB" altLang="en-US"/>
              <a:t>JAH</a:t>
            </a:r>
          </a:p>
        </p:txBody>
      </p:sp>
      <p:sp>
        <p:nvSpPr>
          <p:cNvPr id="6" name="Slide Number Placeholder 5"/>
          <p:cNvSpPr>
            <a:spLocks noGrp="1"/>
          </p:cNvSpPr>
          <p:nvPr>
            <p:ph type="sldNum" sz="quarter" idx="12"/>
          </p:nvPr>
        </p:nvSpPr>
        <p:spPr/>
        <p:txBody>
          <a:bodyPr/>
          <a:lstStyle>
            <a:lvl1pPr>
              <a:defRPr/>
            </a:lvl1pPr>
          </a:lstStyle>
          <a:p>
            <a:fld id="{CBB57BDA-CAE7-47C6-9435-AB43C1E59AE1}" type="slidenum">
              <a:rPr lang="en-GB" altLang="en-US"/>
              <a:pPr/>
              <a:t>‹#›</a:t>
            </a:fld>
            <a:endParaRPr lang="en-GB" altLang="en-US"/>
          </a:p>
        </p:txBody>
      </p:sp>
    </p:spTree>
    <p:extLst>
      <p:ext uri="{BB962C8B-B14F-4D97-AF65-F5344CB8AC3E}">
        <p14:creationId xmlns:p14="http://schemas.microsoft.com/office/powerpoint/2010/main" val="113531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02/10/2011</a:t>
            </a:r>
          </a:p>
        </p:txBody>
      </p:sp>
      <p:sp>
        <p:nvSpPr>
          <p:cNvPr id="5" name="Footer Placeholder 4"/>
          <p:cNvSpPr>
            <a:spLocks noGrp="1"/>
          </p:cNvSpPr>
          <p:nvPr>
            <p:ph type="ftr" sz="quarter" idx="11"/>
          </p:nvPr>
        </p:nvSpPr>
        <p:spPr/>
        <p:txBody>
          <a:bodyPr/>
          <a:lstStyle>
            <a:lvl1pPr>
              <a:defRPr/>
            </a:lvl1pPr>
          </a:lstStyle>
          <a:p>
            <a:r>
              <a:rPr lang="en-GB" altLang="en-US"/>
              <a:t>JAH</a:t>
            </a:r>
          </a:p>
        </p:txBody>
      </p:sp>
      <p:sp>
        <p:nvSpPr>
          <p:cNvPr id="6" name="Slide Number Placeholder 5"/>
          <p:cNvSpPr>
            <a:spLocks noGrp="1"/>
          </p:cNvSpPr>
          <p:nvPr>
            <p:ph type="sldNum" sz="quarter" idx="12"/>
          </p:nvPr>
        </p:nvSpPr>
        <p:spPr/>
        <p:txBody>
          <a:bodyPr/>
          <a:lstStyle>
            <a:lvl1pPr>
              <a:defRPr/>
            </a:lvl1pPr>
          </a:lstStyle>
          <a:p>
            <a:fld id="{000F9634-A643-405D-AA59-E23B1A0145C5}" type="slidenum">
              <a:rPr lang="en-GB" altLang="en-US"/>
              <a:pPr/>
              <a:t>‹#›</a:t>
            </a:fld>
            <a:endParaRPr lang="en-GB" altLang="en-US"/>
          </a:p>
        </p:txBody>
      </p:sp>
    </p:spTree>
    <p:extLst>
      <p:ext uri="{BB962C8B-B14F-4D97-AF65-F5344CB8AC3E}">
        <p14:creationId xmlns:p14="http://schemas.microsoft.com/office/powerpoint/2010/main" val="54802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152400"/>
            <a:ext cx="207645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152400"/>
            <a:ext cx="6076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02/10/2011</a:t>
            </a:r>
          </a:p>
        </p:txBody>
      </p:sp>
      <p:sp>
        <p:nvSpPr>
          <p:cNvPr id="5" name="Footer Placeholder 4"/>
          <p:cNvSpPr>
            <a:spLocks noGrp="1"/>
          </p:cNvSpPr>
          <p:nvPr>
            <p:ph type="ftr" sz="quarter" idx="11"/>
          </p:nvPr>
        </p:nvSpPr>
        <p:spPr/>
        <p:txBody>
          <a:bodyPr/>
          <a:lstStyle>
            <a:lvl1pPr>
              <a:defRPr/>
            </a:lvl1pPr>
          </a:lstStyle>
          <a:p>
            <a:r>
              <a:rPr lang="en-GB" altLang="en-US"/>
              <a:t>JAH</a:t>
            </a:r>
          </a:p>
        </p:txBody>
      </p:sp>
      <p:sp>
        <p:nvSpPr>
          <p:cNvPr id="6" name="Slide Number Placeholder 5"/>
          <p:cNvSpPr>
            <a:spLocks noGrp="1"/>
          </p:cNvSpPr>
          <p:nvPr>
            <p:ph type="sldNum" sz="quarter" idx="12"/>
          </p:nvPr>
        </p:nvSpPr>
        <p:spPr/>
        <p:txBody>
          <a:bodyPr/>
          <a:lstStyle>
            <a:lvl1pPr>
              <a:defRPr/>
            </a:lvl1pPr>
          </a:lstStyle>
          <a:p>
            <a:fld id="{A0AFB16A-DAAF-402C-B70F-052A7039CB0D}" type="slidenum">
              <a:rPr lang="en-GB" altLang="en-US"/>
              <a:pPr/>
              <a:t>‹#›</a:t>
            </a:fld>
            <a:endParaRPr lang="en-GB" altLang="en-US"/>
          </a:p>
        </p:txBody>
      </p:sp>
    </p:spTree>
    <p:extLst>
      <p:ext uri="{BB962C8B-B14F-4D97-AF65-F5344CB8AC3E}">
        <p14:creationId xmlns:p14="http://schemas.microsoft.com/office/powerpoint/2010/main" val="2427630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GB" altLang="en-US"/>
              <a:t>02/10/2011</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GB" altLang="en-US"/>
              <a:t>JAH</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778918E-A150-4E92-85F3-0818B63D6C04}" type="slidenum">
              <a:rPr lang="en-GB" altLang="en-US"/>
              <a:pPr/>
              <a:t>‹#›</a:t>
            </a:fld>
            <a:endParaRPr lang="en-GB" altLang="en-US"/>
          </a:p>
        </p:txBody>
      </p:sp>
    </p:spTree>
    <p:extLst>
      <p:ext uri="{BB962C8B-B14F-4D97-AF65-F5344CB8AC3E}">
        <p14:creationId xmlns:p14="http://schemas.microsoft.com/office/powerpoint/2010/main" val="410133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295400"/>
            <a:ext cx="3810000" cy="48006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GB" altLang="en-US"/>
              <a:t>02/10/2011</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GB" altLang="en-US"/>
              <a:t>JAH</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8A9F48A-72A2-42FE-AFDC-07F05C5ED92E}" type="slidenum">
              <a:rPr lang="en-GB" altLang="en-US"/>
              <a:pPr/>
              <a:t>‹#›</a:t>
            </a:fld>
            <a:endParaRPr lang="en-GB" altLang="en-US"/>
          </a:p>
        </p:txBody>
      </p:sp>
    </p:spTree>
    <p:extLst>
      <p:ext uri="{BB962C8B-B14F-4D97-AF65-F5344CB8AC3E}">
        <p14:creationId xmlns:p14="http://schemas.microsoft.com/office/powerpoint/2010/main" val="426662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Media Placeholder 2"/>
          <p:cNvSpPr>
            <a:spLocks noGrp="1"/>
          </p:cNvSpPr>
          <p:nvPr>
            <p:ph type="media" sz="half" idx="1"/>
          </p:nvPr>
        </p:nvSpPr>
        <p:spPr>
          <a:xfrm>
            <a:off x="685800" y="1295400"/>
            <a:ext cx="3810000" cy="4800600"/>
          </a:xfrm>
        </p:spPr>
        <p:txBody>
          <a:bodyPr/>
          <a:lstStyle/>
          <a:p>
            <a:endParaRPr lang="en-GB"/>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GB" altLang="en-US"/>
              <a:t>02/10/2011</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GB" altLang="en-US"/>
              <a:t>JAH</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B167C98-B20C-49D5-B813-0353BDA41FE6}" type="slidenum">
              <a:rPr lang="en-GB" altLang="en-US"/>
              <a:pPr/>
              <a:t>‹#›</a:t>
            </a:fld>
            <a:endParaRPr lang="en-GB" altLang="en-US"/>
          </a:p>
        </p:txBody>
      </p:sp>
    </p:spTree>
    <p:extLst>
      <p:ext uri="{BB962C8B-B14F-4D97-AF65-F5344CB8AC3E}">
        <p14:creationId xmlns:p14="http://schemas.microsoft.com/office/powerpoint/2010/main" val="207845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609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295400"/>
            <a:ext cx="3810000" cy="4800600"/>
          </a:xfrm>
        </p:spPr>
        <p:txBody>
          <a:bodyPr/>
          <a:lstStyle/>
          <a:p>
            <a:endParaRPr lang="en-GB"/>
          </a:p>
        </p:txBody>
      </p:sp>
      <p:sp>
        <p:nvSpPr>
          <p:cNvPr id="4" name="Text Placeholder 3"/>
          <p:cNvSpPr>
            <a:spLocks noGrp="1"/>
          </p:cNvSpPr>
          <p:nvPr>
            <p:ph type="body"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GB" altLang="en-US"/>
              <a:t>02/10/2011</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GB" altLang="en-US"/>
              <a:t>JAH</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B6D0D61-24B2-4D0A-9C87-2D4741951725}" type="slidenum">
              <a:rPr lang="en-GB" altLang="en-US"/>
              <a:pPr/>
              <a:t>‹#›</a:t>
            </a:fld>
            <a:endParaRPr lang="en-GB" altLang="en-US"/>
          </a:p>
        </p:txBody>
      </p:sp>
    </p:spTree>
    <p:extLst>
      <p:ext uri="{BB962C8B-B14F-4D97-AF65-F5344CB8AC3E}">
        <p14:creationId xmlns:p14="http://schemas.microsoft.com/office/powerpoint/2010/main" val="390486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02/10/2011</a:t>
            </a:r>
          </a:p>
        </p:txBody>
      </p:sp>
      <p:sp>
        <p:nvSpPr>
          <p:cNvPr id="5" name="Footer Placeholder 4"/>
          <p:cNvSpPr>
            <a:spLocks noGrp="1"/>
          </p:cNvSpPr>
          <p:nvPr>
            <p:ph type="ftr" sz="quarter" idx="11"/>
          </p:nvPr>
        </p:nvSpPr>
        <p:spPr/>
        <p:txBody>
          <a:bodyPr/>
          <a:lstStyle>
            <a:lvl1pPr>
              <a:defRPr/>
            </a:lvl1pPr>
          </a:lstStyle>
          <a:p>
            <a:r>
              <a:rPr lang="en-GB" altLang="en-US"/>
              <a:t>JAH</a:t>
            </a:r>
          </a:p>
        </p:txBody>
      </p:sp>
      <p:sp>
        <p:nvSpPr>
          <p:cNvPr id="6" name="Slide Number Placeholder 5"/>
          <p:cNvSpPr>
            <a:spLocks noGrp="1"/>
          </p:cNvSpPr>
          <p:nvPr>
            <p:ph type="sldNum" sz="quarter" idx="12"/>
          </p:nvPr>
        </p:nvSpPr>
        <p:spPr/>
        <p:txBody>
          <a:bodyPr/>
          <a:lstStyle>
            <a:lvl1pPr>
              <a:defRPr/>
            </a:lvl1pPr>
          </a:lstStyle>
          <a:p>
            <a:fld id="{2785B761-9C5E-4F5D-BC8C-8DAA940DCFA6}" type="slidenum">
              <a:rPr lang="en-GB" altLang="en-US"/>
              <a:pPr/>
              <a:t>‹#›</a:t>
            </a:fld>
            <a:endParaRPr lang="en-GB" altLang="en-US"/>
          </a:p>
        </p:txBody>
      </p:sp>
    </p:spTree>
    <p:extLst>
      <p:ext uri="{BB962C8B-B14F-4D97-AF65-F5344CB8AC3E}">
        <p14:creationId xmlns:p14="http://schemas.microsoft.com/office/powerpoint/2010/main" val="54959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ltLang="en-US"/>
              <a:t>02/10/2011</a:t>
            </a:r>
          </a:p>
        </p:txBody>
      </p:sp>
      <p:sp>
        <p:nvSpPr>
          <p:cNvPr id="5" name="Footer Placeholder 4"/>
          <p:cNvSpPr>
            <a:spLocks noGrp="1"/>
          </p:cNvSpPr>
          <p:nvPr>
            <p:ph type="ftr" sz="quarter" idx="11"/>
          </p:nvPr>
        </p:nvSpPr>
        <p:spPr/>
        <p:txBody>
          <a:bodyPr/>
          <a:lstStyle>
            <a:lvl1pPr>
              <a:defRPr/>
            </a:lvl1pPr>
          </a:lstStyle>
          <a:p>
            <a:r>
              <a:rPr lang="en-GB" altLang="en-US"/>
              <a:t>JAH</a:t>
            </a:r>
          </a:p>
        </p:txBody>
      </p:sp>
      <p:sp>
        <p:nvSpPr>
          <p:cNvPr id="6" name="Slide Number Placeholder 5"/>
          <p:cNvSpPr>
            <a:spLocks noGrp="1"/>
          </p:cNvSpPr>
          <p:nvPr>
            <p:ph type="sldNum" sz="quarter" idx="12"/>
          </p:nvPr>
        </p:nvSpPr>
        <p:spPr/>
        <p:txBody>
          <a:bodyPr/>
          <a:lstStyle>
            <a:lvl1pPr>
              <a:defRPr/>
            </a:lvl1pPr>
          </a:lstStyle>
          <a:p>
            <a:fld id="{C1958150-40CD-4B2C-B9B8-276B8C57D7B9}" type="slidenum">
              <a:rPr lang="en-GB" altLang="en-US"/>
              <a:pPr/>
              <a:t>‹#›</a:t>
            </a:fld>
            <a:endParaRPr lang="en-GB" altLang="en-US"/>
          </a:p>
        </p:txBody>
      </p:sp>
    </p:spTree>
    <p:extLst>
      <p:ext uri="{BB962C8B-B14F-4D97-AF65-F5344CB8AC3E}">
        <p14:creationId xmlns:p14="http://schemas.microsoft.com/office/powerpoint/2010/main" val="1253634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ltLang="en-US"/>
              <a:t>02/10/2011</a:t>
            </a:r>
          </a:p>
        </p:txBody>
      </p:sp>
      <p:sp>
        <p:nvSpPr>
          <p:cNvPr id="6" name="Footer Placeholder 5"/>
          <p:cNvSpPr>
            <a:spLocks noGrp="1"/>
          </p:cNvSpPr>
          <p:nvPr>
            <p:ph type="ftr" sz="quarter" idx="11"/>
          </p:nvPr>
        </p:nvSpPr>
        <p:spPr/>
        <p:txBody>
          <a:bodyPr/>
          <a:lstStyle>
            <a:lvl1pPr>
              <a:defRPr/>
            </a:lvl1pPr>
          </a:lstStyle>
          <a:p>
            <a:r>
              <a:rPr lang="en-GB" altLang="en-US"/>
              <a:t>JAH</a:t>
            </a:r>
          </a:p>
        </p:txBody>
      </p:sp>
      <p:sp>
        <p:nvSpPr>
          <p:cNvPr id="7" name="Slide Number Placeholder 6"/>
          <p:cNvSpPr>
            <a:spLocks noGrp="1"/>
          </p:cNvSpPr>
          <p:nvPr>
            <p:ph type="sldNum" sz="quarter" idx="12"/>
          </p:nvPr>
        </p:nvSpPr>
        <p:spPr/>
        <p:txBody>
          <a:bodyPr/>
          <a:lstStyle>
            <a:lvl1pPr>
              <a:defRPr/>
            </a:lvl1pPr>
          </a:lstStyle>
          <a:p>
            <a:fld id="{82EBB670-6586-4797-9DF8-C6BAF78EA3A9}" type="slidenum">
              <a:rPr lang="en-GB" altLang="en-US"/>
              <a:pPr/>
              <a:t>‹#›</a:t>
            </a:fld>
            <a:endParaRPr lang="en-GB" altLang="en-US"/>
          </a:p>
        </p:txBody>
      </p:sp>
    </p:spTree>
    <p:extLst>
      <p:ext uri="{BB962C8B-B14F-4D97-AF65-F5344CB8AC3E}">
        <p14:creationId xmlns:p14="http://schemas.microsoft.com/office/powerpoint/2010/main" val="176258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ltLang="en-US"/>
              <a:t>02/10/2011</a:t>
            </a:r>
          </a:p>
        </p:txBody>
      </p:sp>
      <p:sp>
        <p:nvSpPr>
          <p:cNvPr id="8" name="Footer Placeholder 7"/>
          <p:cNvSpPr>
            <a:spLocks noGrp="1"/>
          </p:cNvSpPr>
          <p:nvPr>
            <p:ph type="ftr" sz="quarter" idx="11"/>
          </p:nvPr>
        </p:nvSpPr>
        <p:spPr/>
        <p:txBody>
          <a:bodyPr/>
          <a:lstStyle>
            <a:lvl1pPr>
              <a:defRPr/>
            </a:lvl1pPr>
          </a:lstStyle>
          <a:p>
            <a:r>
              <a:rPr lang="en-GB" altLang="en-US"/>
              <a:t>JAH</a:t>
            </a:r>
          </a:p>
        </p:txBody>
      </p:sp>
      <p:sp>
        <p:nvSpPr>
          <p:cNvPr id="9" name="Slide Number Placeholder 8"/>
          <p:cNvSpPr>
            <a:spLocks noGrp="1"/>
          </p:cNvSpPr>
          <p:nvPr>
            <p:ph type="sldNum" sz="quarter" idx="12"/>
          </p:nvPr>
        </p:nvSpPr>
        <p:spPr/>
        <p:txBody>
          <a:bodyPr/>
          <a:lstStyle>
            <a:lvl1pPr>
              <a:defRPr/>
            </a:lvl1pPr>
          </a:lstStyle>
          <a:p>
            <a:fld id="{E0EA77CC-AE2A-4C83-99F2-D0C60A63E956}" type="slidenum">
              <a:rPr lang="en-GB" altLang="en-US"/>
              <a:pPr/>
              <a:t>‹#›</a:t>
            </a:fld>
            <a:endParaRPr lang="en-GB" altLang="en-US"/>
          </a:p>
        </p:txBody>
      </p:sp>
    </p:spTree>
    <p:extLst>
      <p:ext uri="{BB962C8B-B14F-4D97-AF65-F5344CB8AC3E}">
        <p14:creationId xmlns:p14="http://schemas.microsoft.com/office/powerpoint/2010/main" val="313262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ltLang="en-US"/>
              <a:t>02/10/2011</a:t>
            </a:r>
          </a:p>
        </p:txBody>
      </p:sp>
      <p:sp>
        <p:nvSpPr>
          <p:cNvPr id="4" name="Footer Placeholder 3"/>
          <p:cNvSpPr>
            <a:spLocks noGrp="1"/>
          </p:cNvSpPr>
          <p:nvPr>
            <p:ph type="ftr" sz="quarter" idx="11"/>
          </p:nvPr>
        </p:nvSpPr>
        <p:spPr/>
        <p:txBody>
          <a:bodyPr/>
          <a:lstStyle>
            <a:lvl1pPr>
              <a:defRPr/>
            </a:lvl1pPr>
          </a:lstStyle>
          <a:p>
            <a:r>
              <a:rPr lang="en-GB" altLang="en-US"/>
              <a:t>JAH</a:t>
            </a:r>
          </a:p>
        </p:txBody>
      </p:sp>
      <p:sp>
        <p:nvSpPr>
          <p:cNvPr id="5" name="Slide Number Placeholder 4"/>
          <p:cNvSpPr>
            <a:spLocks noGrp="1"/>
          </p:cNvSpPr>
          <p:nvPr>
            <p:ph type="sldNum" sz="quarter" idx="12"/>
          </p:nvPr>
        </p:nvSpPr>
        <p:spPr/>
        <p:txBody>
          <a:bodyPr/>
          <a:lstStyle>
            <a:lvl1pPr>
              <a:defRPr/>
            </a:lvl1pPr>
          </a:lstStyle>
          <a:p>
            <a:fld id="{9CAF05EA-EF0A-44A6-AEAB-E0057F6885B3}" type="slidenum">
              <a:rPr lang="en-GB" altLang="en-US"/>
              <a:pPr/>
              <a:t>‹#›</a:t>
            </a:fld>
            <a:endParaRPr lang="en-GB" altLang="en-US"/>
          </a:p>
        </p:txBody>
      </p:sp>
    </p:spTree>
    <p:extLst>
      <p:ext uri="{BB962C8B-B14F-4D97-AF65-F5344CB8AC3E}">
        <p14:creationId xmlns:p14="http://schemas.microsoft.com/office/powerpoint/2010/main" val="30551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ltLang="en-US"/>
              <a:t>02/10/2011</a:t>
            </a:r>
          </a:p>
        </p:txBody>
      </p:sp>
      <p:sp>
        <p:nvSpPr>
          <p:cNvPr id="3" name="Footer Placeholder 2"/>
          <p:cNvSpPr>
            <a:spLocks noGrp="1"/>
          </p:cNvSpPr>
          <p:nvPr>
            <p:ph type="ftr" sz="quarter" idx="11"/>
          </p:nvPr>
        </p:nvSpPr>
        <p:spPr/>
        <p:txBody>
          <a:bodyPr/>
          <a:lstStyle>
            <a:lvl1pPr>
              <a:defRPr/>
            </a:lvl1pPr>
          </a:lstStyle>
          <a:p>
            <a:r>
              <a:rPr lang="en-GB" altLang="en-US"/>
              <a:t>JAH</a:t>
            </a:r>
          </a:p>
        </p:txBody>
      </p:sp>
      <p:sp>
        <p:nvSpPr>
          <p:cNvPr id="4" name="Slide Number Placeholder 3"/>
          <p:cNvSpPr>
            <a:spLocks noGrp="1"/>
          </p:cNvSpPr>
          <p:nvPr>
            <p:ph type="sldNum" sz="quarter" idx="12"/>
          </p:nvPr>
        </p:nvSpPr>
        <p:spPr/>
        <p:txBody>
          <a:bodyPr/>
          <a:lstStyle>
            <a:lvl1pPr>
              <a:defRPr/>
            </a:lvl1pPr>
          </a:lstStyle>
          <a:p>
            <a:fld id="{956C57D6-FA0C-4479-9B7A-AA36AF1846DC}" type="slidenum">
              <a:rPr lang="en-GB" altLang="en-US"/>
              <a:pPr/>
              <a:t>‹#›</a:t>
            </a:fld>
            <a:endParaRPr lang="en-GB" altLang="en-US"/>
          </a:p>
        </p:txBody>
      </p:sp>
    </p:spTree>
    <p:extLst>
      <p:ext uri="{BB962C8B-B14F-4D97-AF65-F5344CB8AC3E}">
        <p14:creationId xmlns:p14="http://schemas.microsoft.com/office/powerpoint/2010/main" val="60344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02/10/2011</a:t>
            </a:r>
          </a:p>
        </p:txBody>
      </p:sp>
      <p:sp>
        <p:nvSpPr>
          <p:cNvPr id="6" name="Footer Placeholder 5"/>
          <p:cNvSpPr>
            <a:spLocks noGrp="1"/>
          </p:cNvSpPr>
          <p:nvPr>
            <p:ph type="ftr" sz="quarter" idx="11"/>
          </p:nvPr>
        </p:nvSpPr>
        <p:spPr/>
        <p:txBody>
          <a:bodyPr/>
          <a:lstStyle>
            <a:lvl1pPr>
              <a:defRPr/>
            </a:lvl1pPr>
          </a:lstStyle>
          <a:p>
            <a:r>
              <a:rPr lang="en-GB" altLang="en-US"/>
              <a:t>JAH</a:t>
            </a:r>
          </a:p>
        </p:txBody>
      </p:sp>
      <p:sp>
        <p:nvSpPr>
          <p:cNvPr id="7" name="Slide Number Placeholder 6"/>
          <p:cNvSpPr>
            <a:spLocks noGrp="1"/>
          </p:cNvSpPr>
          <p:nvPr>
            <p:ph type="sldNum" sz="quarter" idx="12"/>
          </p:nvPr>
        </p:nvSpPr>
        <p:spPr/>
        <p:txBody>
          <a:bodyPr/>
          <a:lstStyle>
            <a:lvl1pPr>
              <a:defRPr/>
            </a:lvl1pPr>
          </a:lstStyle>
          <a:p>
            <a:fld id="{A771F715-45E4-416E-8206-8F6EF7DCE282}" type="slidenum">
              <a:rPr lang="en-GB" altLang="en-US"/>
              <a:pPr/>
              <a:t>‹#›</a:t>
            </a:fld>
            <a:endParaRPr lang="en-GB" altLang="en-US"/>
          </a:p>
        </p:txBody>
      </p:sp>
    </p:spTree>
    <p:extLst>
      <p:ext uri="{BB962C8B-B14F-4D97-AF65-F5344CB8AC3E}">
        <p14:creationId xmlns:p14="http://schemas.microsoft.com/office/powerpoint/2010/main" val="22449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02/10/2011</a:t>
            </a:r>
          </a:p>
        </p:txBody>
      </p:sp>
      <p:sp>
        <p:nvSpPr>
          <p:cNvPr id="6" name="Footer Placeholder 5"/>
          <p:cNvSpPr>
            <a:spLocks noGrp="1"/>
          </p:cNvSpPr>
          <p:nvPr>
            <p:ph type="ftr" sz="quarter" idx="11"/>
          </p:nvPr>
        </p:nvSpPr>
        <p:spPr/>
        <p:txBody>
          <a:bodyPr/>
          <a:lstStyle>
            <a:lvl1pPr>
              <a:defRPr/>
            </a:lvl1pPr>
          </a:lstStyle>
          <a:p>
            <a:r>
              <a:rPr lang="en-GB" altLang="en-US"/>
              <a:t>JAH</a:t>
            </a:r>
          </a:p>
        </p:txBody>
      </p:sp>
      <p:sp>
        <p:nvSpPr>
          <p:cNvPr id="7" name="Slide Number Placeholder 6"/>
          <p:cNvSpPr>
            <a:spLocks noGrp="1"/>
          </p:cNvSpPr>
          <p:nvPr>
            <p:ph type="sldNum" sz="quarter" idx="12"/>
          </p:nvPr>
        </p:nvSpPr>
        <p:spPr/>
        <p:txBody>
          <a:bodyPr/>
          <a:lstStyle>
            <a:lvl1pPr>
              <a:defRPr/>
            </a:lvl1pPr>
          </a:lstStyle>
          <a:p>
            <a:fld id="{BC28BB1A-D3EA-46D4-880D-986813110651}" type="slidenum">
              <a:rPr lang="en-GB" altLang="en-US"/>
              <a:pPr/>
              <a:t>‹#›</a:t>
            </a:fld>
            <a:endParaRPr lang="en-GB" altLang="en-US"/>
          </a:p>
        </p:txBody>
      </p:sp>
    </p:spTree>
    <p:extLst>
      <p:ext uri="{BB962C8B-B14F-4D97-AF65-F5344CB8AC3E}">
        <p14:creationId xmlns:p14="http://schemas.microsoft.com/office/powerpoint/2010/main" val="263921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LOCKERBIE ACADEMY 											TRANSPORT UNIT </a:t>
            </a:r>
          </a:p>
        </p:txBody>
      </p:sp>
      <p:sp>
        <p:nvSpPr>
          <p:cNvPr id="1027" name="Rectangle 3"/>
          <p:cNvSpPr>
            <a:spLocks noGrp="1" noChangeArrowheads="1"/>
          </p:cNvSpPr>
          <p:nvPr>
            <p:ph type="body" idx="1"/>
          </p:nvPr>
        </p:nvSpPr>
        <p:spPr bwMode="auto">
          <a:xfrm>
            <a:off x="685800" y="12954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GB" altLang="en-US"/>
              <a:t>02/10/2011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GB" altLang="en-US"/>
              <a:t>JAH</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fld id="{051A368A-5060-4F08-A27D-072FD1D2C979}" type="slidenum">
              <a:rPr lang="en-GB" altLang="en-US"/>
              <a:pPr/>
              <a:t>‹#›</a:t>
            </a:fld>
            <a:endParaRPr lang="en-GB" altLang="en-US"/>
          </a:p>
        </p:txBody>
      </p:sp>
      <p:pic>
        <p:nvPicPr>
          <p:cNvPr id="1031" name="Picture 7" descr="LA Transport Logo"/>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848600" y="152400"/>
            <a:ext cx="11461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p:txStyles>
    <p:titleStyle>
      <a:lvl1pPr algn="l" defTabSz="192088" rtl="0" fontAlgn="base">
        <a:spcBef>
          <a:spcPct val="0"/>
        </a:spcBef>
        <a:spcAft>
          <a:spcPct val="0"/>
        </a:spcAft>
        <a:defRPr sz="2000">
          <a:solidFill>
            <a:schemeClr val="bg1"/>
          </a:solidFill>
          <a:latin typeface="+mj-lt"/>
          <a:ea typeface="+mj-ea"/>
          <a:cs typeface="+mj-cs"/>
        </a:defRPr>
      </a:lvl1pPr>
      <a:lvl2pPr algn="l" defTabSz="192088" rtl="0" fontAlgn="base">
        <a:spcBef>
          <a:spcPct val="0"/>
        </a:spcBef>
        <a:spcAft>
          <a:spcPct val="0"/>
        </a:spcAft>
        <a:defRPr sz="2000">
          <a:solidFill>
            <a:schemeClr val="bg1"/>
          </a:solidFill>
          <a:latin typeface="Alien Encounters" pitchFamily="2" charset="0"/>
        </a:defRPr>
      </a:lvl2pPr>
      <a:lvl3pPr algn="l" defTabSz="192088" rtl="0" fontAlgn="base">
        <a:spcBef>
          <a:spcPct val="0"/>
        </a:spcBef>
        <a:spcAft>
          <a:spcPct val="0"/>
        </a:spcAft>
        <a:defRPr sz="2000">
          <a:solidFill>
            <a:schemeClr val="bg1"/>
          </a:solidFill>
          <a:latin typeface="Alien Encounters" pitchFamily="2" charset="0"/>
        </a:defRPr>
      </a:lvl3pPr>
      <a:lvl4pPr algn="l" defTabSz="192088" rtl="0" fontAlgn="base">
        <a:spcBef>
          <a:spcPct val="0"/>
        </a:spcBef>
        <a:spcAft>
          <a:spcPct val="0"/>
        </a:spcAft>
        <a:defRPr sz="2000">
          <a:solidFill>
            <a:schemeClr val="bg1"/>
          </a:solidFill>
          <a:latin typeface="Alien Encounters" pitchFamily="2" charset="0"/>
        </a:defRPr>
      </a:lvl4pPr>
      <a:lvl5pPr algn="l" defTabSz="192088" rtl="0" fontAlgn="base">
        <a:spcBef>
          <a:spcPct val="0"/>
        </a:spcBef>
        <a:spcAft>
          <a:spcPct val="0"/>
        </a:spcAft>
        <a:defRPr sz="2000">
          <a:solidFill>
            <a:schemeClr val="bg1"/>
          </a:solidFill>
          <a:latin typeface="Alien Encounters" pitchFamily="2" charset="0"/>
        </a:defRPr>
      </a:lvl5pPr>
      <a:lvl6pPr marL="457200" algn="l" defTabSz="192088" rtl="0" fontAlgn="base">
        <a:spcBef>
          <a:spcPct val="0"/>
        </a:spcBef>
        <a:spcAft>
          <a:spcPct val="0"/>
        </a:spcAft>
        <a:defRPr sz="2000">
          <a:solidFill>
            <a:schemeClr val="bg1"/>
          </a:solidFill>
          <a:latin typeface="Alien Encounters" pitchFamily="2" charset="0"/>
        </a:defRPr>
      </a:lvl6pPr>
      <a:lvl7pPr marL="914400" algn="l" defTabSz="192088" rtl="0" fontAlgn="base">
        <a:spcBef>
          <a:spcPct val="0"/>
        </a:spcBef>
        <a:spcAft>
          <a:spcPct val="0"/>
        </a:spcAft>
        <a:defRPr sz="2000">
          <a:solidFill>
            <a:schemeClr val="bg1"/>
          </a:solidFill>
          <a:latin typeface="Alien Encounters" pitchFamily="2" charset="0"/>
        </a:defRPr>
      </a:lvl7pPr>
      <a:lvl8pPr marL="1371600" algn="l" defTabSz="192088" rtl="0" fontAlgn="base">
        <a:spcBef>
          <a:spcPct val="0"/>
        </a:spcBef>
        <a:spcAft>
          <a:spcPct val="0"/>
        </a:spcAft>
        <a:defRPr sz="2000">
          <a:solidFill>
            <a:schemeClr val="bg1"/>
          </a:solidFill>
          <a:latin typeface="Alien Encounters" pitchFamily="2" charset="0"/>
        </a:defRPr>
      </a:lvl8pPr>
      <a:lvl9pPr marL="1828800" algn="l" defTabSz="192088" rtl="0" fontAlgn="base">
        <a:spcBef>
          <a:spcPct val="0"/>
        </a:spcBef>
        <a:spcAft>
          <a:spcPct val="0"/>
        </a:spcAft>
        <a:defRPr sz="2000">
          <a:solidFill>
            <a:schemeClr val="bg1"/>
          </a:solidFill>
          <a:latin typeface="Alien Encounters" pitchFamily="2" charset="0"/>
        </a:defRPr>
      </a:lvl9pPr>
    </p:titleStyle>
    <p:bodyStyle>
      <a:lvl1pPr marL="342900" indent="-342900" algn="l" rtl="0" fontAlgn="base">
        <a:spcBef>
          <a:spcPct val="20000"/>
        </a:spcBef>
        <a:spcAft>
          <a:spcPct val="0"/>
        </a:spcAft>
        <a:buChar char="•"/>
        <a:defRPr sz="3200">
          <a:solidFill>
            <a:srgbClr val="FFFF00"/>
          </a:solidFill>
          <a:latin typeface="+mn-lt"/>
          <a:ea typeface="+mn-ea"/>
          <a:cs typeface="+mn-cs"/>
        </a:defRPr>
      </a:lvl1pPr>
      <a:lvl2pPr marL="742950" indent="-285750" algn="l" rtl="0" fontAlgn="base">
        <a:spcBef>
          <a:spcPct val="20000"/>
        </a:spcBef>
        <a:spcAft>
          <a:spcPct val="0"/>
        </a:spcAft>
        <a:buChar char="–"/>
        <a:defRPr sz="2800">
          <a:solidFill>
            <a:srgbClr val="FFFF00"/>
          </a:solidFill>
          <a:latin typeface="+mn-lt"/>
        </a:defRPr>
      </a:lvl2pPr>
      <a:lvl3pPr marL="1143000" indent="-228600" algn="l" rtl="0" fontAlgn="base">
        <a:spcBef>
          <a:spcPct val="20000"/>
        </a:spcBef>
        <a:spcAft>
          <a:spcPct val="0"/>
        </a:spcAft>
        <a:buChar char="•"/>
        <a:defRPr sz="2400">
          <a:solidFill>
            <a:srgbClr val="FFFF00"/>
          </a:solidFill>
          <a:latin typeface="+mn-lt"/>
        </a:defRPr>
      </a:lvl3pPr>
      <a:lvl4pPr marL="1600200" indent="-228600" algn="l" rtl="0" fontAlgn="base">
        <a:spcBef>
          <a:spcPct val="20000"/>
        </a:spcBef>
        <a:spcAft>
          <a:spcPct val="0"/>
        </a:spcAft>
        <a:buChar char="–"/>
        <a:defRPr sz="2000">
          <a:solidFill>
            <a:srgbClr val="FFFF00"/>
          </a:solidFill>
          <a:latin typeface="+mn-lt"/>
        </a:defRPr>
      </a:lvl4pPr>
      <a:lvl5pPr marL="2057400" indent="-228600" algn="l" rtl="0" fontAlgn="base">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TRANSPORT%20SAFETY/Tart%20Ma%20Cart/crashtest-landwind-1-467150_WMV%20V9.wmv" TargetMode="External"/><Relationship Id="rId2" Type="http://schemas.openxmlformats.org/officeDocument/2006/relationships/slideLayout" Target="../slideLayouts/slideLayout14.xml"/><Relationship Id="rId1" Type="http://schemas.openxmlformats.org/officeDocument/2006/relationships/video" Target="file:///\\lcka-hd1\all%20resources\Science\Physics\Teachers%20Only\CfE%20Transport\Out%20of%20Date\S1%20TRANSPORT\Jen%20transport\TRANSPORT%20SAFETY\Tart%20Ma%20Cart\crashtest-landwind-1-467150_WMV%20V9.wmv"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lcka-hd1\all%20resources\Science\Physics\Teachers%20Only\CfE%20Transport\Out%20of%20Date\S1%20TRANSPORT\Jen%20transport\TRANSPORT%20SAFETY\Tart%20Ma%20Cart\drive-slower_WMV%20V9.wmv" TargetMode="External"/><Relationship Id="rId1" Type="http://schemas.openxmlformats.org/officeDocument/2006/relationships/themeOverride" Target="../theme/themeOverride1.xml"/><Relationship Id="rId6" Type="http://schemas.openxmlformats.org/officeDocument/2006/relationships/hyperlink" Target="../../TRANSPORT%20SAFETY/Tart%20Ma%20Cart/drive-slower_WMV%20V9.wmv" TargetMode="External"/><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 Id="rId5" Type="http://schemas.openxmlformats.org/officeDocument/2006/relationships/hyperlink" Target="http://www.bbc.co.uk/wiltshire/content/articles/2005/11/22/pwaod_roundabout_feature.shtml" TargetMode="Externa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4iSWH7AFzgQ&amp;feature=relate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lcka-hd1\all%20resources\Science\Physics\Teachers%20Only\CfE%20Transport\Out%20of%20Date\S1%20TRANSPORT\Jen%20transport\TRANSPORT%20SAFETY\Tart%20Ma%20Cart\CrashTest_WMV%20V9.wmv" TargetMode="External"/><Relationship Id="rId1" Type="http://schemas.openxmlformats.org/officeDocument/2006/relationships/themeOverride" Target="../theme/themeOverride2.xml"/><Relationship Id="rId6" Type="http://schemas.openxmlformats.org/officeDocument/2006/relationships/hyperlink" Target="../../TRANSPORT%20SAFETY/Tart%20Ma%20Cart/CrashTest_WMV%20V9.wmv" TargetMode="External"/><Relationship Id="rId5" Type="http://schemas.openxmlformats.org/officeDocument/2006/relationships/image" Target="../media/image24.png"/><Relationship Id="rId4"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video" Target="file:///C:\Documents%20and%20Settings\Brian\Desktop\Pimp%20My%20Trolley\40mercedeseclass.mpg" TargetMode="External"/><Relationship Id="rId4" Type="http://schemas.openxmlformats.org/officeDocument/2006/relationships/hyperlink" Target="../../TRANSPORT%20SAFETY/Tart%20Ma%20Cart/40mercedeseclass_WMV%20V9.wm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otoring%20through%20History2.ppt" TargetMode="External"/><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news.bbc.co.uk/1/hi/uk/8412891.s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ZMfOWPL81P0&amp;NR=1" TargetMode="External"/><Relationship Id="rId2" Type="http://schemas.openxmlformats.org/officeDocument/2006/relationships/hyperlink" Target="http://www.youtube.com/watch?v=cdCn8ci-mWM" TargetMode="External"/><Relationship Id="rId1" Type="http://schemas.openxmlformats.org/officeDocument/2006/relationships/slideLayout" Target="../slideLayouts/slideLayout2.xml"/><Relationship Id="rId5" Type="http://schemas.openxmlformats.org/officeDocument/2006/relationships/hyperlink" Target="http://www.youtube.com/watch?v=mzs1sIoLhU&amp;feature=related" TargetMode="External"/><Relationship Id="rId4" Type="http://schemas.openxmlformats.org/officeDocument/2006/relationships/hyperlink" Target="http://www.youtube.com/watch?v=AMrSxi1Ooro&amp;feature=relat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B1ItU6LvaNg&amp;feature=channel" TargetMode="External"/><Relationship Id="rId2" Type="http://schemas.openxmlformats.org/officeDocument/2006/relationships/hyperlink" Target="http://www.youtube.com/watch?v=Qef1TXZ05Dg&amp;feature=related" TargetMode="External"/><Relationship Id="rId1" Type="http://schemas.openxmlformats.org/officeDocument/2006/relationships/slideLayout" Target="../slideLayouts/slideLayout2.xml"/><Relationship Id="rId5" Type="http://schemas.openxmlformats.org/officeDocument/2006/relationships/hyperlink" Target="http://www.youtube.com/watch?v=8zsE3mpZ6Hw&amp;feature=related" TargetMode="External"/><Relationship Id="rId4" Type="http://schemas.openxmlformats.org/officeDocument/2006/relationships/hyperlink" Target="http://www.youtube.com/watch?v=Q8gU9zzCGA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2050" name="Rectangle 2"/>
          <p:cNvSpPr>
            <a:spLocks noGrp="1" noChangeArrowheads="1"/>
          </p:cNvSpPr>
          <p:nvPr>
            <p:ph type="ctrTitle"/>
          </p:nvPr>
        </p:nvSpPr>
        <p:spPr>
          <a:xfrm>
            <a:off x="685800" y="2286000"/>
            <a:ext cx="7772400" cy="1143000"/>
          </a:xfrm>
        </p:spPr>
        <p:txBody>
          <a:bodyPr/>
          <a:lstStyle/>
          <a:p>
            <a:pPr algn="ctr"/>
            <a:r>
              <a:rPr lang="en-GB" altLang="en-US" sz="6000">
                <a:solidFill>
                  <a:schemeClr val="accent1"/>
                </a:solidFill>
                <a:cs typeface="Times New Roman" pitchFamily="18" charset="0"/>
              </a:rPr>
              <a:t>LOCKERBIE ACADEMY</a:t>
            </a:r>
            <a:r>
              <a:rPr lang="en-GB" altLang="en-US" sz="6000">
                <a:cs typeface="Times New Roman" pitchFamily="18" charset="0"/>
              </a:rPr>
              <a:t> 	</a:t>
            </a:r>
            <a:br>
              <a:rPr lang="en-GB" altLang="en-US" sz="6000">
                <a:cs typeface="Times New Roman" pitchFamily="18" charset="0"/>
              </a:rPr>
            </a:br>
            <a:r>
              <a:rPr lang="en-GB" altLang="en-US" sz="6000">
                <a:cs typeface="Times New Roman" pitchFamily="18" charset="0"/>
              </a:rPr>
              <a:t>TRANSPORT UNIT</a:t>
            </a:r>
            <a:r>
              <a:rPr lang="en-GB" altLang="en-US"/>
              <a:t> </a:t>
            </a:r>
          </a:p>
        </p:txBody>
      </p:sp>
      <p:sp>
        <p:nvSpPr>
          <p:cNvPr id="2051" name="Rectangle 3"/>
          <p:cNvSpPr>
            <a:spLocks noGrp="1" noChangeArrowheads="1"/>
          </p:cNvSpPr>
          <p:nvPr>
            <p:ph type="subTitle" idx="1"/>
          </p:nvPr>
        </p:nvSpPr>
        <p:spPr>
          <a:xfrm>
            <a:off x="1447800" y="4572000"/>
            <a:ext cx="6400800" cy="838200"/>
          </a:xfrm>
        </p:spPr>
        <p:txBody>
          <a:bodyPr/>
          <a:lstStyle/>
          <a:p>
            <a:r>
              <a:rPr lang="en-GB" altLang="en-US"/>
              <a:t>S1-S3 Road Safety &amp; PHYSICS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GB" altLang="en-US"/>
              <a:t>02/10/2011</a:t>
            </a:r>
          </a:p>
        </p:txBody>
      </p:sp>
      <p:sp>
        <p:nvSpPr>
          <p:cNvPr id="4" name="Footer Placeholder 2"/>
          <p:cNvSpPr>
            <a:spLocks noGrp="1"/>
          </p:cNvSpPr>
          <p:nvPr>
            <p:ph type="ftr" sz="quarter" idx="11"/>
          </p:nvPr>
        </p:nvSpPr>
        <p:spPr/>
        <p:txBody>
          <a:bodyPr/>
          <a:lstStyle/>
          <a:p>
            <a:r>
              <a:rPr lang="en-GB" altLang="en-US"/>
              <a:t>JAH</a:t>
            </a:r>
          </a:p>
        </p:txBody>
      </p:sp>
      <p:sp>
        <p:nvSpPr>
          <p:cNvPr id="2" name="Rectangle 1"/>
          <p:cNvSpPr/>
          <p:nvPr/>
        </p:nvSpPr>
        <p:spPr>
          <a:xfrm>
            <a:off x="468313" y="404813"/>
            <a:ext cx="8280400" cy="5465762"/>
          </a:xfrm>
          <a:prstGeom prst="rect">
            <a:avLst/>
          </a:prstGeom>
        </p:spPr>
        <p:txBody>
          <a:bodyPr>
            <a:spAutoFit/>
          </a:bodyPr>
          <a:lstStyle/>
          <a:p>
            <a:pPr marL="342900" indent="-342900">
              <a:spcBef>
                <a:spcPct val="20000"/>
              </a:spcBef>
              <a:defRPr/>
            </a:pPr>
            <a:r>
              <a:rPr lang="en-GB" sz="2800" dirty="0">
                <a:solidFill>
                  <a:schemeClr val="accent1"/>
                </a:solidFill>
                <a:latin typeface="+mn-lt"/>
              </a:rPr>
              <a:t>All teachers are teachers of literacy. Pupils could be asked their opinion on 20 mph speed limits</a:t>
            </a:r>
          </a:p>
          <a:p>
            <a:pPr marL="342900" indent="-342900">
              <a:spcBef>
                <a:spcPct val="20000"/>
              </a:spcBef>
              <a:buFont typeface="Arial" charset="0"/>
              <a:buChar char="•"/>
              <a:defRPr/>
            </a:pPr>
            <a:endParaRPr lang="en-GB" sz="1100" dirty="0">
              <a:solidFill>
                <a:schemeClr val="accent1"/>
              </a:solidFill>
              <a:latin typeface="+mn-lt"/>
            </a:endParaRPr>
          </a:p>
          <a:p>
            <a:pPr marL="342900" indent="-342900">
              <a:spcBef>
                <a:spcPct val="20000"/>
              </a:spcBef>
              <a:buFont typeface="Arial" charset="0"/>
              <a:buChar char="•"/>
              <a:defRPr/>
            </a:pPr>
            <a:r>
              <a:rPr lang="en-GB" sz="2800" dirty="0">
                <a:solidFill>
                  <a:schemeClr val="accent1"/>
                </a:solidFill>
                <a:latin typeface="+mn-lt"/>
              </a:rPr>
              <a:t>I can persuade, argue, explore issues or express an opinion using relevant supporting detail and or evidence. </a:t>
            </a:r>
            <a:r>
              <a:rPr lang="en-GB" sz="2800" b="1" dirty="0">
                <a:solidFill>
                  <a:schemeClr val="accent1"/>
                </a:solidFill>
                <a:latin typeface="+mn-lt"/>
              </a:rPr>
              <a:t>LIT </a:t>
            </a:r>
            <a:r>
              <a:rPr lang="en-GB" sz="2800" b="1" dirty="0">
                <a:solidFill>
                  <a:schemeClr val="accent1"/>
                </a:solidFill>
                <a:latin typeface="+mn-lt"/>
              </a:rPr>
              <a:t>3-29a</a:t>
            </a:r>
          </a:p>
          <a:p>
            <a:pPr marL="342900" indent="-342900">
              <a:spcBef>
                <a:spcPct val="20000"/>
              </a:spcBef>
              <a:buFont typeface="Arial" charset="0"/>
              <a:buChar char="•"/>
              <a:defRPr/>
            </a:pPr>
            <a:r>
              <a:rPr lang="en-GB" sz="2800" dirty="0">
                <a:solidFill>
                  <a:schemeClr val="accent1"/>
                </a:solidFill>
                <a:latin typeface="+mn-lt"/>
              </a:rPr>
              <a:t>When </a:t>
            </a:r>
            <a:r>
              <a:rPr lang="en-GB" sz="2800" dirty="0">
                <a:solidFill>
                  <a:schemeClr val="accent1"/>
                </a:solidFill>
                <a:latin typeface="+mn-lt"/>
              </a:rPr>
              <a:t>listening and talking with others for different purposes, I can:  </a:t>
            </a:r>
          </a:p>
          <a:p>
            <a:pPr marL="800100" lvl="1" indent="-342900">
              <a:spcBef>
                <a:spcPct val="20000"/>
              </a:spcBef>
              <a:buFont typeface="Arial" charset="0"/>
              <a:buChar char="•"/>
              <a:defRPr/>
            </a:pPr>
            <a:r>
              <a:rPr lang="en-GB" sz="2800" dirty="0">
                <a:solidFill>
                  <a:schemeClr val="accent1"/>
                </a:solidFill>
                <a:latin typeface="+mn-lt"/>
              </a:rPr>
              <a:t>communicate information, ideas or opinions</a:t>
            </a:r>
          </a:p>
          <a:p>
            <a:pPr marL="800100" lvl="1" indent="-342900">
              <a:spcBef>
                <a:spcPct val="20000"/>
              </a:spcBef>
              <a:buFont typeface="Arial" charset="0"/>
              <a:buChar char="•"/>
              <a:defRPr/>
            </a:pPr>
            <a:r>
              <a:rPr lang="en-GB" sz="2800" dirty="0">
                <a:solidFill>
                  <a:schemeClr val="accent1"/>
                </a:solidFill>
                <a:latin typeface="+mn-lt"/>
              </a:rPr>
              <a:t>explain processes, concepts or ideas</a:t>
            </a:r>
          </a:p>
          <a:p>
            <a:pPr marL="800100" lvl="1" indent="-342900">
              <a:spcBef>
                <a:spcPct val="20000"/>
              </a:spcBef>
              <a:buFont typeface="Arial" charset="0"/>
              <a:buChar char="•"/>
              <a:defRPr/>
            </a:pPr>
            <a:r>
              <a:rPr lang="en-GB" sz="2800" dirty="0">
                <a:solidFill>
                  <a:schemeClr val="accent1"/>
                </a:solidFill>
                <a:latin typeface="+mn-lt"/>
              </a:rPr>
              <a:t>identify issues raised, summarise findings or    draw conclusions. </a:t>
            </a:r>
            <a:r>
              <a:rPr lang="en-GB" sz="2800" b="1" dirty="0">
                <a:solidFill>
                  <a:schemeClr val="accent1"/>
                </a:solidFill>
                <a:latin typeface="+mn-lt"/>
              </a:rPr>
              <a:t>LIT 3-09a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GB" altLang="en-US"/>
              <a:t>02/10/2011</a:t>
            </a:r>
          </a:p>
        </p:txBody>
      </p:sp>
      <p:sp>
        <p:nvSpPr>
          <p:cNvPr id="13" name="Footer Placeholder 4"/>
          <p:cNvSpPr>
            <a:spLocks noGrp="1"/>
          </p:cNvSpPr>
          <p:nvPr>
            <p:ph type="ftr" sz="quarter" idx="11"/>
          </p:nvPr>
        </p:nvSpPr>
        <p:spPr/>
        <p:txBody>
          <a:bodyPr/>
          <a:lstStyle/>
          <a:p>
            <a:r>
              <a:rPr lang="en-GB" altLang="en-US"/>
              <a:t>JAH</a:t>
            </a:r>
          </a:p>
        </p:txBody>
      </p:sp>
      <p:sp>
        <p:nvSpPr>
          <p:cNvPr id="313346" name="Rectangle 2"/>
          <p:cNvSpPr>
            <a:spLocks noGrp="1" noChangeArrowheads="1"/>
          </p:cNvSpPr>
          <p:nvPr>
            <p:ph type="title"/>
          </p:nvPr>
        </p:nvSpPr>
        <p:spPr/>
        <p:txBody>
          <a:bodyPr/>
          <a:lstStyle/>
          <a:p>
            <a:r>
              <a:rPr lang="en-GB" altLang="en-US">
                <a:cs typeface="Times New Roman" pitchFamily="18" charset="0"/>
              </a:rPr>
              <a:t>LOCKERBIE ACADEMY 												TRANSPORT UNIT</a:t>
            </a:r>
            <a:r>
              <a:rPr lang="en-GB" altLang="en-US"/>
              <a:t> </a:t>
            </a:r>
          </a:p>
        </p:txBody>
      </p:sp>
      <p:pic>
        <p:nvPicPr>
          <p:cNvPr id="313347" name="Picture 3" descr="30 Li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16573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13348" name="Picture 4" descr="Aircra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04800"/>
            <a:ext cx="2470150" cy="2244725"/>
          </a:xfrm>
          <a:prstGeom prst="rect">
            <a:avLst/>
          </a:prstGeom>
          <a:noFill/>
          <a:extLst>
            <a:ext uri="{909E8E84-426E-40DD-AFC4-6F175D3DCCD1}">
              <a14:hiddenFill xmlns:a14="http://schemas.microsoft.com/office/drawing/2010/main">
                <a:solidFill>
                  <a:srgbClr val="FFFFFF"/>
                </a:solidFill>
              </a14:hiddenFill>
            </a:ext>
          </a:extLst>
        </p:spPr>
      </p:pic>
      <p:pic>
        <p:nvPicPr>
          <p:cNvPr id="313349" name="Picture 5" descr="Countdown Ma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2438400"/>
            <a:ext cx="10350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13350" name="Picture 6" descr="Falling Roc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429000"/>
            <a:ext cx="22542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13351" name="Picture 7" descr="Ice w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895600"/>
            <a:ext cx="2308225" cy="3556000"/>
          </a:xfrm>
          <a:prstGeom prst="rect">
            <a:avLst/>
          </a:prstGeom>
          <a:noFill/>
          <a:extLst>
            <a:ext uri="{909E8E84-426E-40DD-AFC4-6F175D3DCCD1}">
              <a14:hiddenFill xmlns:a14="http://schemas.microsoft.com/office/drawing/2010/main">
                <a:solidFill>
                  <a:srgbClr val="FFFFFF"/>
                </a:solidFill>
              </a14:hiddenFill>
            </a:ext>
          </a:extLst>
        </p:spPr>
      </p:pic>
      <p:pic>
        <p:nvPicPr>
          <p:cNvPr id="313352" name="Picture 8" descr="Lollipop Sig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990600"/>
            <a:ext cx="2000250" cy="1938338"/>
          </a:xfrm>
          <a:prstGeom prst="rect">
            <a:avLst/>
          </a:prstGeom>
          <a:noFill/>
          <a:extLst>
            <a:ext uri="{909E8E84-426E-40DD-AFC4-6F175D3DCCD1}">
              <a14:hiddenFill xmlns:a14="http://schemas.microsoft.com/office/drawing/2010/main">
                <a:solidFill>
                  <a:srgbClr val="FFFFFF"/>
                </a:solidFill>
              </a14:hiddenFill>
            </a:ext>
          </a:extLst>
        </p:spPr>
      </p:pic>
      <p:pic>
        <p:nvPicPr>
          <p:cNvPr id="313353" name="Picture 9" descr="Double Be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3581400"/>
            <a:ext cx="2362200" cy="2159000"/>
          </a:xfrm>
          <a:prstGeom prst="rect">
            <a:avLst/>
          </a:prstGeom>
          <a:noFill/>
          <a:extLst>
            <a:ext uri="{909E8E84-426E-40DD-AFC4-6F175D3DCCD1}">
              <a14:hiddenFill xmlns:a14="http://schemas.microsoft.com/office/drawing/2010/main">
                <a:solidFill>
                  <a:srgbClr val="FFFFFF"/>
                </a:solidFill>
              </a14:hiddenFill>
            </a:ext>
          </a:extLst>
        </p:spPr>
      </p:pic>
      <p:pic>
        <p:nvPicPr>
          <p:cNvPr id="313354" name="Picture 10" descr="Other Dang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1363" y="1981200"/>
            <a:ext cx="2052637"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13355" name="Picture 11" descr="LA Transport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381000"/>
            <a:ext cx="6648450" cy="6510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13348"/>
                                        </p:tgtEl>
                                        <p:attrNameLst>
                                          <p:attrName>style.visibility</p:attrName>
                                        </p:attrNameLst>
                                      </p:cBhvr>
                                      <p:to>
                                        <p:strVal val="visible"/>
                                      </p:to>
                                    </p:set>
                                    <p:animEffect transition="in" filter="box(out)">
                                      <p:cBhvr>
                                        <p:cTn id="7" dur="500"/>
                                        <p:tgtEl>
                                          <p:spTgt spid="313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13349"/>
                                        </p:tgtEl>
                                        <p:attrNameLst>
                                          <p:attrName>style.visibility</p:attrName>
                                        </p:attrNameLst>
                                      </p:cBhvr>
                                      <p:to>
                                        <p:strVal val="visible"/>
                                      </p:to>
                                    </p:set>
                                    <p:animEffect transition="in" filter="box(out)">
                                      <p:cBhvr>
                                        <p:cTn id="12" dur="500"/>
                                        <p:tgtEl>
                                          <p:spTgt spid="3133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13350"/>
                                        </p:tgtEl>
                                        <p:attrNameLst>
                                          <p:attrName>style.visibility</p:attrName>
                                        </p:attrNameLst>
                                      </p:cBhvr>
                                      <p:to>
                                        <p:strVal val="visible"/>
                                      </p:to>
                                    </p:set>
                                    <p:animEffect transition="in" filter="box(out)">
                                      <p:cBhvr>
                                        <p:cTn id="17" dur="500"/>
                                        <p:tgtEl>
                                          <p:spTgt spid="3133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313351"/>
                                        </p:tgtEl>
                                        <p:attrNameLst>
                                          <p:attrName>style.visibility</p:attrName>
                                        </p:attrNameLst>
                                      </p:cBhvr>
                                      <p:to>
                                        <p:strVal val="visible"/>
                                      </p:to>
                                    </p:set>
                                    <p:animEffect transition="in" filter="box(out)">
                                      <p:cBhvr>
                                        <p:cTn id="22" dur="500"/>
                                        <p:tgtEl>
                                          <p:spTgt spid="3133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313347"/>
                                        </p:tgtEl>
                                        <p:attrNameLst>
                                          <p:attrName>style.visibility</p:attrName>
                                        </p:attrNameLst>
                                      </p:cBhvr>
                                      <p:to>
                                        <p:strVal val="visible"/>
                                      </p:to>
                                    </p:set>
                                    <p:animEffect transition="in" filter="box(out)">
                                      <p:cBhvr>
                                        <p:cTn id="27" dur="500"/>
                                        <p:tgtEl>
                                          <p:spTgt spid="3133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313352"/>
                                        </p:tgtEl>
                                        <p:attrNameLst>
                                          <p:attrName>style.visibility</p:attrName>
                                        </p:attrNameLst>
                                      </p:cBhvr>
                                      <p:to>
                                        <p:strVal val="visible"/>
                                      </p:to>
                                    </p:set>
                                    <p:animEffect transition="in" filter="box(out)">
                                      <p:cBhvr>
                                        <p:cTn id="32" dur="500"/>
                                        <p:tgtEl>
                                          <p:spTgt spid="3133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313353"/>
                                        </p:tgtEl>
                                        <p:attrNameLst>
                                          <p:attrName>style.visibility</p:attrName>
                                        </p:attrNameLst>
                                      </p:cBhvr>
                                      <p:to>
                                        <p:strVal val="visible"/>
                                      </p:to>
                                    </p:set>
                                    <p:animEffect transition="in" filter="box(out)">
                                      <p:cBhvr>
                                        <p:cTn id="37" dur="500"/>
                                        <p:tgtEl>
                                          <p:spTgt spid="3133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313354"/>
                                        </p:tgtEl>
                                        <p:attrNameLst>
                                          <p:attrName>style.visibility</p:attrName>
                                        </p:attrNameLst>
                                      </p:cBhvr>
                                      <p:to>
                                        <p:strVal val="visible"/>
                                      </p:to>
                                    </p:set>
                                    <p:animEffect transition="in" filter="box(out)">
                                      <p:cBhvr>
                                        <p:cTn id="42" dur="500"/>
                                        <p:tgtEl>
                                          <p:spTgt spid="3133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13355"/>
                                        </p:tgtEl>
                                        <p:attrNameLst>
                                          <p:attrName>style.visibility</p:attrName>
                                        </p:attrNameLst>
                                      </p:cBhvr>
                                      <p:to>
                                        <p:strVal val="visible"/>
                                      </p:to>
                                    </p:set>
                                    <p:animEffect transition="in" filter="dissolve">
                                      <p:cBhvr>
                                        <p:cTn id="47" dur="500"/>
                                        <p:tgtEl>
                                          <p:spTgt spid="313355"/>
                                        </p:tgtEl>
                                      </p:cBhvr>
                                    </p:animEffect>
                                  </p:childTnLst>
                                  <p:subTnLst>
                                    <p:animClr clrSpc="rgb" dir="cw">
                                      <p:cBhvr override="childStyle">
                                        <p:cTn dur="1" fill="hold" display="0" masterRel="nextClick" afterEffect="1"/>
                                        <p:tgtEl>
                                          <p:spTgt spid="313355"/>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ltLang="en-US"/>
              <a:t>02/10/2011</a:t>
            </a:r>
          </a:p>
        </p:txBody>
      </p:sp>
      <p:sp>
        <p:nvSpPr>
          <p:cNvPr id="6" name="Footer Placeholder 5"/>
          <p:cNvSpPr>
            <a:spLocks noGrp="1"/>
          </p:cNvSpPr>
          <p:nvPr>
            <p:ph type="ftr" sz="quarter" idx="11"/>
          </p:nvPr>
        </p:nvSpPr>
        <p:spPr/>
        <p:txBody>
          <a:bodyPr/>
          <a:lstStyle/>
          <a:p>
            <a:r>
              <a:rPr lang="en-GB" altLang="en-US"/>
              <a:t>JAH</a:t>
            </a:r>
          </a:p>
        </p:txBody>
      </p:sp>
      <p:sp>
        <p:nvSpPr>
          <p:cNvPr id="330754" name="Rectangle 2"/>
          <p:cNvSpPr>
            <a:spLocks noGrp="1" noChangeArrowheads="1"/>
          </p:cNvSpPr>
          <p:nvPr>
            <p:ph type="title"/>
          </p:nvPr>
        </p:nvSpPr>
        <p:spPr/>
        <p:txBody>
          <a:bodyPr/>
          <a:lstStyle/>
          <a:p>
            <a:r>
              <a:rPr lang="en-GB" altLang="en-US"/>
              <a:t>HOMEWORK</a:t>
            </a:r>
          </a:p>
        </p:txBody>
      </p:sp>
      <p:sp>
        <p:nvSpPr>
          <p:cNvPr id="330755" name="Rectangle 3"/>
          <p:cNvSpPr>
            <a:spLocks noGrp="1" noChangeArrowheads="1"/>
          </p:cNvSpPr>
          <p:nvPr>
            <p:ph type="body" sz="half" idx="1"/>
          </p:nvPr>
        </p:nvSpPr>
        <p:spPr>
          <a:xfrm>
            <a:off x="228600" y="838200"/>
            <a:ext cx="3810000" cy="4800600"/>
          </a:xfrm>
        </p:spPr>
        <p:txBody>
          <a:bodyPr/>
          <a:lstStyle/>
          <a:p>
            <a:pPr>
              <a:lnSpc>
                <a:spcPct val="90000"/>
              </a:lnSpc>
            </a:pPr>
            <a:r>
              <a:rPr lang="en-GB" altLang="en-US" sz="2800"/>
              <a:t>HOMEWORK</a:t>
            </a:r>
          </a:p>
          <a:p>
            <a:pPr>
              <a:lnSpc>
                <a:spcPct val="90000"/>
              </a:lnSpc>
            </a:pPr>
            <a:r>
              <a:rPr lang="en-GB" altLang="en-US" sz="2800"/>
              <a:t>Collect one of the ROAD SIGN SHEETS</a:t>
            </a:r>
          </a:p>
          <a:p>
            <a:pPr>
              <a:lnSpc>
                <a:spcPct val="90000"/>
              </a:lnSpc>
            </a:pPr>
            <a:r>
              <a:rPr lang="en-GB" altLang="en-US" sz="2800"/>
              <a:t>Put your name on the top</a:t>
            </a:r>
          </a:p>
          <a:p>
            <a:pPr>
              <a:lnSpc>
                <a:spcPct val="90000"/>
              </a:lnSpc>
            </a:pPr>
            <a:r>
              <a:rPr lang="en-GB" altLang="en-US" sz="2800"/>
              <a:t>Find out what each of your road signs means.</a:t>
            </a:r>
          </a:p>
          <a:p>
            <a:pPr>
              <a:lnSpc>
                <a:spcPct val="90000"/>
              </a:lnSpc>
            </a:pPr>
            <a:r>
              <a:rPr lang="en-GB" altLang="en-US" sz="2800"/>
              <a:t>Only fill in the “Meaning Column”</a:t>
            </a:r>
          </a:p>
        </p:txBody>
      </p:sp>
      <p:pic>
        <p:nvPicPr>
          <p:cNvPr id="330756"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18600" t="15874" r="18600" b="4430"/>
          <a:stretch>
            <a:fillRect/>
          </a:stretch>
        </p:blipFill>
        <p:spPr>
          <a:xfrm>
            <a:off x="4067175" y="457200"/>
            <a:ext cx="5076825" cy="53419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anim calcmode="lin" valueType="num">
                                      <p:cBhvr additive="base">
                                        <p:cTn id="7" dur="500" fill="hold"/>
                                        <p:tgtEl>
                                          <p:spTgt spid="330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0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0755">
                                            <p:txEl>
                                              <p:pRg st="1" end="1"/>
                                            </p:txEl>
                                          </p:spTgt>
                                        </p:tgtEl>
                                        <p:attrNameLst>
                                          <p:attrName>style.visibility</p:attrName>
                                        </p:attrNameLst>
                                      </p:cBhvr>
                                      <p:to>
                                        <p:strVal val="visible"/>
                                      </p:to>
                                    </p:set>
                                    <p:anim calcmode="lin" valueType="num">
                                      <p:cBhvr additive="base">
                                        <p:cTn id="13" dur="500" fill="hold"/>
                                        <p:tgtEl>
                                          <p:spTgt spid="330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0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0755">
                                            <p:txEl>
                                              <p:pRg st="2" end="2"/>
                                            </p:txEl>
                                          </p:spTgt>
                                        </p:tgtEl>
                                        <p:attrNameLst>
                                          <p:attrName>style.visibility</p:attrName>
                                        </p:attrNameLst>
                                      </p:cBhvr>
                                      <p:to>
                                        <p:strVal val="visible"/>
                                      </p:to>
                                    </p:set>
                                    <p:anim calcmode="lin" valueType="num">
                                      <p:cBhvr additive="base">
                                        <p:cTn id="19" dur="500" fill="hold"/>
                                        <p:tgtEl>
                                          <p:spTgt spid="330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0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0755">
                                            <p:txEl>
                                              <p:pRg st="3" end="3"/>
                                            </p:txEl>
                                          </p:spTgt>
                                        </p:tgtEl>
                                        <p:attrNameLst>
                                          <p:attrName>style.visibility</p:attrName>
                                        </p:attrNameLst>
                                      </p:cBhvr>
                                      <p:to>
                                        <p:strVal val="visible"/>
                                      </p:to>
                                    </p:set>
                                    <p:anim calcmode="lin" valueType="num">
                                      <p:cBhvr additive="base">
                                        <p:cTn id="25" dur="500" fill="hold"/>
                                        <p:tgtEl>
                                          <p:spTgt spid="330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0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0755">
                                            <p:txEl>
                                              <p:pRg st="4" end="4"/>
                                            </p:txEl>
                                          </p:spTgt>
                                        </p:tgtEl>
                                        <p:attrNameLst>
                                          <p:attrName>style.visibility</p:attrName>
                                        </p:attrNameLst>
                                      </p:cBhvr>
                                      <p:to>
                                        <p:strVal val="visible"/>
                                      </p:to>
                                    </p:set>
                                    <p:anim calcmode="lin" valueType="num">
                                      <p:cBhvr additive="base">
                                        <p:cTn id="31" dur="500" fill="hold"/>
                                        <p:tgtEl>
                                          <p:spTgt spid="3307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0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330756"/>
                                        </p:tgtEl>
                                        <p:attrNameLst>
                                          <p:attrName>style.visibility</p:attrName>
                                        </p:attrNameLst>
                                      </p:cBhvr>
                                      <p:to>
                                        <p:strVal val="visible"/>
                                      </p:to>
                                    </p:set>
                                    <p:anim calcmode="lin" valueType="num">
                                      <p:cBhvr additive="base">
                                        <p:cTn id="37" dur="500" fill="hold"/>
                                        <p:tgtEl>
                                          <p:spTgt spid="330756"/>
                                        </p:tgtEl>
                                        <p:attrNameLst>
                                          <p:attrName>ppt_x</p:attrName>
                                        </p:attrNameLst>
                                      </p:cBhvr>
                                      <p:tavLst>
                                        <p:tav tm="0">
                                          <p:val>
                                            <p:strVal val="0-#ppt_w/2"/>
                                          </p:val>
                                        </p:tav>
                                        <p:tav tm="100000">
                                          <p:val>
                                            <p:strVal val="#ppt_x"/>
                                          </p:val>
                                        </p:tav>
                                      </p:tavLst>
                                    </p:anim>
                                    <p:anim calcmode="lin" valueType="num">
                                      <p:cBhvr additive="base">
                                        <p:cTn id="38" dur="500" fill="hold"/>
                                        <p:tgtEl>
                                          <p:spTgt spid="330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autoUpdateAnimBg="0"/>
      <p:bldP spid="33075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GB" altLang="en-US"/>
              <a:t>02/10/2011</a:t>
            </a:r>
          </a:p>
        </p:txBody>
      </p:sp>
      <p:sp>
        <p:nvSpPr>
          <p:cNvPr id="10" name="Footer Placeholder 5"/>
          <p:cNvSpPr>
            <a:spLocks noGrp="1"/>
          </p:cNvSpPr>
          <p:nvPr>
            <p:ph type="ftr" sz="quarter" idx="11"/>
          </p:nvPr>
        </p:nvSpPr>
        <p:spPr/>
        <p:txBody>
          <a:bodyPr/>
          <a:lstStyle/>
          <a:p>
            <a:r>
              <a:rPr lang="en-GB" altLang="en-US"/>
              <a:t>JAH</a:t>
            </a:r>
          </a:p>
        </p:txBody>
      </p:sp>
      <p:sp>
        <p:nvSpPr>
          <p:cNvPr id="325634" name="Rectangle 2"/>
          <p:cNvSpPr>
            <a:spLocks noGrp="1" noChangeArrowheads="1"/>
          </p:cNvSpPr>
          <p:nvPr>
            <p:ph type="title"/>
          </p:nvPr>
        </p:nvSpPr>
        <p:spPr/>
        <p:txBody>
          <a:bodyPr/>
          <a:lstStyle/>
          <a:p>
            <a:r>
              <a:rPr lang="en-GB" altLang="en-US"/>
              <a:t>TEAM- CHALLENGES</a:t>
            </a:r>
          </a:p>
        </p:txBody>
      </p:sp>
      <p:sp>
        <p:nvSpPr>
          <p:cNvPr id="325635" name="Rectangle 3"/>
          <p:cNvSpPr>
            <a:spLocks noGrp="1" noChangeArrowheads="1"/>
          </p:cNvSpPr>
          <p:nvPr>
            <p:ph type="body" sz="half" idx="1"/>
          </p:nvPr>
        </p:nvSpPr>
        <p:spPr/>
        <p:txBody>
          <a:bodyPr/>
          <a:lstStyle/>
          <a:p>
            <a:r>
              <a:rPr lang="en-GB" altLang="en-US" sz="2800"/>
              <a:t>WORK in Groups.</a:t>
            </a:r>
          </a:p>
          <a:p>
            <a:r>
              <a:rPr lang="en-GB" altLang="en-US" sz="2800"/>
              <a:t>Choose your group </a:t>
            </a:r>
          </a:p>
          <a:p>
            <a:r>
              <a:rPr lang="en-GB" altLang="en-US" sz="2800"/>
              <a:t>Choose a team name </a:t>
            </a:r>
          </a:p>
          <a:p>
            <a:r>
              <a:rPr lang="en-GB" altLang="en-US" sz="2800"/>
              <a:t>Choose a logo.</a:t>
            </a:r>
          </a:p>
          <a:p>
            <a:pPr lvl="1"/>
            <a:r>
              <a:rPr lang="en-GB" altLang="en-US" sz="2400"/>
              <a:t>simple </a:t>
            </a:r>
          </a:p>
          <a:p>
            <a:pPr lvl="1"/>
            <a:r>
              <a:rPr lang="en-GB" altLang="en-US" sz="2400"/>
              <a:t>Agreed</a:t>
            </a:r>
          </a:p>
          <a:p>
            <a:pPr lvl="1"/>
            <a:r>
              <a:rPr lang="en-GB" altLang="en-US" sz="2400"/>
              <a:t>On A4</a:t>
            </a:r>
          </a:p>
          <a:p>
            <a:pPr lvl="1"/>
            <a:r>
              <a:rPr lang="en-GB" altLang="en-US" sz="2400"/>
              <a:t>Scan and electronic</a:t>
            </a:r>
          </a:p>
        </p:txBody>
      </p:sp>
      <p:grpSp>
        <p:nvGrpSpPr>
          <p:cNvPr id="325641" name="Group 9"/>
          <p:cNvGrpSpPr>
            <a:grpSpLocks/>
          </p:cNvGrpSpPr>
          <p:nvPr/>
        </p:nvGrpSpPr>
        <p:grpSpPr bwMode="auto">
          <a:xfrm>
            <a:off x="4724400" y="1828800"/>
            <a:ext cx="3810000" cy="3305175"/>
            <a:chOff x="2928" y="1248"/>
            <a:chExt cx="2400" cy="2082"/>
          </a:xfrm>
        </p:grpSpPr>
        <p:pic>
          <p:nvPicPr>
            <p:cNvPr id="325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392"/>
              <a:ext cx="2400" cy="1728"/>
            </a:xfrm>
            <a:prstGeom prst="rect">
              <a:avLst/>
            </a:prstGeom>
          </p:spPr>
        </p:pic>
        <p:grpSp>
          <p:nvGrpSpPr>
            <p:cNvPr id="325640" name="Group 8"/>
            <p:cNvGrpSpPr>
              <a:grpSpLocks/>
            </p:cNvGrpSpPr>
            <p:nvPr/>
          </p:nvGrpSpPr>
          <p:grpSpPr bwMode="auto">
            <a:xfrm>
              <a:off x="3264" y="1248"/>
              <a:ext cx="1776" cy="2082"/>
              <a:chOff x="3264" y="1248"/>
              <a:chExt cx="1776" cy="2082"/>
            </a:xfrm>
          </p:grpSpPr>
          <p:sp>
            <p:nvSpPr>
              <p:cNvPr id="325638" name="WordArt 6"/>
              <p:cNvSpPr>
                <a:spLocks noChangeArrowheads="1" noChangeShapeType="1" noTextEdit="1"/>
              </p:cNvSpPr>
              <p:nvPr/>
            </p:nvSpPr>
            <p:spPr bwMode="auto">
              <a:xfrm>
                <a:off x="3264" y="2928"/>
                <a:ext cx="1680" cy="402"/>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a:r>
                  <a:rPr lang="en-GB" sz="3600" kern="10">
                    <a:ln w="9525">
                      <a:solidFill>
                        <a:schemeClr val="bg1"/>
                      </a:solidFill>
                      <a:round/>
                      <a:headEnd/>
                      <a:tailEnd/>
                    </a:ln>
                    <a:solidFill>
                      <a:srgbClr val="FF6600"/>
                    </a:solidFill>
                    <a:latin typeface="Arial Black"/>
                  </a:rPr>
                  <a:t>Tigers</a:t>
                </a:r>
              </a:p>
            </p:txBody>
          </p:sp>
          <p:sp>
            <p:nvSpPr>
              <p:cNvPr id="325639" name="WordArt 7"/>
              <p:cNvSpPr>
                <a:spLocks noChangeArrowheads="1" noChangeShapeType="1" noTextEdit="1"/>
              </p:cNvSpPr>
              <p:nvPr/>
            </p:nvSpPr>
            <p:spPr bwMode="auto">
              <a:xfrm>
                <a:off x="3360" y="1248"/>
                <a:ext cx="1680" cy="402"/>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GB" sz="3600" kern="10">
                    <a:ln w="9525">
                      <a:solidFill>
                        <a:schemeClr val="bg1"/>
                      </a:solidFill>
                      <a:round/>
                      <a:headEnd/>
                      <a:tailEnd/>
                    </a:ln>
                    <a:solidFill>
                      <a:srgbClr val="FF6600"/>
                    </a:solidFill>
                    <a:latin typeface="Arial Black"/>
                  </a:rPr>
                  <a:t>Tigra</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Effect transition="in" filter="checkerboard(across)">
                                      <p:cBhvr>
                                        <p:cTn id="7" dur="500"/>
                                        <p:tgtEl>
                                          <p:spTgt spid="325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5635">
                                            <p:txEl>
                                              <p:pRg st="1" end="1"/>
                                            </p:txEl>
                                          </p:spTgt>
                                        </p:tgtEl>
                                        <p:attrNameLst>
                                          <p:attrName>style.visibility</p:attrName>
                                        </p:attrNameLst>
                                      </p:cBhvr>
                                      <p:to>
                                        <p:strVal val="visible"/>
                                      </p:to>
                                    </p:set>
                                    <p:animEffect transition="in" filter="checkerboard(across)">
                                      <p:cBhvr>
                                        <p:cTn id="12" dur="500"/>
                                        <p:tgtEl>
                                          <p:spTgt spid="325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5635">
                                            <p:txEl>
                                              <p:pRg st="2" end="2"/>
                                            </p:txEl>
                                          </p:spTgt>
                                        </p:tgtEl>
                                        <p:attrNameLst>
                                          <p:attrName>style.visibility</p:attrName>
                                        </p:attrNameLst>
                                      </p:cBhvr>
                                      <p:to>
                                        <p:strVal val="visible"/>
                                      </p:to>
                                    </p:set>
                                    <p:animEffect transition="in" filter="checkerboard(across)">
                                      <p:cBhvr>
                                        <p:cTn id="17" dur="500"/>
                                        <p:tgtEl>
                                          <p:spTgt spid="325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5635">
                                            <p:txEl>
                                              <p:pRg st="3" end="3"/>
                                            </p:txEl>
                                          </p:spTgt>
                                        </p:tgtEl>
                                        <p:attrNameLst>
                                          <p:attrName>style.visibility</p:attrName>
                                        </p:attrNameLst>
                                      </p:cBhvr>
                                      <p:to>
                                        <p:strVal val="visible"/>
                                      </p:to>
                                    </p:set>
                                    <p:animEffect transition="in" filter="checkerboard(across)">
                                      <p:cBhvr>
                                        <p:cTn id="22" dur="500"/>
                                        <p:tgtEl>
                                          <p:spTgt spid="325635">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25635">
                                            <p:txEl>
                                              <p:pRg st="4" end="4"/>
                                            </p:txEl>
                                          </p:spTgt>
                                        </p:tgtEl>
                                        <p:attrNameLst>
                                          <p:attrName>style.visibility</p:attrName>
                                        </p:attrNameLst>
                                      </p:cBhvr>
                                      <p:to>
                                        <p:strVal val="visible"/>
                                      </p:to>
                                    </p:set>
                                    <p:animEffect transition="in" filter="checkerboard(across)">
                                      <p:cBhvr>
                                        <p:cTn id="25" dur="500"/>
                                        <p:tgtEl>
                                          <p:spTgt spid="325635">
                                            <p:txEl>
                                              <p:pRg st="4" end="4"/>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25635">
                                            <p:txEl>
                                              <p:pRg st="5" end="5"/>
                                            </p:txEl>
                                          </p:spTgt>
                                        </p:tgtEl>
                                        <p:attrNameLst>
                                          <p:attrName>style.visibility</p:attrName>
                                        </p:attrNameLst>
                                      </p:cBhvr>
                                      <p:to>
                                        <p:strVal val="visible"/>
                                      </p:to>
                                    </p:set>
                                    <p:animEffect transition="in" filter="checkerboard(across)">
                                      <p:cBhvr>
                                        <p:cTn id="28" dur="500"/>
                                        <p:tgtEl>
                                          <p:spTgt spid="325635">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25635">
                                            <p:txEl>
                                              <p:pRg st="6" end="6"/>
                                            </p:txEl>
                                          </p:spTgt>
                                        </p:tgtEl>
                                        <p:attrNameLst>
                                          <p:attrName>style.visibility</p:attrName>
                                        </p:attrNameLst>
                                      </p:cBhvr>
                                      <p:to>
                                        <p:strVal val="visible"/>
                                      </p:to>
                                    </p:set>
                                    <p:animEffect transition="in" filter="checkerboard(across)">
                                      <p:cBhvr>
                                        <p:cTn id="31" dur="500"/>
                                        <p:tgtEl>
                                          <p:spTgt spid="325635">
                                            <p:txEl>
                                              <p:pRg st="6" end="6"/>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25635">
                                            <p:txEl>
                                              <p:pRg st="7" end="7"/>
                                            </p:txEl>
                                          </p:spTgt>
                                        </p:tgtEl>
                                        <p:attrNameLst>
                                          <p:attrName>style.visibility</p:attrName>
                                        </p:attrNameLst>
                                      </p:cBhvr>
                                      <p:to>
                                        <p:strVal val="visible"/>
                                      </p:to>
                                    </p:set>
                                    <p:animEffect transition="in" filter="checkerboard(across)">
                                      <p:cBhvr>
                                        <p:cTn id="34" dur="500"/>
                                        <p:tgtEl>
                                          <p:spTgt spid="325635">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25641"/>
                                        </p:tgtEl>
                                        <p:attrNameLst>
                                          <p:attrName>style.visibility</p:attrName>
                                        </p:attrNameLst>
                                      </p:cBhvr>
                                      <p:to>
                                        <p:strVal val="visible"/>
                                      </p:to>
                                    </p:set>
                                    <p:anim calcmode="lin" valueType="num">
                                      <p:cBhvr additive="base">
                                        <p:cTn id="39" dur="500" fill="hold"/>
                                        <p:tgtEl>
                                          <p:spTgt spid="325641"/>
                                        </p:tgtEl>
                                        <p:attrNameLst>
                                          <p:attrName>ppt_x</p:attrName>
                                        </p:attrNameLst>
                                      </p:cBhvr>
                                      <p:tavLst>
                                        <p:tav tm="0">
                                          <p:val>
                                            <p:strVal val="0-#ppt_w/2"/>
                                          </p:val>
                                        </p:tav>
                                        <p:tav tm="100000">
                                          <p:val>
                                            <p:strVal val="#ppt_x"/>
                                          </p:val>
                                        </p:tav>
                                      </p:tavLst>
                                    </p:anim>
                                    <p:anim calcmode="lin" valueType="num">
                                      <p:cBhvr additive="base">
                                        <p:cTn id="40" dur="500" fill="hold"/>
                                        <p:tgtEl>
                                          <p:spTgt spid="3256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4"/>
          <p:cNvSpPr>
            <a:spLocks noGrp="1"/>
          </p:cNvSpPr>
          <p:nvPr>
            <p:ph type="dt" sz="half" idx="10"/>
          </p:nvPr>
        </p:nvSpPr>
        <p:spPr/>
        <p:txBody>
          <a:bodyPr/>
          <a:lstStyle/>
          <a:p>
            <a:r>
              <a:rPr lang="en-GB" altLang="en-US"/>
              <a:t>02/10/2011</a:t>
            </a:r>
          </a:p>
        </p:txBody>
      </p:sp>
      <p:sp>
        <p:nvSpPr>
          <p:cNvPr id="19" name="Footer Placeholder 5"/>
          <p:cNvSpPr>
            <a:spLocks noGrp="1"/>
          </p:cNvSpPr>
          <p:nvPr>
            <p:ph type="ftr" sz="quarter" idx="11"/>
          </p:nvPr>
        </p:nvSpPr>
        <p:spPr/>
        <p:txBody>
          <a:bodyPr/>
          <a:lstStyle/>
          <a:p>
            <a:r>
              <a:rPr lang="en-GB" altLang="en-US"/>
              <a:t>JAH</a:t>
            </a:r>
          </a:p>
        </p:txBody>
      </p:sp>
      <p:sp>
        <p:nvSpPr>
          <p:cNvPr id="331778" name="Rectangle 2"/>
          <p:cNvSpPr>
            <a:spLocks noGrp="1" noChangeArrowheads="1"/>
          </p:cNvSpPr>
          <p:nvPr>
            <p:ph type="title"/>
          </p:nvPr>
        </p:nvSpPr>
        <p:spPr>
          <a:xfrm>
            <a:off x="250825" y="260350"/>
            <a:ext cx="8675688" cy="790575"/>
          </a:xfrm>
        </p:spPr>
        <p:txBody>
          <a:bodyPr/>
          <a:lstStyle/>
          <a:p>
            <a:r>
              <a:rPr lang="en-GB" altLang="en-US" sz="2800" b="1">
                <a:latin typeface="Comic Sans MS" pitchFamily="66" charset="0"/>
                <a:cs typeface="Arial" charset="0"/>
              </a:rPr>
              <a:t>Make up your Team Name</a:t>
            </a:r>
          </a:p>
        </p:txBody>
      </p:sp>
      <p:graphicFrame>
        <p:nvGraphicFramePr>
          <p:cNvPr id="331779" name="Group 3"/>
          <p:cNvGraphicFramePr>
            <a:graphicFrameLocks noGrp="1"/>
          </p:cNvGraphicFramePr>
          <p:nvPr>
            <p:ph sz="half" idx="1"/>
          </p:nvPr>
        </p:nvGraphicFramePr>
        <p:xfrm>
          <a:off x="685800" y="1295400"/>
          <a:ext cx="349250" cy="4525963"/>
        </p:xfrm>
        <a:graphic>
          <a:graphicData uri="http://schemas.openxmlformats.org/drawingml/2006/table">
            <a:tbl>
              <a:tblPr/>
              <a:tblGrid>
                <a:gridCol w="349250"/>
              </a:tblGrid>
              <a:tr h="4525963">
                <a:tc>
                  <a:txBody>
                    <a:bodyPr/>
                    <a:lstStyle>
                      <a:lvl1pPr marL="342900" indent="-342900">
                        <a:spcBef>
                          <a:spcPct val="20000"/>
                        </a:spcBef>
                        <a:defRPr sz="2800">
                          <a:solidFill>
                            <a:srgbClr val="FFFF00"/>
                          </a:solidFill>
                          <a:latin typeface="Comic Sans MS" pitchFamily="66" charset="0"/>
                        </a:defRPr>
                      </a:lvl1pPr>
                      <a:lvl2pPr marL="742950" indent="-285750">
                        <a:spcBef>
                          <a:spcPct val="20000"/>
                        </a:spcBef>
                        <a:defRPr sz="2400">
                          <a:solidFill>
                            <a:srgbClr val="FFFF00"/>
                          </a:solidFill>
                          <a:latin typeface="Comic Sans MS" pitchFamily="66" charset="0"/>
                        </a:defRPr>
                      </a:lvl2pPr>
                      <a:lvl3pPr marL="1143000" indent="-228600">
                        <a:spcBef>
                          <a:spcPct val="20000"/>
                        </a:spcBef>
                        <a:defRPr sz="2000">
                          <a:solidFill>
                            <a:srgbClr val="FFFF00"/>
                          </a:solidFill>
                          <a:latin typeface="Comic Sans MS" pitchFamily="66" charset="0"/>
                        </a:defRPr>
                      </a:lvl3pPr>
                      <a:lvl4pPr marL="1600200" indent="-228600">
                        <a:spcBef>
                          <a:spcPct val="20000"/>
                        </a:spcBef>
                        <a:defRPr>
                          <a:solidFill>
                            <a:srgbClr val="FFFF00"/>
                          </a:solidFill>
                          <a:latin typeface="Comic Sans MS" pitchFamily="66" charset="0"/>
                        </a:defRPr>
                      </a:lvl4pPr>
                      <a:lvl5pPr marL="2057400" indent="-228600">
                        <a:spcBef>
                          <a:spcPct val="20000"/>
                        </a:spcBef>
                        <a:defRPr>
                          <a:solidFill>
                            <a:srgbClr val="FFFF00"/>
                          </a:solidFill>
                          <a:latin typeface="Comic Sans MS" pitchFamily="66" charset="0"/>
                        </a:defRPr>
                      </a:lvl5pPr>
                      <a:lvl6pPr marL="2514600" indent="-228600" fontAlgn="base">
                        <a:spcBef>
                          <a:spcPct val="20000"/>
                        </a:spcBef>
                        <a:spcAft>
                          <a:spcPct val="0"/>
                        </a:spcAft>
                        <a:defRPr>
                          <a:solidFill>
                            <a:srgbClr val="FFFF00"/>
                          </a:solidFill>
                          <a:latin typeface="Comic Sans MS" pitchFamily="66" charset="0"/>
                        </a:defRPr>
                      </a:lvl6pPr>
                      <a:lvl7pPr marL="2971800" indent="-228600" fontAlgn="base">
                        <a:spcBef>
                          <a:spcPct val="20000"/>
                        </a:spcBef>
                        <a:spcAft>
                          <a:spcPct val="0"/>
                        </a:spcAft>
                        <a:defRPr>
                          <a:solidFill>
                            <a:srgbClr val="FFFF00"/>
                          </a:solidFill>
                          <a:latin typeface="Comic Sans MS" pitchFamily="66" charset="0"/>
                        </a:defRPr>
                      </a:lvl7pPr>
                      <a:lvl8pPr marL="3429000" indent="-228600" fontAlgn="base">
                        <a:spcBef>
                          <a:spcPct val="20000"/>
                        </a:spcBef>
                        <a:spcAft>
                          <a:spcPct val="0"/>
                        </a:spcAft>
                        <a:defRPr>
                          <a:solidFill>
                            <a:srgbClr val="FFFF00"/>
                          </a:solidFill>
                          <a:latin typeface="Comic Sans MS" pitchFamily="66" charset="0"/>
                        </a:defRPr>
                      </a:lvl8pPr>
                      <a:lvl9pPr marL="3886200" indent="-228600" fontAlgn="base">
                        <a:spcBef>
                          <a:spcPct val="20000"/>
                        </a:spcBef>
                        <a:spcAft>
                          <a:spcPct val="0"/>
                        </a:spcAft>
                        <a:defRPr>
                          <a:solidFill>
                            <a:srgbClr val="FFFF00"/>
                          </a:solidFill>
                          <a:latin typeface="Comic Sans MS" pitchFamily="66"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FFFF00"/>
                        </a:solidFill>
                        <a:effectLst/>
                        <a:latin typeface="Comic Sans MS" pitchFamily="66"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31796" name="Group 20"/>
          <p:cNvGraphicFramePr>
            <a:graphicFrameLocks noGrp="1"/>
          </p:cNvGraphicFramePr>
          <p:nvPr>
            <p:ph sz="half" idx="2"/>
          </p:nvPr>
        </p:nvGraphicFramePr>
        <p:xfrm>
          <a:off x="323850" y="1052513"/>
          <a:ext cx="8496300" cy="5400676"/>
        </p:xfrm>
        <a:graphic>
          <a:graphicData uri="http://schemas.openxmlformats.org/drawingml/2006/table">
            <a:tbl>
              <a:tblPr/>
              <a:tblGrid>
                <a:gridCol w="8496300"/>
              </a:tblGrid>
              <a:tr h="682625">
                <a:tc>
                  <a:txBody>
                    <a:bodyPr/>
                    <a:lstStyle>
                      <a:lvl1pPr marL="342900" indent="-342900">
                        <a:spcBef>
                          <a:spcPct val="20000"/>
                        </a:spcBef>
                        <a:defRPr sz="2800">
                          <a:solidFill>
                            <a:srgbClr val="FFFF00"/>
                          </a:solidFill>
                          <a:latin typeface="Comic Sans MS" pitchFamily="66" charset="0"/>
                        </a:defRPr>
                      </a:lvl1pPr>
                      <a:lvl2pPr marL="742950" indent="-285750">
                        <a:spcBef>
                          <a:spcPct val="20000"/>
                        </a:spcBef>
                        <a:defRPr sz="2400">
                          <a:solidFill>
                            <a:srgbClr val="FFFF00"/>
                          </a:solidFill>
                          <a:latin typeface="Comic Sans MS" pitchFamily="66" charset="0"/>
                        </a:defRPr>
                      </a:lvl2pPr>
                      <a:lvl3pPr marL="1143000" indent="-228600">
                        <a:spcBef>
                          <a:spcPct val="20000"/>
                        </a:spcBef>
                        <a:defRPr sz="2000">
                          <a:solidFill>
                            <a:srgbClr val="FFFF00"/>
                          </a:solidFill>
                          <a:latin typeface="Comic Sans MS" pitchFamily="66" charset="0"/>
                        </a:defRPr>
                      </a:lvl3pPr>
                      <a:lvl4pPr marL="1600200" indent="-228600">
                        <a:spcBef>
                          <a:spcPct val="20000"/>
                        </a:spcBef>
                        <a:defRPr>
                          <a:solidFill>
                            <a:srgbClr val="FFFF00"/>
                          </a:solidFill>
                          <a:latin typeface="Comic Sans MS" pitchFamily="66" charset="0"/>
                        </a:defRPr>
                      </a:lvl4pPr>
                      <a:lvl5pPr marL="2057400" indent="-228600">
                        <a:spcBef>
                          <a:spcPct val="20000"/>
                        </a:spcBef>
                        <a:defRPr>
                          <a:solidFill>
                            <a:srgbClr val="FFFF00"/>
                          </a:solidFill>
                          <a:latin typeface="Comic Sans MS" pitchFamily="66" charset="0"/>
                        </a:defRPr>
                      </a:lvl5pPr>
                      <a:lvl6pPr marL="2514600" indent="-228600" fontAlgn="base">
                        <a:spcBef>
                          <a:spcPct val="20000"/>
                        </a:spcBef>
                        <a:spcAft>
                          <a:spcPct val="0"/>
                        </a:spcAft>
                        <a:defRPr>
                          <a:solidFill>
                            <a:srgbClr val="FFFF00"/>
                          </a:solidFill>
                          <a:latin typeface="Comic Sans MS" pitchFamily="66" charset="0"/>
                        </a:defRPr>
                      </a:lvl6pPr>
                      <a:lvl7pPr marL="2971800" indent="-228600" fontAlgn="base">
                        <a:spcBef>
                          <a:spcPct val="20000"/>
                        </a:spcBef>
                        <a:spcAft>
                          <a:spcPct val="0"/>
                        </a:spcAft>
                        <a:defRPr>
                          <a:solidFill>
                            <a:srgbClr val="FFFF00"/>
                          </a:solidFill>
                          <a:latin typeface="Comic Sans MS" pitchFamily="66" charset="0"/>
                        </a:defRPr>
                      </a:lvl7pPr>
                      <a:lvl8pPr marL="3429000" indent="-228600" fontAlgn="base">
                        <a:spcBef>
                          <a:spcPct val="20000"/>
                        </a:spcBef>
                        <a:spcAft>
                          <a:spcPct val="0"/>
                        </a:spcAft>
                        <a:defRPr>
                          <a:solidFill>
                            <a:srgbClr val="FFFF00"/>
                          </a:solidFill>
                          <a:latin typeface="Comic Sans MS" pitchFamily="66" charset="0"/>
                        </a:defRPr>
                      </a:lvl8pPr>
                      <a:lvl9pPr marL="3886200" indent="-228600" fontAlgn="base">
                        <a:spcBef>
                          <a:spcPct val="20000"/>
                        </a:spcBef>
                        <a:spcAft>
                          <a:spcPct val="0"/>
                        </a:spcAft>
                        <a:defRPr>
                          <a:solidFill>
                            <a:srgbClr val="FFFF00"/>
                          </a:solidFill>
                          <a:latin typeface="Comic Sans MS" pitchFamily="66"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en-US" sz="3200" b="1" i="1" u="sng" strike="noStrike" cap="none" normalizeH="0" baseline="0" smtClean="0">
                          <a:ln>
                            <a:noFill/>
                          </a:ln>
                          <a:solidFill>
                            <a:srgbClr val="FFFF00"/>
                          </a:solidFill>
                          <a:effectLst/>
                          <a:latin typeface="Comic Sans MS" pitchFamily="66" charset="0"/>
                          <a:cs typeface="Arial" charset="0"/>
                        </a:rPr>
                        <a:t>Rules</a:t>
                      </a:r>
                      <a:endParaRPr kumimoji="0" lang="en-GB" altLang="en-US" sz="3200" b="1" i="1" u="sng" strike="noStrike" cap="none" normalizeH="0" baseline="0" smtClean="0">
                        <a:ln>
                          <a:noFill/>
                        </a:ln>
                        <a:solidFill>
                          <a:srgbClr val="FFFF00"/>
                        </a:solidFill>
                        <a:effectLst/>
                        <a:latin typeface="Comic Sans MS" pitchFamily="66" charset="0"/>
                      </a:endParaRPr>
                    </a:p>
                  </a:txBody>
                  <a:tcPr anchor="b" horzOverflow="overflow">
                    <a:lnL cap="flat">
                      <a:noFill/>
                    </a:lnL>
                    <a:lnR cap="flat">
                      <a:noFill/>
                    </a:lnR>
                    <a:lnT cap="flat">
                      <a:noFill/>
                    </a:lnT>
                    <a:lnB>
                      <a:noFill/>
                    </a:lnB>
                    <a:lnTlToBr>
                      <a:noFill/>
                    </a:lnTlToBr>
                    <a:lnBlToTr>
                      <a:noFill/>
                    </a:lnBlToTr>
                    <a:noFill/>
                  </a:tcPr>
                </a:tc>
              </a:tr>
              <a:tr h="928688">
                <a:tc>
                  <a:txBody>
                    <a:bodyPr/>
                    <a:lstStyle>
                      <a:lvl1pPr marL="342900" indent="-342900">
                        <a:spcBef>
                          <a:spcPct val="20000"/>
                        </a:spcBef>
                        <a:defRPr sz="2800">
                          <a:solidFill>
                            <a:srgbClr val="FFFF00"/>
                          </a:solidFill>
                          <a:latin typeface="Comic Sans MS" pitchFamily="66" charset="0"/>
                        </a:defRPr>
                      </a:lvl1pPr>
                      <a:lvl2pPr marL="742950" indent="-285750">
                        <a:spcBef>
                          <a:spcPct val="20000"/>
                        </a:spcBef>
                        <a:defRPr sz="2400">
                          <a:solidFill>
                            <a:srgbClr val="FFFF00"/>
                          </a:solidFill>
                          <a:latin typeface="Comic Sans MS" pitchFamily="66" charset="0"/>
                        </a:defRPr>
                      </a:lvl2pPr>
                      <a:lvl3pPr marL="1143000" indent="-228600">
                        <a:spcBef>
                          <a:spcPct val="20000"/>
                        </a:spcBef>
                        <a:defRPr sz="2000">
                          <a:solidFill>
                            <a:srgbClr val="FFFF00"/>
                          </a:solidFill>
                          <a:latin typeface="Comic Sans MS" pitchFamily="66" charset="0"/>
                        </a:defRPr>
                      </a:lvl3pPr>
                      <a:lvl4pPr marL="1600200" indent="-228600">
                        <a:spcBef>
                          <a:spcPct val="20000"/>
                        </a:spcBef>
                        <a:defRPr>
                          <a:solidFill>
                            <a:srgbClr val="FFFF00"/>
                          </a:solidFill>
                          <a:latin typeface="Comic Sans MS" pitchFamily="66" charset="0"/>
                        </a:defRPr>
                      </a:lvl4pPr>
                      <a:lvl5pPr marL="2057400" indent="-228600">
                        <a:spcBef>
                          <a:spcPct val="20000"/>
                        </a:spcBef>
                        <a:defRPr>
                          <a:solidFill>
                            <a:srgbClr val="FFFF00"/>
                          </a:solidFill>
                          <a:latin typeface="Comic Sans MS" pitchFamily="66" charset="0"/>
                        </a:defRPr>
                      </a:lvl5pPr>
                      <a:lvl6pPr marL="2514600" indent="-228600" fontAlgn="base">
                        <a:spcBef>
                          <a:spcPct val="20000"/>
                        </a:spcBef>
                        <a:spcAft>
                          <a:spcPct val="0"/>
                        </a:spcAft>
                        <a:defRPr>
                          <a:solidFill>
                            <a:srgbClr val="FFFF00"/>
                          </a:solidFill>
                          <a:latin typeface="Comic Sans MS" pitchFamily="66" charset="0"/>
                        </a:defRPr>
                      </a:lvl6pPr>
                      <a:lvl7pPr marL="2971800" indent="-228600" fontAlgn="base">
                        <a:spcBef>
                          <a:spcPct val="20000"/>
                        </a:spcBef>
                        <a:spcAft>
                          <a:spcPct val="0"/>
                        </a:spcAft>
                        <a:defRPr>
                          <a:solidFill>
                            <a:srgbClr val="FFFF00"/>
                          </a:solidFill>
                          <a:latin typeface="Comic Sans MS" pitchFamily="66" charset="0"/>
                        </a:defRPr>
                      </a:lvl7pPr>
                      <a:lvl8pPr marL="3429000" indent="-228600" fontAlgn="base">
                        <a:spcBef>
                          <a:spcPct val="20000"/>
                        </a:spcBef>
                        <a:spcAft>
                          <a:spcPct val="0"/>
                        </a:spcAft>
                        <a:defRPr>
                          <a:solidFill>
                            <a:srgbClr val="FFFF00"/>
                          </a:solidFill>
                          <a:latin typeface="Comic Sans MS" pitchFamily="66" charset="0"/>
                        </a:defRPr>
                      </a:lvl8pPr>
                      <a:lvl9pPr marL="3886200" indent="-228600" fontAlgn="base">
                        <a:spcBef>
                          <a:spcPct val="20000"/>
                        </a:spcBef>
                        <a:spcAft>
                          <a:spcPct val="0"/>
                        </a:spcAft>
                        <a:defRPr>
                          <a:solidFill>
                            <a:srgbClr val="FFFF00"/>
                          </a:solidFill>
                          <a:latin typeface="Comic Sans MS" pitchFamily="66"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en-US" sz="3200" b="1" i="0" u="none" strike="noStrike" cap="none" normalizeH="0" baseline="0" smtClean="0">
                          <a:ln>
                            <a:noFill/>
                          </a:ln>
                          <a:solidFill>
                            <a:srgbClr val="FFFF00"/>
                          </a:solidFill>
                          <a:effectLst/>
                          <a:latin typeface="Comic Sans MS" pitchFamily="66" charset="0"/>
                          <a:cs typeface="Arial" charset="0"/>
                        </a:rPr>
                        <a:t>1. Each team</a:t>
                      </a:r>
                      <a:r>
                        <a:rPr kumimoji="0" lang="en-GB" altLang="en-US" sz="3200" b="1" i="0" u="none" strike="noStrike" cap="none" normalizeH="0" baseline="0" smtClean="0">
                          <a:ln>
                            <a:noFill/>
                          </a:ln>
                          <a:solidFill>
                            <a:srgbClr val="990099"/>
                          </a:solidFill>
                          <a:effectLst/>
                          <a:latin typeface="Comic Sans MS" pitchFamily="66" charset="0"/>
                          <a:cs typeface="Arial" charset="0"/>
                        </a:rPr>
                        <a:t> </a:t>
                      </a:r>
                      <a:r>
                        <a:rPr kumimoji="0" lang="en-GB" altLang="en-US" sz="3200" b="1" i="0" u="none" strike="noStrike" cap="none" normalizeH="0" baseline="0" smtClean="0">
                          <a:ln>
                            <a:noFill/>
                          </a:ln>
                          <a:solidFill>
                            <a:schemeClr val="bg1"/>
                          </a:solidFill>
                          <a:effectLst/>
                          <a:latin typeface="Comic Sans MS" pitchFamily="66" charset="0"/>
                          <a:cs typeface="Arial" charset="0"/>
                        </a:rPr>
                        <a:t>member</a:t>
                      </a:r>
                      <a:r>
                        <a:rPr kumimoji="0" lang="en-GB" altLang="en-US" sz="3200" b="1" i="0" u="none" strike="noStrike" cap="none" normalizeH="0" baseline="0" smtClean="0">
                          <a:ln>
                            <a:noFill/>
                          </a:ln>
                          <a:solidFill>
                            <a:srgbClr val="990099"/>
                          </a:solidFill>
                          <a:effectLst/>
                          <a:latin typeface="Comic Sans MS" pitchFamily="66" charset="0"/>
                          <a:cs typeface="Arial" charset="0"/>
                        </a:rPr>
                        <a:t> </a:t>
                      </a:r>
                      <a:r>
                        <a:rPr kumimoji="0" lang="en-GB" altLang="en-US" sz="3200" b="1" i="0" u="none" strike="noStrike" cap="none" normalizeH="0" baseline="0" smtClean="0">
                          <a:ln>
                            <a:noFill/>
                          </a:ln>
                          <a:solidFill>
                            <a:srgbClr val="FFFF00"/>
                          </a:solidFill>
                          <a:effectLst/>
                          <a:latin typeface="Comic Sans MS" pitchFamily="66" charset="0"/>
                          <a:cs typeface="Arial" charset="0"/>
                        </a:rPr>
                        <a:t>must have a say</a:t>
                      </a:r>
                      <a:endParaRPr kumimoji="0" lang="en-GB" altLang="en-US" sz="3200" b="1" i="0" u="none" strike="noStrike" cap="none" normalizeH="0" baseline="0" smtClean="0">
                        <a:ln>
                          <a:noFill/>
                        </a:ln>
                        <a:solidFill>
                          <a:srgbClr val="FFFF00"/>
                        </a:solidFill>
                        <a:effectLst/>
                        <a:latin typeface="Comic Sans MS" pitchFamily="66" charset="0"/>
                      </a:endParaRPr>
                    </a:p>
                  </a:txBody>
                  <a:tcPr anchor="b" horzOverflow="overflow">
                    <a:lnL cap="flat">
                      <a:noFill/>
                    </a:lnL>
                    <a:lnR cap="flat">
                      <a:noFill/>
                    </a:lnR>
                    <a:lnT>
                      <a:noFill/>
                    </a:lnT>
                    <a:lnB>
                      <a:noFill/>
                    </a:lnB>
                    <a:lnTlToBr>
                      <a:noFill/>
                    </a:lnTlToBr>
                    <a:lnBlToTr>
                      <a:noFill/>
                    </a:lnBlToTr>
                    <a:noFill/>
                  </a:tcPr>
                </a:tc>
              </a:tr>
              <a:tr h="1349375">
                <a:tc>
                  <a:txBody>
                    <a:bodyPr/>
                    <a:lstStyle>
                      <a:lvl1pPr marL="342900" indent="-342900">
                        <a:spcBef>
                          <a:spcPct val="20000"/>
                        </a:spcBef>
                        <a:defRPr sz="2800">
                          <a:solidFill>
                            <a:srgbClr val="FFFF00"/>
                          </a:solidFill>
                          <a:latin typeface="Comic Sans MS" pitchFamily="66" charset="0"/>
                        </a:defRPr>
                      </a:lvl1pPr>
                      <a:lvl2pPr marL="742950" indent="-285750">
                        <a:spcBef>
                          <a:spcPct val="20000"/>
                        </a:spcBef>
                        <a:defRPr sz="2400">
                          <a:solidFill>
                            <a:srgbClr val="FFFF00"/>
                          </a:solidFill>
                          <a:latin typeface="Comic Sans MS" pitchFamily="66" charset="0"/>
                        </a:defRPr>
                      </a:lvl2pPr>
                      <a:lvl3pPr marL="1143000" indent="-228600">
                        <a:spcBef>
                          <a:spcPct val="20000"/>
                        </a:spcBef>
                        <a:defRPr sz="2000">
                          <a:solidFill>
                            <a:srgbClr val="FFFF00"/>
                          </a:solidFill>
                          <a:latin typeface="Comic Sans MS" pitchFamily="66" charset="0"/>
                        </a:defRPr>
                      </a:lvl3pPr>
                      <a:lvl4pPr marL="1600200" indent="-228600">
                        <a:spcBef>
                          <a:spcPct val="20000"/>
                        </a:spcBef>
                        <a:defRPr>
                          <a:solidFill>
                            <a:srgbClr val="FFFF00"/>
                          </a:solidFill>
                          <a:latin typeface="Comic Sans MS" pitchFamily="66" charset="0"/>
                        </a:defRPr>
                      </a:lvl4pPr>
                      <a:lvl5pPr marL="2057400" indent="-228600">
                        <a:spcBef>
                          <a:spcPct val="20000"/>
                        </a:spcBef>
                        <a:defRPr>
                          <a:solidFill>
                            <a:srgbClr val="FFFF00"/>
                          </a:solidFill>
                          <a:latin typeface="Comic Sans MS" pitchFamily="66" charset="0"/>
                        </a:defRPr>
                      </a:lvl5pPr>
                      <a:lvl6pPr marL="2514600" indent="-228600" fontAlgn="base">
                        <a:spcBef>
                          <a:spcPct val="20000"/>
                        </a:spcBef>
                        <a:spcAft>
                          <a:spcPct val="0"/>
                        </a:spcAft>
                        <a:defRPr>
                          <a:solidFill>
                            <a:srgbClr val="FFFF00"/>
                          </a:solidFill>
                          <a:latin typeface="Comic Sans MS" pitchFamily="66" charset="0"/>
                        </a:defRPr>
                      </a:lvl6pPr>
                      <a:lvl7pPr marL="2971800" indent="-228600" fontAlgn="base">
                        <a:spcBef>
                          <a:spcPct val="20000"/>
                        </a:spcBef>
                        <a:spcAft>
                          <a:spcPct val="0"/>
                        </a:spcAft>
                        <a:defRPr>
                          <a:solidFill>
                            <a:srgbClr val="FFFF00"/>
                          </a:solidFill>
                          <a:latin typeface="Comic Sans MS" pitchFamily="66" charset="0"/>
                        </a:defRPr>
                      </a:lvl7pPr>
                      <a:lvl8pPr marL="3429000" indent="-228600" fontAlgn="base">
                        <a:spcBef>
                          <a:spcPct val="20000"/>
                        </a:spcBef>
                        <a:spcAft>
                          <a:spcPct val="0"/>
                        </a:spcAft>
                        <a:defRPr>
                          <a:solidFill>
                            <a:srgbClr val="FFFF00"/>
                          </a:solidFill>
                          <a:latin typeface="Comic Sans MS" pitchFamily="66" charset="0"/>
                        </a:defRPr>
                      </a:lvl8pPr>
                      <a:lvl9pPr marL="3886200" indent="-228600" fontAlgn="base">
                        <a:spcBef>
                          <a:spcPct val="20000"/>
                        </a:spcBef>
                        <a:spcAft>
                          <a:spcPct val="0"/>
                        </a:spcAft>
                        <a:defRPr>
                          <a:solidFill>
                            <a:srgbClr val="FFFF00"/>
                          </a:solidFill>
                          <a:latin typeface="Comic Sans MS" pitchFamily="66"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en-US" sz="3200" b="1" i="0" u="none" strike="noStrike" cap="none" normalizeH="0" baseline="0" smtClean="0">
                          <a:ln>
                            <a:noFill/>
                          </a:ln>
                          <a:solidFill>
                            <a:srgbClr val="FFFF00"/>
                          </a:solidFill>
                          <a:effectLst/>
                          <a:latin typeface="Comic Sans MS" pitchFamily="66" charset="0"/>
                          <a:cs typeface="Arial" charset="0"/>
                        </a:rPr>
                        <a:t>2. </a:t>
                      </a:r>
                      <a:r>
                        <a:rPr kumimoji="0" lang="en-GB" altLang="en-US" sz="3200" b="1" i="0" u="none" strike="noStrike" cap="none" normalizeH="0" baseline="0" smtClean="0">
                          <a:ln>
                            <a:noFill/>
                          </a:ln>
                          <a:solidFill>
                            <a:srgbClr val="FF0000"/>
                          </a:solidFill>
                          <a:effectLst/>
                          <a:latin typeface="Comic Sans MS" pitchFamily="66" charset="0"/>
                          <a:cs typeface="Arial" charset="0"/>
                        </a:rPr>
                        <a:t>No decision can be reached unless everyone in the team agrees</a:t>
                      </a:r>
                      <a:endParaRPr kumimoji="0" lang="en-GB" altLang="en-US" sz="3200" b="1" i="0" u="none" strike="noStrike" cap="none" normalizeH="0" baseline="0" smtClean="0">
                        <a:ln>
                          <a:noFill/>
                        </a:ln>
                        <a:solidFill>
                          <a:srgbClr val="FF0000"/>
                        </a:solidFill>
                        <a:effectLst/>
                        <a:latin typeface="Comic Sans MS" pitchFamily="66" charset="0"/>
                      </a:endParaRPr>
                    </a:p>
                  </a:txBody>
                  <a:tcPr anchor="b" horzOverflow="overflow">
                    <a:lnL cap="flat">
                      <a:noFill/>
                    </a:lnL>
                    <a:lnR cap="flat">
                      <a:noFill/>
                    </a:lnR>
                    <a:lnT>
                      <a:noFill/>
                    </a:lnT>
                    <a:lnB>
                      <a:noFill/>
                    </a:lnB>
                    <a:lnTlToBr>
                      <a:noFill/>
                    </a:lnTlToBr>
                    <a:lnBlToTr>
                      <a:noFill/>
                    </a:lnBlToTr>
                    <a:noFill/>
                  </a:tcPr>
                </a:tc>
              </a:tr>
              <a:tr h="2439988">
                <a:tc>
                  <a:txBody>
                    <a:bodyPr/>
                    <a:lstStyle>
                      <a:lvl1pPr marL="342900" indent="-342900">
                        <a:spcBef>
                          <a:spcPct val="20000"/>
                        </a:spcBef>
                        <a:defRPr sz="2800">
                          <a:solidFill>
                            <a:srgbClr val="FFFF00"/>
                          </a:solidFill>
                          <a:latin typeface="Comic Sans MS" pitchFamily="66" charset="0"/>
                        </a:defRPr>
                      </a:lvl1pPr>
                      <a:lvl2pPr marL="742950" indent="-285750">
                        <a:spcBef>
                          <a:spcPct val="20000"/>
                        </a:spcBef>
                        <a:defRPr sz="2400">
                          <a:solidFill>
                            <a:srgbClr val="FFFF00"/>
                          </a:solidFill>
                          <a:latin typeface="Comic Sans MS" pitchFamily="66" charset="0"/>
                        </a:defRPr>
                      </a:lvl2pPr>
                      <a:lvl3pPr marL="1143000" indent="-228600">
                        <a:spcBef>
                          <a:spcPct val="20000"/>
                        </a:spcBef>
                        <a:defRPr sz="2000">
                          <a:solidFill>
                            <a:srgbClr val="FFFF00"/>
                          </a:solidFill>
                          <a:latin typeface="Comic Sans MS" pitchFamily="66" charset="0"/>
                        </a:defRPr>
                      </a:lvl3pPr>
                      <a:lvl4pPr marL="1600200" indent="-228600">
                        <a:spcBef>
                          <a:spcPct val="20000"/>
                        </a:spcBef>
                        <a:defRPr>
                          <a:solidFill>
                            <a:srgbClr val="FFFF00"/>
                          </a:solidFill>
                          <a:latin typeface="Comic Sans MS" pitchFamily="66" charset="0"/>
                        </a:defRPr>
                      </a:lvl4pPr>
                      <a:lvl5pPr marL="2057400" indent="-228600">
                        <a:spcBef>
                          <a:spcPct val="20000"/>
                        </a:spcBef>
                        <a:defRPr>
                          <a:solidFill>
                            <a:srgbClr val="FFFF00"/>
                          </a:solidFill>
                          <a:latin typeface="Comic Sans MS" pitchFamily="66" charset="0"/>
                        </a:defRPr>
                      </a:lvl5pPr>
                      <a:lvl6pPr marL="2514600" indent="-228600" fontAlgn="base">
                        <a:spcBef>
                          <a:spcPct val="20000"/>
                        </a:spcBef>
                        <a:spcAft>
                          <a:spcPct val="0"/>
                        </a:spcAft>
                        <a:defRPr>
                          <a:solidFill>
                            <a:srgbClr val="FFFF00"/>
                          </a:solidFill>
                          <a:latin typeface="Comic Sans MS" pitchFamily="66" charset="0"/>
                        </a:defRPr>
                      </a:lvl6pPr>
                      <a:lvl7pPr marL="2971800" indent="-228600" fontAlgn="base">
                        <a:spcBef>
                          <a:spcPct val="20000"/>
                        </a:spcBef>
                        <a:spcAft>
                          <a:spcPct val="0"/>
                        </a:spcAft>
                        <a:defRPr>
                          <a:solidFill>
                            <a:srgbClr val="FFFF00"/>
                          </a:solidFill>
                          <a:latin typeface="Comic Sans MS" pitchFamily="66" charset="0"/>
                        </a:defRPr>
                      </a:lvl7pPr>
                      <a:lvl8pPr marL="3429000" indent="-228600" fontAlgn="base">
                        <a:spcBef>
                          <a:spcPct val="20000"/>
                        </a:spcBef>
                        <a:spcAft>
                          <a:spcPct val="0"/>
                        </a:spcAft>
                        <a:defRPr>
                          <a:solidFill>
                            <a:srgbClr val="FFFF00"/>
                          </a:solidFill>
                          <a:latin typeface="Comic Sans MS" pitchFamily="66" charset="0"/>
                        </a:defRPr>
                      </a:lvl8pPr>
                      <a:lvl9pPr marL="3886200" indent="-228600" fontAlgn="base">
                        <a:spcBef>
                          <a:spcPct val="20000"/>
                        </a:spcBef>
                        <a:spcAft>
                          <a:spcPct val="0"/>
                        </a:spcAft>
                        <a:defRPr>
                          <a:solidFill>
                            <a:srgbClr val="FFFF00"/>
                          </a:solidFill>
                          <a:latin typeface="Comic Sans MS" pitchFamily="66"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en-US" sz="3200" b="1" i="0" u="none" strike="noStrike" cap="none" normalizeH="0" baseline="0" smtClean="0">
                          <a:ln>
                            <a:noFill/>
                          </a:ln>
                          <a:solidFill>
                            <a:srgbClr val="66FFFF"/>
                          </a:solidFill>
                          <a:effectLst/>
                          <a:latin typeface="Comic Sans MS" pitchFamily="66" charset="0"/>
                          <a:cs typeface="Arial" charset="0"/>
                        </a:rPr>
                        <a:t>3.</a:t>
                      </a:r>
                      <a:r>
                        <a:rPr kumimoji="0" lang="en-GB" altLang="en-US" sz="3200" b="1" i="0" u="none" strike="noStrike" cap="none" normalizeH="0" baseline="0" smtClean="0">
                          <a:ln>
                            <a:noFill/>
                          </a:ln>
                          <a:solidFill>
                            <a:srgbClr val="FFFF00"/>
                          </a:solidFill>
                          <a:effectLst/>
                          <a:latin typeface="Comic Sans MS" pitchFamily="66" charset="0"/>
                          <a:cs typeface="Arial" charset="0"/>
                        </a:rPr>
                        <a:t> </a:t>
                      </a:r>
                      <a:r>
                        <a:rPr kumimoji="0" lang="en-GB" altLang="en-US" sz="3200" b="1" i="0" u="none" strike="noStrike" cap="none" normalizeH="0" baseline="0" smtClean="0">
                          <a:ln>
                            <a:noFill/>
                          </a:ln>
                          <a:solidFill>
                            <a:srgbClr val="66FFFF"/>
                          </a:solidFill>
                          <a:effectLst/>
                          <a:latin typeface="Comic Sans MS" pitchFamily="66" charset="0"/>
                          <a:cs typeface="Arial" charset="0"/>
                        </a:rPr>
                        <a:t>No member agrees to a group decision if they have a serious objection</a:t>
                      </a:r>
                      <a:endParaRPr kumimoji="0" lang="en-GB" altLang="en-US" sz="1600" b="1" i="0" u="none" strike="noStrike" cap="none" normalizeH="0" baseline="0" smtClean="0">
                        <a:ln>
                          <a:noFill/>
                        </a:ln>
                        <a:solidFill>
                          <a:srgbClr val="66FFFF"/>
                        </a:solidFill>
                        <a:effectLst/>
                        <a:latin typeface="Comic Sans MS" pitchFamily="66" charset="0"/>
                        <a:cs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GB" altLang="en-US" sz="3200" b="1" i="0" u="none" strike="noStrike" cap="none" normalizeH="0" baseline="0" smtClean="0">
                          <a:ln>
                            <a:noFill/>
                          </a:ln>
                          <a:solidFill>
                            <a:schemeClr val="bg1"/>
                          </a:solidFill>
                          <a:effectLst/>
                          <a:latin typeface="Comic Sans MS" pitchFamily="66" charset="0"/>
                          <a:cs typeface="Arial" charset="0"/>
                        </a:rPr>
                        <a:t>4.No one is to talk to a member of another team.</a:t>
                      </a:r>
                    </a:p>
                  </a:txBody>
                  <a:tcPr anchor="b"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332802" name="Rectangle 2"/>
          <p:cNvSpPr>
            <a:spLocks noGrp="1" noChangeArrowheads="1"/>
          </p:cNvSpPr>
          <p:nvPr>
            <p:ph type="title"/>
          </p:nvPr>
        </p:nvSpPr>
        <p:spPr>
          <a:xfrm>
            <a:off x="250825" y="333375"/>
            <a:ext cx="7772400" cy="609600"/>
          </a:xfrm>
        </p:spPr>
        <p:txBody>
          <a:bodyPr/>
          <a:lstStyle/>
          <a:p>
            <a:r>
              <a:rPr lang="en-GB" altLang="en-US" sz="3600" b="1">
                <a:latin typeface="Comic Sans MS" pitchFamily="66" charset="0"/>
              </a:rPr>
              <a:t>Rules for doing investigations</a:t>
            </a:r>
            <a:endParaRPr lang="en-US" altLang="en-US" sz="3600" b="1">
              <a:latin typeface="Comic Sans MS" pitchFamily="66" charset="0"/>
            </a:endParaRPr>
          </a:p>
        </p:txBody>
      </p:sp>
      <p:sp>
        <p:nvSpPr>
          <p:cNvPr id="332803" name="Rectangle 3"/>
          <p:cNvSpPr>
            <a:spLocks noGrp="1" noChangeArrowheads="1"/>
          </p:cNvSpPr>
          <p:nvPr>
            <p:ph type="body" idx="1"/>
          </p:nvPr>
        </p:nvSpPr>
        <p:spPr>
          <a:xfrm>
            <a:off x="685800" y="1479550"/>
            <a:ext cx="7772400" cy="4616450"/>
          </a:xfrm>
          <a:solidFill>
            <a:srgbClr val="F3F82C"/>
          </a:solidFill>
        </p:spPr>
        <p:txBody>
          <a:bodyPr/>
          <a:lstStyle/>
          <a:p>
            <a:pPr marL="609600" indent="-609600">
              <a:lnSpc>
                <a:spcPct val="90000"/>
              </a:lnSpc>
              <a:buFontTx/>
              <a:buNone/>
            </a:pPr>
            <a:r>
              <a:rPr lang="en-GB" altLang="en-US" sz="2800" b="1">
                <a:solidFill>
                  <a:schemeClr val="accent2"/>
                </a:solidFill>
              </a:rPr>
              <a:t>1.	No one is to talk to any member of another group.</a:t>
            </a:r>
          </a:p>
          <a:p>
            <a:pPr marL="609600" indent="-609600">
              <a:lnSpc>
                <a:spcPct val="90000"/>
              </a:lnSpc>
              <a:buFontTx/>
              <a:buNone/>
            </a:pPr>
            <a:endParaRPr lang="en-GB" altLang="en-US" sz="2800" b="1">
              <a:solidFill>
                <a:schemeClr val="accent2"/>
              </a:solidFill>
            </a:endParaRPr>
          </a:p>
          <a:p>
            <a:pPr marL="609600" indent="-609600">
              <a:lnSpc>
                <a:spcPct val="90000"/>
              </a:lnSpc>
              <a:buFontTx/>
              <a:buAutoNum type="arabicPeriod" startAt="2"/>
            </a:pPr>
            <a:r>
              <a:rPr lang="en-GB" altLang="en-US" sz="2800" b="1">
                <a:solidFill>
                  <a:schemeClr val="accent2"/>
                </a:solidFill>
              </a:rPr>
              <a:t>I will not answer individual questions. Discuss problems with your group members first.</a:t>
            </a:r>
          </a:p>
          <a:p>
            <a:pPr marL="609600" indent="-609600">
              <a:lnSpc>
                <a:spcPct val="90000"/>
              </a:lnSpc>
              <a:buFontTx/>
              <a:buNone/>
            </a:pPr>
            <a:endParaRPr lang="en-GB" altLang="en-US" sz="2800" b="1">
              <a:solidFill>
                <a:srgbClr val="FF0000"/>
              </a:solidFill>
            </a:endParaRPr>
          </a:p>
          <a:p>
            <a:pPr marL="609600" indent="-609600">
              <a:lnSpc>
                <a:spcPct val="90000"/>
              </a:lnSpc>
              <a:buFontTx/>
              <a:buNone/>
            </a:pPr>
            <a:r>
              <a:rPr lang="en-GB" altLang="en-US" sz="2800" b="1">
                <a:solidFill>
                  <a:schemeClr val="accent2"/>
                </a:solidFill>
              </a:rPr>
              <a:t>3.	If a group has a question then every member of that group is to raise their hand.</a:t>
            </a:r>
            <a:r>
              <a:rPr lang="en-GB" altLang="en-US" sz="2800" b="1">
                <a:solidFill>
                  <a:srgbClr val="FF0000"/>
                </a:solidFill>
              </a:rPr>
              <a:t> </a:t>
            </a:r>
          </a:p>
          <a:p>
            <a:pPr marL="609600" indent="-609600">
              <a:lnSpc>
                <a:spcPct val="90000"/>
              </a:lnSpc>
              <a:buFontTx/>
              <a:buNone/>
            </a:pPr>
            <a:endParaRPr lang="en-US" altLang="en-US" sz="2800" b="1">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3074" name="Rectangle 2"/>
          <p:cNvSpPr>
            <a:spLocks noGrp="1" noChangeArrowheads="1"/>
          </p:cNvSpPr>
          <p:nvPr>
            <p:ph type="title"/>
          </p:nvPr>
        </p:nvSpPr>
        <p:spPr/>
        <p:txBody>
          <a:bodyPr/>
          <a:lstStyle/>
          <a:p>
            <a:r>
              <a:rPr lang="en-GB" altLang="en-US">
                <a:cs typeface="Times New Roman" pitchFamily="18" charset="0"/>
              </a:rPr>
              <a:t>LOCKERBIE ACADEMY 												TRANSPORT UNIT</a:t>
            </a:r>
            <a:r>
              <a:rPr lang="en-GB" altLang="en-US"/>
              <a:t> </a:t>
            </a:r>
          </a:p>
        </p:txBody>
      </p:sp>
      <p:sp>
        <p:nvSpPr>
          <p:cNvPr id="3075" name="Rectangle 3"/>
          <p:cNvSpPr>
            <a:spLocks noGrp="1" noChangeArrowheads="1"/>
          </p:cNvSpPr>
          <p:nvPr>
            <p:ph type="body" idx="1"/>
          </p:nvPr>
        </p:nvSpPr>
        <p:spPr>
          <a:xfrm>
            <a:off x="228600" y="1143000"/>
            <a:ext cx="8763000" cy="4800600"/>
          </a:xfrm>
        </p:spPr>
        <p:txBody>
          <a:bodyPr/>
          <a:lstStyle/>
          <a:p>
            <a:pPr>
              <a:lnSpc>
                <a:spcPct val="90000"/>
              </a:lnSpc>
            </a:pPr>
            <a:r>
              <a:rPr lang="en-GB" altLang="en-US" sz="2800">
                <a:cs typeface="Times New Roman" pitchFamily="18" charset="0"/>
              </a:rPr>
              <a:t>We plan to find out and understand about the following terms</a:t>
            </a:r>
          </a:p>
          <a:p>
            <a:pPr>
              <a:lnSpc>
                <a:spcPct val="90000"/>
              </a:lnSpc>
            </a:pPr>
            <a:r>
              <a:rPr lang="en-GB" altLang="en-US" sz="2800">
                <a:latin typeface="Wingdings 2" pitchFamily="18" charset="2"/>
                <a:cs typeface="Times New Roman" pitchFamily="18" charset="0"/>
              </a:rPr>
              <a:t>P</a:t>
            </a:r>
            <a:r>
              <a:rPr lang="en-GB" altLang="en-US" sz="2800">
                <a:latin typeface="Times New Roman" pitchFamily="18" charset="0"/>
                <a:cs typeface="Times New Roman" pitchFamily="18" charset="0"/>
              </a:rPr>
              <a:t>      </a:t>
            </a:r>
            <a:r>
              <a:rPr lang="en-GB" altLang="en-US" sz="2800">
                <a:cs typeface="Times New Roman" pitchFamily="18" charset="0"/>
              </a:rPr>
              <a:t>distance</a:t>
            </a:r>
          </a:p>
          <a:p>
            <a:pPr>
              <a:lnSpc>
                <a:spcPct val="90000"/>
              </a:lnSpc>
            </a:pPr>
            <a:r>
              <a:rPr lang="en-GB" altLang="en-US" sz="2800">
                <a:latin typeface="Wingdings 2" pitchFamily="18" charset="2"/>
                <a:cs typeface="Times New Roman" pitchFamily="18" charset="0"/>
              </a:rPr>
              <a:t>P</a:t>
            </a:r>
            <a:r>
              <a:rPr lang="en-GB" altLang="en-US" sz="2800">
                <a:latin typeface="Times New Roman" pitchFamily="18" charset="0"/>
                <a:cs typeface="Times New Roman" pitchFamily="18" charset="0"/>
              </a:rPr>
              <a:t>      </a:t>
            </a:r>
            <a:r>
              <a:rPr lang="en-GB" altLang="en-US" sz="2800">
                <a:cs typeface="Times New Roman" pitchFamily="18" charset="0"/>
              </a:rPr>
              <a:t>displacement</a:t>
            </a:r>
          </a:p>
          <a:p>
            <a:pPr>
              <a:lnSpc>
                <a:spcPct val="90000"/>
              </a:lnSpc>
            </a:pPr>
            <a:r>
              <a:rPr lang="en-GB" altLang="en-US" sz="2800">
                <a:latin typeface="Wingdings 2" pitchFamily="18" charset="2"/>
                <a:cs typeface="Times New Roman" pitchFamily="18" charset="0"/>
              </a:rPr>
              <a:t>P</a:t>
            </a:r>
            <a:r>
              <a:rPr lang="en-GB" altLang="en-US" sz="2800">
                <a:latin typeface="Times New Roman" pitchFamily="18" charset="0"/>
                <a:cs typeface="Times New Roman" pitchFamily="18" charset="0"/>
              </a:rPr>
              <a:t>      </a:t>
            </a:r>
            <a:r>
              <a:rPr lang="en-GB" altLang="en-US" sz="2800">
                <a:cs typeface="Times New Roman" pitchFamily="18" charset="0"/>
              </a:rPr>
              <a:t>speed</a:t>
            </a:r>
          </a:p>
          <a:p>
            <a:pPr>
              <a:lnSpc>
                <a:spcPct val="90000"/>
              </a:lnSpc>
            </a:pPr>
            <a:r>
              <a:rPr lang="en-GB" altLang="en-US" sz="2800">
                <a:latin typeface="Wingdings 2" pitchFamily="18" charset="2"/>
                <a:cs typeface="Times New Roman" pitchFamily="18" charset="0"/>
              </a:rPr>
              <a:t>P</a:t>
            </a:r>
            <a:r>
              <a:rPr lang="en-GB" altLang="en-US" sz="2800">
                <a:latin typeface="Times New Roman" pitchFamily="18" charset="0"/>
                <a:cs typeface="Times New Roman" pitchFamily="18" charset="0"/>
              </a:rPr>
              <a:t>      </a:t>
            </a:r>
            <a:r>
              <a:rPr lang="en-GB" altLang="en-US" sz="2800">
                <a:cs typeface="Times New Roman" pitchFamily="18" charset="0"/>
              </a:rPr>
              <a:t>velocity</a:t>
            </a:r>
          </a:p>
          <a:p>
            <a:pPr>
              <a:lnSpc>
                <a:spcPct val="90000"/>
              </a:lnSpc>
            </a:pPr>
            <a:r>
              <a:rPr lang="en-GB" altLang="en-US" sz="2800">
                <a:latin typeface="Wingdings 2" pitchFamily="18" charset="2"/>
                <a:cs typeface="Times New Roman" pitchFamily="18" charset="0"/>
              </a:rPr>
              <a:t>P</a:t>
            </a:r>
            <a:r>
              <a:rPr lang="en-GB" altLang="en-US" sz="2800">
                <a:latin typeface="Times New Roman" pitchFamily="18" charset="0"/>
                <a:cs typeface="Times New Roman" pitchFamily="18" charset="0"/>
              </a:rPr>
              <a:t>      </a:t>
            </a:r>
            <a:r>
              <a:rPr lang="en-GB" altLang="en-US" sz="2800">
                <a:cs typeface="Times New Roman" pitchFamily="18" charset="0"/>
              </a:rPr>
              <a:t>instantaneous/ average/ uniform/ speed</a:t>
            </a:r>
          </a:p>
          <a:p>
            <a:pPr>
              <a:lnSpc>
                <a:spcPct val="90000"/>
              </a:lnSpc>
            </a:pPr>
            <a:r>
              <a:rPr lang="en-GB" altLang="en-US" sz="2800">
                <a:latin typeface="Wingdings 2" pitchFamily="18" charset="2"/>
                <a:cs typeface="Times New Roman" pitchFamily="18" charset="0"/>
              </a:rPr>
              <a:t>P</a:t>
            </a:r>
            <a:r>
              <a:rPr lang="en-GB" altLang="en-US" sz="2800">
                <a:latin typeface="Times New Roman" pitchFamily="18" charset="0"/>
                <a:cs typeface="Times New Roman" pitchFamily="18" charset="0"/>
              </a:rPr>
              <a:t>      </a:t>
            </a:r>
            <a:r>
              <a:rPr lang="en-GB" altLang="en-US" sz="2800">
                <a:cs typeface="Times New Roman" pitchFamily="18" charset="0"/>
              </a:rPr>
              <a:t>forces, including weight, and friction</a:t>
            </a:r>
          </a:p>
          <a:p>
            <a:pPr>
              <a:lnSpc>
                <a:spcPct val="90000"/>
              </a:lnSpc>
            </a:pPr>
            <a:r>
              <a:rPr lang="en-GB" altLang="en-US" sz="2800">
                <a:latin typeface="Wingdings 2" pitchFamily="18" charset="2"/>
                <a:cs typeface="Times New Roman" pitchFamily="18" charset="0"/>
              </a:rPr>
              <a:t>P</a:t>
            </a:r>
            <a:r>
              <a:rPr lang="en-GB" altLang="en-US" sz="2800">
                <a:latin typeface="Times New Roman" pitchFamily="18" charset="0"/>
                <a:cs typeface="Times New Roman" pitchFamily="18" charset="0"/>
              </a:rPr>
              <a:t>      </a:t>
            </a:r>
            <a:r>
              <a:rPr lang="en-GB" altLang="en-US" sz="2800">
                <a:cs typeface="Times New Roman" pitchFamily="18" charset="0"/>
              </a:rPr>
              <a:t>time</a:t>
            </a:r>
          </a:p>
          <a:p>
            <a:pPr>
              <a:lnSpc>
                <a:spcPct val="90000"/>
              </a:lnSpc>
            </a:pPr>
            <a:r>
              <a:rPr lang="en-GB" altLang="en-US" sz="2800">
                <a:latin typeface="Wingdings 2" pitchFamily="18" charset="2"/>
                <a:cs typeface="Times New Roman" pitchFamily="18" charset="0"/>
              </a:rPr>
              <a:t>P</a:t>
            </a:r>
            <a:r>
              <a:rPr lang="en-GB" altLang="en-US" sz="2800">
                <a:latin typeface="Times New Roman" pitchFamily="18" charset="0"/>
                <a:cs typeface="Times New Roman" pitchFamily="18" charset="0"/>
              </a:rPr>
              <a:t>      </a:t>
            </a:r>
            <a:r>
              <a:rPr lang="en-GB" altLang="en-US" sz="2800">
                <a:cs typeface="Times New Roman" pitchFamily="18" charset="0"/>
              </a:rPr>
              <a:t>acceleration</a:t>
            </a:r>
          </a:p>
          <a:p>
            <a:pPr>
              <a:lnSpc>
                <a:spcPct val="90000"/>
              </a:lnSpc>
            </a:pPr>
            <a:r>
              <a:rPr lang="en-GB" altLang="en-US" sz="2800">
                <a:latin typeface="Wingdings 2" pitchFamily="18" charset="2"/>
                <a:cs typeface="Times New Roman" pitchFamily="18" charset="0"/>
              </a:rPr>
              <a:t>P</a:t>
            </a:r>
            <a:r>
              <a:rPr lang="en-GB" altLang="en-US" sz="2800">
                <a:latin typeface="Times New Roman" pitchFamily="18" charset="0"/>
                <a:cs typeface="Times New Roman" pitchFamily="18" charset="0"/>
              </a:rPr>
              <a:t>      </a:t>
            </a:r>
            <a:r>
              <a:rPr lang="en-GB" altLang="en-US" sz="2800">
                <a:cs typeface="Times New Roman" pitchFamily="18" charset="0"/>
              </a:rPr>
              <a:t>&amp; momentum if you can handle 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32770" name="Rectangle 2"/>
          <p:cNvSpPr>
            <a:spLocks noGrp="1" noChangeArrowheads="1"/>
          </p:cNvSpPr>
          <p:nvPr>
            <p:ph type="title"/>
          </p:nvPr>
        </p:nvSpPr>
        <p:spPr/>
        <p:txBody>
          <a:bodyPr/>
          <a:lstStyle/>
          <a:p>
            <a:r>
              <a:rPr lang="en-GB" altLang="en-US">
                <a:cs typeface="Times New Roman" pitchFamily="18" charset="0"/>
              </a:rPr>
              <a:t>LOCKERBIE ACADEMY 												TRANSPORT UNIT</a:t>
            </a:r>
            <a:r>
              <a:rPr lang="en-GB" altLang="en-US"/>
              <a:t> </a:t>
            </a:r>
          </a:p>
        </p:txBody>
      </p:sp>
      <p:sp>
        <p:nvSpPr>
          <p:cNvPr id="32771" name="Rectangle 3"/>
          <p:cNvSpPr>
            <a:spLocks noGrp="1" noChangeArrowheads="1"/>
          </p:cNvSpPr>
          <p:nvPr>
            <p:ph type="body" idx="1"/>
          </p:nvPr>
        </p:nvSpPr>
        <p:spPr>
          <a:xfrm>
            <a:off x="228600" y="1143000"/>
            <a:ext cx="8763000" cy="4800600"/>
          </a:xfrm>
        </p:spPr>
        <p:txBody>
          <a:bodyPr/>
          <a:lstStyle/>
          <a:p>
            <a:r>
              <a:rPr lang="en-GB" altLang="en-US">
                <a:cs typeface="Times New Roman" pitchFamily="18" charset="0"/>
              </a:rPr>
              <a:t>We plan to find out and understand about the following terms</a:t>
            </a:r>
          </a:p>
          <a:p>
            <a:r>
              <a:rPr lang="en-GB" altLang="en-US">
                <a:latin typeface="Wingdings 2" pitchFamily="18" charset="2"/>
                <a:cs typeface="Times New Roman" pitchFamily="18" charset="0"/>
              </a:rPr>
              <a:t>P</a:t>
            </a:r>
            <a:r>
              <a:rPr lang="en-GB" altLang="en-US">
                <a:latin typeface="Times New Roman" pitchFamily="18" charset="0"/>
                <a:cs typeface="Times New Roman" pitchFamily="18" charset="0"/>
              </a:rPr>
              <a:t>      </a:t>
            </a:r>
            <a:r>
              <a:rPr lang="en-GB" altLang="en-US">
                <a:cs typeface="Times New Roman" pitchFamily="18" charset="0"/>
              </a:rPr>
              <a:t>at rest</a:t>
            </a:r>
          </a:p>
          <a:p>
            <a:r>
              <a:rPr lang="en-GB" altLang="en-US">
                <a:latin typeface="Wingdings 2" pitchFamily="18" charset="2"/>
                <a:cs typeface="Times New Roman" pitchFamily="18" charset="0"/>
              </a:rPr>
              <a:t>P</a:t>
            </a:r>
            <a:r>
              <a:rPr lang="en-GB" altLang="en-US">
                <a:latin typeface="Times New Roman" pitchFamily="18" charset="0"/>
                <a:cs typeface="Times New Roman" pitchFamily="18" charset="0"/>
              </a:rPr>
              <a:t>      </a:t>
            </a:r>
            <a:r>
              <a:rPr lang="en-GB" altLang="en-US">
                <a:cs typeface="Times New Roman" pitchFamily="18" charset="0"/>
              </a:rPr>
              <a:t>mechanics</a:t>
            </a:r>
          </a:p>
          <a:p>
            <a:r>
              <a:rPr lang="en-GB" altLang="en-US">
                <a:latin typeface="Wingdings 2" pitchFamily="18" charset="2"/>
                <a:cs typeface="Times New Roman" pitchFamily="18" charset="0"/>
              </a:rPr>
              <a:t>P</a:t>
            </a:r>
            <a:r>
              <a:rPr lang="en-GB" altLang="en-US">
                <a:latin typeface="Times New Roman" pitchFamily="18" charset="0"/>
                <a:cs typeface="Times New Roman" pitchFamily="18" charset="0"/>
              </a:rPr>
              <a:t>      </a:t>
            </a:r>
            <a:r>
              <a:rPr lang="en-GB" altLang="en-US">
                <a:cs typeface="Times New Roman" pitchFamily="18" charset="0"/>
              </a:rPr>
              <a:t>dynamics</a:t>
            </a:r>
          </a:p>
          <a:p>
            <a:r>
              <a:rPr lang="en-GB" altLang="en-US">
                <a:latin typeface="Wingdings 2" pitchFamily="18" charset="2"/>
                <a:cs typeface="Times New Roman" pitchFamily="18" charset="0"/>
              </a:rPr>
              <a:t>P</a:t>
            </a:r>
            <a:r>
              <a:rPr lang="en-GB" altLang="en-US">
                <a:latin typeface="Times New Roman" pitchFamily="18" charset="0"/>
                <a:cs typeface="Times New Roman" pitchFamily="18" charset="0"/>
              </a:rPr>
              <a:t>      </a:t>
            </a:r>
            <a:r>
              <a:rPr lang="en-GB" altLang="en-US">
                <a:cs typeface="Times New Roman" pitchFamily="18" charset="0"/>
              </a:rPr>
              <a:t>kinematics</a:t>
            </a:r>
          </a:p>
          <a:p>
            <a:pPr>
              <a:buFontTx/>
              <a:buNone/>
            </a:pPr>
            <a:r>
              <a:rPr lang="en-GB" altLang="en-US">
                <a:latin typeface="Times New Roman" pitchFamily="18" charset="0"/>
                <a:cs typeface="Times New Roman" pitchFamily="18" charset="0"/>
              </a:rPr>
              <a:t>     </a:t>
            </a:r>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GB" altLang="en-US"/>
              <a:t>02/10/2011</a:t>
            </a:r>
          </a:p>
        </p:txBody>
      </p:sp>
      <p:sp>
        <p:nvSpPr>
          <p:cNvPr id="7" name="Footer Placeholder 4"/>
          <p:cNvSpPr>
            <a:spLocks noGrp="1"/>
          </p:cNvSpPr>
          <p:nvPr>
            <p:ph type="ftr" sz="quarter" idx="11"/>
          </p:nvPr>
        </p:nvSpPr>
        <p:spPr/>
        <p:txBody>
          <a:bodyPr/>
          <a:lstStyle/>
          <a:p>
            <a:r>
              <a:rPr lang="en-GB" altLang="en-US"/>
              <a:t>JAH</a:t>
            </a:r>
          </a:p>
        </p:txBody>
      </p:sp>
      <p:sp>
        <p:nvSpPr>
          <p:cNvPr id="79874" name="Rectangle 2"/>
          <p:cNvSpPr>
            <a:spLocks noGrp="1" noChangeArrowheads="1"/>
          </p:cNvSpPr>
          <p:nvPr>
            <p:ph type="ctrTitle"/>
          </p:nvPr>
        </p:nvSpPr>
        <p:spPr>
          <a:xfrm>
            <a:off x="762000" y="1752600"/>
            <a:ext cx="7772400" cy="1143000"/>
          </a:xfrm>
        </p:spPr>
        <p:txBody>
          <a:bodyPr/>
          <a:lstStyle/>
          <a:p>
            <a:pPr algn="ctr"/>
            <a:r>
              <a:rPr lang="en-GB" altLang="en-US" sz="6000"/>
              <a:t>WORDBANK</a:t>
            </a:r>
          </a:p>
        </p:txBody>
      </p:sp>
      <p:sp>
        <p:nvSpPr>
          <p:cNvPr id="79875" name="Rectangle 3"/>
          <p:cNvSpPr>
            <a:spLocks noGrp="1" noChangeArrowheads="1"/>
          </p:cNvSpPr>
          <p:nvPr>
            <p:ph type="subTitle" idx="1"/>
          </p:nvPr>
        </p:nvSpPr>
        <p:spPr>
          <a:xfrm>
            <a:off x="228600" y="152400"/>
            <a:ext cx="6400800" cy="990600"/>
          </a:xfrm>
        </p:spPr>
        <p:txBody>
          <a:bodyPr/>
          <a:lstStyle/>
          <a:p>
            <a:r>
              <a:rPr lang="en-GB" altLang="en-US"/>
              <a:t>S1 Physics    Transport</a:t>
            </a:r>
          </a:p>
        </p:txBody>
      </p:sp>
      <p:sp>
        <p:nvSpPr>
          <p:cNvPr id="79877" name="AutoShape 5">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latin typeface="Comic Sans MS" pitchFamily="66" charset="0"/>
              </a:rPr>
              <a:t>Back to mind map</a:t>
            </a:r>
          </a:p>
        </p:txBody>
      </p:sp>
      <p:sp>
        <p:nvSpPr>
          <p:cNvPr id="79879" name="Rectangle 7"/>
          <p:cNvSpPr>
            <a:spLocks noChangeArrowheads="1"/>
          </p:cNvSpPr>
          <p:nvPr/>
        </p:nvSpPr>
        <p:spPr bwMode="auto">
          <a:xfrm>
            <a:off x="762000" y="3581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92088">
              <a:defRPr sz="2000">
                <a:solidFill>
                  <a:schemeClr val="bg1"/>
                </a:solidFill>
                <a:latin typeface="Alien Encounters" pitchFamily="2" charset="0"/>
              </a:defRPr>
            </a:lvl1pPr>
            <a:lvl2pPr defTabSz="192088">
              <a:defRPr sz="2000">
                <a:solidFill>
                  <a:schemeClr val="bg1"/>
                </a:solidFill>
                <a:latin typeface="Alien Encounters" pitchFamily="2" charset="0"/>
              </a:defRPr>
            </a:lvl2pPr>
            <a:lvl3pPr defTabSz="192088">
              <a:defRPr sz="2000">
                <a:solidFill>
                  <a:schemeClr val="bg1"/>
                </a:solidFill>
                <a:latin typeface="Alien Encounters" pitchFamily="2" charset="0"/>
              </a:defRPr>
            </a:lvl3pPr>
            <a:lvl4pPr defTabSz="192088">
              <a:defRPr sz="2000">
                <a:solidFill>
                  <a:schemeClr val="bg1"/>
                </a:solidFill>
                <a:latin typeface="Alien Encounters" pitchFamily="2" charset="0"/>
              </a:defRPr>
            </a:lvl4pPr>
            <a:lvl5pPr defTabSz="192088">
              <a:defRPr sz="2000">
                <a:solidFill>
                  <a:schemeClr val="bg1"/>
                </a:solidFill>
                <a:latin typeface="Alien Encounters" pitchFamily="2" charset="0"/>
              </a:defRPr>
            </a:lvl5pPr>
            <a:lvl6pPr marL="457200" defTabSz="192088" fontAlgn="base">
              <a:spcBef>
                <a:spcPct val="0"/>
              </a:spcBef>
              <a:spcAft>
                <a:spcPct val="0"/>
              </a:spcAft>
              <a:defRPr sz="2000">
                <a:solidFill>
                  <a:schemeClr val="bg1"/>
                </a:solidFill>
                <a:latin typeface="Alien Encounters" pitchFamily="2" charset="0"/>
              </a:defRPr>
            </a:lvl6pPr>
            <a:lvl7pPr marL="914400" defTabSz="192088" fontAlgn="base">
              <a:spcBef>
                <a:spcPct val="0"/>
              </a:spcBef>
              <a:spcAft>
                <a:spcPct val="0"/>
              </a:spcAft>
              <a:defRPr sz="2000">
                <a:solidFill>
                  <a:schemeClr val="bg1"/>
                </a:solidFill>
                <a:latin typeface="Alien Encounters" pitchFamily="2" charset="0"/>
              </a:defRPr>
            </a:lvl7pPr>
            <a:lvl8pPr marL="1371600" defTabSz="192088" fontAlgn="base">
              <a:spcBef>
                <a:spcPct val="0"/>
              </a:spcBef>
              <a:spcAft>
                <a:spcPct val="0"/>
              </a:spcAft>
              <a:defRPr sz="2000">
                <a:solidFill>
                  <a:schemeClr val="bg1"/>
                </a:solidFill>
                <a:latin typeface="Alien Encounters" pitchFamily="2" charset="0"/>
              </a:defRPr>
            </a:lvl8pPr>
            <a:lvl9pPr marL="1828800" defTabSz="192088" fontAlgn="base">
              <a:spcBef>
                <a:spcPct val="0"/>
              </a:spcBef>
              <a:spcAft>
                <a:spcPct val="0"/>
              </a:spcAft>
              <a:defRPr sz="2000">
                <a:solidFill>
                  <a:schemeClr val="bg1"/>
                </a:solidFill>
                <a:latin typeface="Alien Encounters" pitchFamily="2" charset="0"/>
              </a:defRPr>
            </a:lvl9pPr>
          </a:lstStyle>
          <a:p>
            <a:pPr algn="ctr"/>
            <a:r>
              <a:rPr lang="en-GB" altLang="en-US" sz="3200"/>
              <a:t>Copy the following words into your jotter and literacy logs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GB" altLang="en-US"/>
              <a:t>02/10/2011</a:t>
            </a:r>
          </a:p>
        </p:txBody>
      </p:sp>
      <p:sp>
        <p:nvSpPr>
          <p:cNvPr id="11" name="Footer Placeholder 4"/>
          <p:cNvSpPr>
            <a:spLocks noGrp="1"/>
          </p:cNvSpPr>
          <p:nvPr>
            <p:ph type="ftr" sz="quarter" idx="11"/>
          </p:nvPr>
        </p:nvSpPr>
        <p:spPr/>
        <p:txBody>
          <a:bodyPr/>
          <a:lstStyle/>
          <a:p>
            <a:r>
              <a:rPr lang="en-GB" altLang="en-US"/>
              <a:t>JAH</a:t>
            </a:r>
          </a:p>
        </p:txBody>
      </p:sp>
      <p:sp>
        <p:nvSpPr>
          <p:cNvPr id="5122" name="Rectangle 2"/>
          <p:cNvSpPr>
            <a:spLocks noGrp="1" noChangeArrowheads="1"/>
          </p:cNvSpPr>
          <p:nvPr>
            <p:ph type="title"/>
          </p:nvPr>
        </p:nvSpPr>
        <p:spPr/>
        <p:txBody>
          <a:bodyPr/>
          <a:lstStyle/>
          <a:p>
            <a:r>
              <a:rPr lang="en-GB" altLang="en-US">
                <a:cs typeface="Times New Roman" pitchFamily="18" charset="0"/>
              </a:rPr>
              <a:t>LOCKERBIE ACADEMY 												TRANSPORT UNIT</a:t>
            </a:r>
            <a:r>
              <a:rPr lang="en-GB" altLang="en-US"/>
              <a:t> </a:t>
            </a:r>
          </a:p>
        </p:txBody>
      </p:sp>
      <p:sp>
        <p:nvSpPr>
          <p:cNvPr id="5123" name="Rectangle 3"/>
          <p:cNvSpPr>
            <a:spLocks noGrp="1" noChangeArrowheads="1"/>
          </p:cNvSpPr>
          <p:nvPr>
            <p:ph type="body" idx="1"/>
          </p:nvPr>
        </p:nvSpPr>
        <p:spPr>
          <a:xfrm>
            <a:off x="304800" y="2057400"/>
            <a:ext cx="3505200" cy="685800"/>
          </a:xfrm>
        </p:spPr>
        <p:txBody>
          <a:bodyPr/>
          <a:lstStyle/>
          <a:p>
            <a:r>
              <a:rPr lang="en-GB" altLang="en-US" u="sng">
                <a:solidFill>
                  <a:schemeClr val="bg1"/>
                </a:solidFill>
              </a:rPr>
              <a:t>MECHANICS</a:t>
            </a:r>
            <a:endParaRPr lang="en-GB" altLang="en-US" u="sng"/>
          </a:p>
        </p:txBody>
      </p:sp>
      <p:sp>
        <p:nvSpPr>
          <p:cNvPr id="5124" name="Rectangle 4"/>
          <p:cNvSpPr>
            <a:spLocks noChangeArrowheads="1"/>
          </p:cNvSpPr>
          <p:nvPr/>
        </p:nvSpPr>
        <p:spPr bwMode="auto">
          <a:xfrm>
            <a:off x="381000" y="5943600"/>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FFFF00"/>
                </a:solidFill>
                <a:latin typeface="Comic Sans MS" pitchFamily="66" charset="0"/>
              </a:defRPr>
            </a:lvl1pPr>
            <a:lvl2pPr marL="742950" indent="-285750">
              <a:spcBef>
                <a:spcPct val="20000"/>
              </a:spcBef>
              <a:buChar char="–"/>
              <a:defRPr sz="2800">
                <a:solidFill>
                  <a:srgbClr val="FFFF00"/>
                </a:solidFill>
                <a:latin typeface="Comic Sans MS" pitchFamily="66" charset="0"/>
              </a:defRPr>
            </a:lvl2pPr>
            <a:lvl3pPr marL="1143000" indent="-228600">
              <a:spcBef>
                <a:spcPct val="20000"/>
              </a:spcBef>
              <a:buChar char="•"/>
              <a:defRPr sz="2400">
                <a:solidFill>
                  <a:srgbClr val="FFFF00"/>
                </a:solidFill>
                <a:latin typeface="Comic Sans MS" pitchFamily="66" charset="0"/>
              </a:defRPr>
            </a:lvl3pPr>
            <a:lvl4pPr marL="1600200" indent="-228600">
              <a:spcBef>
                <a:spcPct val="20000"/>
              </a:spcBef>
              <a:buChar char="–"/>
              <a:defRPr sz="2000">
                <a:solidFill>
                  <a:srgbClr val="FFFF00"/>
                </a:solidFill>
                <a:latin typeface="Comic Sans MS" pitchFamily="66" charset="0"/>
              </a:defRPr>
            </a:lvl4pPr>
            <a:lvl5pPr marL="2057400" indent="-228600">
              <a:spcBef>
                <a:spcPct val="20000"/>
              </a:spcBef>
              <a:buChar char="»"/>
              <a:defRPr sz="2000">
                <a:solidFill>
                  <a:srgbClr val="FFFF00"/>
                </a:solidFill>
                <a:latin typeface="Comic Sans MS" pitchFamily="66" charset="0"/>
              </a:defRPr>
            </a:lvl5pPr>
            <a:lvl6pPr marL="2514600" indent="-228600" fontAlgn="base">
              <a:spcBef>
                <a:spcPct val="20000"/>
              </a:spcBef>
              <a:spcAft>
                <a:spcPct val="0"/>
              </a:spcAft>
              <a:buChar char="»"/>
              <a:defRPr sz="2000">
                <a:solidFill>
                  <a:srgbClr val="FFFF00"/>
                </a:solidFill>
                <a:latin typeface="Comic Sans MS" pitchFamily="66" charset="0"/>
              </a:defRPr>
            </a:lvl6pPr>
            <a:lvl7pPr marL="2971800" indent="-228600" fontAlgn="base">
              <a:spcBef>
                <a:spcPct val="20000"/>
              </a:spcBef>
              <a:spcAft>
                <a:spcPct val="0"/>
              </a:spcAft>
              <a:buChar char="»"/>
              <a:defRPr sz="2000">
                <a:solidFill>
                  <a:srgbClr val="FFFF00"/>
                </a:solidFill>
                <a:latin typeface="Comic Sans MS" pitchFamily="66" charset="0"/>
              </a:defRPr>
            </a:lvl7pPr>
            <a:lvl8pPr marL="3429000" indent="-228600" fontAlgn="base">
              <a:spcBef>
                <a:spcPct val="20000"/>
              </a:spcBef>
              <a:spcAft>
                <a:spcPct val="0"/>
              </a:spcAft>
              <a:buChar char="»"/>
              <a:defRPr sz="2000">
                <a:solidFill>
                  <a:srgbClr val="FFFF00"/>
                </a:solidFill>
                <a:latin typeface="Comic Sans MS" pitchFamily="66" charset="0"/>
              </a:defRPr>
            </a:lvl8pPr>
            <a:lvl9pPr marL="3886200" indent="-228600" fontAlgn="base">
              <a:spcBef>
                <a:spcPct val="20000"/>
              </a:spcBef>
              <a:spcAft>
                <a:spcPct val="0"/>
              </a:spcAft>
              <a:buChar char="»"/>
              <a:defRPr sz="2000">
                <a:solidFill>
                  <a:srgbClr val="FFFF00"/>
                </a:solidFill>
                <a:latin typeface="Comic Sans MS" pitchFamily="66" charset="0"/>
              </a:defRPr>
            </a:lvl9pPr>
          </a:lstStyle>
          <a:p>
            <a:r>
              <a:rPr lang="en-GB" altLang="en-US"/>
              <a:t>The mechanics part dealing with Forces </a:t>
            </a:r>
          </a:p>
          <a:p>
            <a:endParaRPr lang="en-GB" altLang="en-US"/>
          </a:p>
        </p:txBody>
      </p:sp>
      <p:sp>
        <p:nvSpPr>
          <p:cNvPr id="5125" name="Rectangle 5"/>
          <p:cNvSpPr>
            <a:spLocks noChangeArrowheads="1"/>
          </p:cNvSpPr>
          <p:nvPr/>
        </p:nvSpPr>
        <p:spPr bwMode="auto">
          <a:xfrm>
            <a:off x="228600" y="3733800"/>
            <a:ext cx="350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FFFF00"/>
                </a:solidFill>
                <a:latin typeface="Comic Sans MS" pitchFamily="66" charset="0"/>
              </a:defRPr>
            </a:lvl1pPr>
            <a:lvl2pPr marL="742950" indent="-285750">
              <a:spcBef>
                <a:spcPct val="20000"/>
              </a:spcBef>
              <a:buChar char="–"/>
              <a:defRPr sz="2800">
                <a:solidFill>
                  <a:srgbClr val="FFFF00"/>
                </a:solidFill>
                <a:latin typeface="Comic Sans MS" pitchFamily="66" charset="0"/>
              </a:defRPr>
            </a:lvl2pPr>
            <a:lvl3pPr marL="1143000" indent="-228600">
              <a:spcBef>
                <a:spcPct val="20000"/>
              </a:spcBef>
              <a:buChar char="•"/>
              <a:defRPr sz="2400">
                <a:solidFill>
                  <a:srgbClr val="FFFF00"/>
                </a:solidFill>
                <a:latin typeface="Comic Sans MS" pitchFamily="66" charset="0"/>
              </a:defRPr>
            </a:lvl3pPr>
            <a:lvl4pPr marL="1600200" indent="-228600">
              <a:spcBef>
                <a:spcPct val="20000"/>
              </a:spcBef>
              <a:buChar char="–"/>
              <a:defRPr sz="2000">
                <a:solidFill>
                  <a:srgbClr val="FFFF00"/>
                </a:solidFill>
                <a:latin typeface="Comic Sans MS" pitchFamily="66" charset="0"/>
              </a:defRPr>
            </a:lvl4pPr>
            <a:lvl5pPr marL="2057400" indent="-228600">
              <a:spcBef>
                <a:spcPct val="20000"/>
              </a:spcBef>
              <a:buChar char="»"/>
              <a:defRPr sz="2000">
                <a:solidFill>
                  <a:srgbClr val="FFFF00"/>
                </a:solidFill>
                <a:latin typeface="Comic Sans MS" pitchFamily="66" charset="0"/>
              </a:defRPr>
            </a:lvl5pPr>
            <a:lvl6pPr marL="2514600" indent="-228600" fontAlgn="base">
              <a:spcBef>
                <a:spcPct val="20000"/>
              </a:spcBef>
              <a:spcAft>
                <a:spcPct val="0"/>
              </a:spcAft>
              <a:buChar char="»"/>
              <a:defRPr sz="2000">
                <a:solidFill>
                  <a:srgbClr val="FFFF00"/>
                </a:solidFill>
                <a:latin typeface="Comic Sans MS" pitchFamily="66" charset="0"/>
              </a:defRPr>
            </a:lvl6pPr>
            <a:lvl7pPr marL="2971800" indent="-228600" fontAlgn="base">
              <a:spcBef>
                <a:spcPct val="20000"/>
              </a:spcBef>
              <a:spcAft>
                <a:spcPct val="0"/>
              </a:spcAft>
              <a:buChar char="»"/>
              <a:defRPr sz="2000">
                <a:solidFill>
                  <a:srgbClr val="FFFF00"/>
                </a:solidFill>
                <a:latin typeface="Comic Sans MS" pitchFamily="66" charset="0"/>
              </a:defRPr>
            </a:lvl7pPr>
            <a:lvl8pPr marL="3429000" indent="-228600" fontAlgn="base">
              <a:spcBef>
                <a:spcPct val="20000"/>
              </a:spcBef>
              <a:spcAft>
                <a:spcPct val="0"/>
              </a:spcAft>
              <a:buChar char="»"/>
              <a:defRPr sz="2000">
                <a:solidFill>
                  <a:srgbClr val="FFFF00"/>
                </a:solidFill>
                <a:latin typeface="Comic Sans MS" pitchFamily="66" charset="0"/>
              </a:defRPr>
            </a:lvl8pPr>
            <a:lvl9pPr marL="3886200" indent="-228600" fontAlgn="base">
              <a:spcBef>
                <a:spcPct val="20000"/>
              </a:spcBef>
              <a:spcAft>
                <a:spcPct val="0"/>
              </a:spcAft>
              <a:buChar char="»"/>
              <a:defRPr sz="2000">
                <a:solidFill>
                  <a:srgbClr val="FFFF00"/>
                </a:solidFill>
                <a:latin typeface="Comic Sans MS" pitchFamily="66" charset="0"/>
              </a:defRPr>
            </a:lvl9pPr>
          </a:lstStyle>
          <a:p>
            <a:r>
              <a:rPr lang="en-GB" altLang="en-US" u="sng">
                <a:solidFill>
                  <a:schemeClr val="accent1"/>
                </a:solidFill>
              </a:rPr>
              <a:t>KINEMATICS</a:t>
            </a:r>
            <a:endParaRPr lang="en-GB" altLang="en-US" u="sng"/>
          </a:p>
        </p:txBody>
      </p:sp>
      <p:sp>
        <p:nvSpPr>
          <p:cNvPr id="5126" name="Rectangle 6"/>
          <p:cNvSpPr>
            <a:spLocks noChangeArrowheads="1"/>
          </p:cNvSpPr>
          <p:nvPr/>
        </p:nvSpPr>
        <p:spPr bwMode="auto">
          <a:xfrm>
            <a:off x="228600" y="5410200"/>
            <a:ext cx="350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FFFF00"/>
                </a:solidFill>
                <a:latin typeface="Comic Sans MS" pitchFamily="66" charset="0"/>
              </a:defRPr>
            </a:lvl1pPr>
            <a:lvl2pPr marL="742950" indent="-285750">
              <a:spcBef>
                <a:spcPct val="20000"/>
              </a:spcBef>
              <a:buChar char="–"/>
              <a:defRPr sz="2800">
                <a:solidFill>
                  <a:srgbClr val="FFFF00"/>
                </a:solidFill>
                <a:latin typeface="Comic Sans MS" pitchFamily="66" charset="0"/>
              </a:defRPr>
            </a:lvl2pPr>
            <a:lvl3pPr marL="1143000" indent="-228600">
              <a:spcBef>
                <a:spcPct val="20000"/>
              </a:spcBef>
              <a:buChar char="•"/>
              <a:defRPr sz="2400">
                <a:solidFill>
                  <a:srgbClr val="FFFF00"/>
                </a:solidFill>
                <a:latin typeface="Comic Sans MS" pitchFamily="66" charset="0"/>
              </a:defRPr>
            </a:lvl3pPr>
            <a:lvl4pPr marL="1600200" indent="-228600">
              <a:spcBef>
                <a:spcPct val="20000"/>
              </a:spcBef>
              <a:buChar char="–"/>
              <a:defRPr sz="2000">
                <a:solidFill>
                  <a:srgbClr val="FFFF00"/>
                </a:solidFill>
                <a:latin typeface="Comic Sans MS" pitchFamily="66" charset="0"/>
              </a:defRPr>
            </a:lvl4pPr>
            <a:lvl5pPr marL="2057400" indent="-228600">
              <a:spcBef>
                <a:spcPct val="20000"/>
              </a:spcBef>
              <a:buChar char="»"/>
              <a:defRPr sz="2000">
                <a:solidFill>
                  <a:srgbClr val="FFFF00"/>
                </a:solidFill>
                <a:latin typeface="Comic Sans MS" pitchFamily="66" charset="0"/>
              </a:defRPr>
            </a:lvl5pPr>
            <a:lvl6pPr marL="2514600" indent="-228600" fontAlgn="base">
              <a:spcBef>
                <a:spcPct val="20000"/>
              </a:spcBef>
              <a:spcAft>
                <a:spcPct val="0"/>
              </a:spcAft>
              <a:buChar char="»"/>
              <a:defRPr sz="2000">
                <a:solidFill>
                  <a:srgbClr val="FFFF00"/>
                </a:solidFill>
                <a:latin typeface="Comic Sans MS" pitchFamily="66" charset="0"/>
              </a:defRPr>
            </a:lvl6pPr>
            <a:lvl7pPr marL="2971800" indent="-228600" fontAlgn="base">
              <a:spcBef>
                <a:spcPct val="20000"/>
              </a:spcBef>
              <a:spcAft>
                <a:spcPct val="0"/>
              </a:spcAft>
              <a:buChar char="»"/>
              <a:defRPr sz="2000">
                <a:solidFill>
                  <a:srgbClr val="FFFF00"/>
                </a:solidFill>
                <a:latin typeface="Comic Sans MS" pitchFamily="66" charset="0"/>
              </a:defRPr>
            </a:lvl7pPr>
            <a:lvl8pPr marL="3429000" indent="-228600" fontAlgn="base">
              <a:spcBef>
                <a:spcPct val="20000"/>
              </a:spcBef>
              <a:spcAft>
                <a:spcPct val="0"/>
              </a:spcAft>
              <a:buChar char="»"/>
              <a:defRPr sz="2000">
                <a:solidFill>
                  <a:srgbClr val="FFFF00"/>
                </a:solidFill>
                <a:latin typeface="Comic Sans MS" pitchFamily="66" charset="0"/>
              </a:defRPr>
            </a:lvl8pPr>
            <a:lvl9pPr marL="3886200" indent="-228600" fontAlgn="base">
              <a:spcBef>
                <a:spcPct val="20000"/>
              </a:spcBef>
              <a:spcAft>
                <a:spcPct val="0"/>
              </a:spcAft>
              <a:buChar char="»"/>
              <a:defRPr sz="2000">
                <a:solidFill>
                  <a:srgbClr val="FFFF00"/>
                </a:solidFill>
                <a:latin typeface="Comic Sans MS" pitchFamily="66" charset="0"/>
              </a:defRPr>
            </a:lvl9pPr>
          </a:lstStyle>
          <a:p>
            <a:r>
              <a:rPr lang="en-GB" altLang="en-US" u="sng"/>
              <a:t>DYNAMICS</a:t>
            </a:r>
          </a:p>
        </p:txBody>
      </p:sp>
      <p:sp>
        <p:nvSpPr>
          <p:cNvPr id="5127" name="Rectangle 7"/>
          <p:cNvSpPr>
            <a:spLocks noChangeArrowheads="1"/>
          </p:cNvSpPr>
          <p:nvPr/>
        </p:nvSpPr>
        <p:spPr bwMode="auto">
          <a:xfrm>
            <a:off x="304800" y="4267200"/>
            <a:ext cx="845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FFFF00"/>
                </a:solidFill>
                <a:latin typeface="Comic Sans MS" pitchFamily="66" charset="0"/>
              </a:defRPr>
            </a:lvl1pPr>
            <a:lvl2pPr marL="742950" indent="-285750">
              <a:spcBef>
                <a:spcPct val="20000"/>
              </a:spcBef>
              <a:buChar char="–"/>
              <a:defRPr sz="2800">
                <a:solidFill>
                  <a:srgbClr val="FFFF00"/>
                </a:solidFill>
                <a:latin typeface="Comic Sans MS" pitchFamily="66" charset="0"/>
              </a:defRPr>
            </a:lvl2pPr>
            <a:lvl3pPr marL="1143000" indent="-228600">
              <a:spcBef>
                <a:spcPct val="20000"/>
              </a:spcBef>
              <a:buChar char="•"/>
              <a:defRPr sz="2400">
                <a:solidFill>
                  <a:srgbClr val="FFFF00"/>
                </a:solidFill>
                <a:latin typeface="Comic Sans MS" pitchFamily="66" charset="0"/>
              </a:defRPr>
            </a:lvl3pPr>
            <a:lvl4pPr marL="1600200" indent="-228600">
              <a:spcBef>
                <a:spcPct val="20000"/>
              </a:spcBef>
              <a:buChar char="–"/>
              <a:defRPr sz="2000">
                <a:solidFill>
                  <a:srgbClr val="FFFF00"/>
                </a:solidFill>
                <a:latin typeface="Comic Sans MS" pitchFamily="66" charset="0"/>
              </a:defRPr>
            </a:lvl4pPr>
            <a:lvl5pPr marL="2057400" indent="-228600">
              <a:spcBef>
                <a:spcPct val="20000"/>
              </a:spcBef>
              <a:buChar char="»"/>
              <a:defRPr sz="2000">
                <a:solidFill>
                  <a:srgbClr val="FFFF00"/>
                </a:solidFill>
                <a:latin typeface="Comic Sans MS" pitchFamily="66" charset="0"/>
              </a:defRPr>
            </a:lvl5pPr>
            <a:lvl6pPr marL="2514600" indent="-228600" fontAlgn="base">
              <a:spcBef>
                <a:spcPct val="20000"/>
              </a:spcBef>
              <a:spcAft>
                <a:spcPct val="0"/>
              </a:spcAft>
              <a:buChar char="»"/>
              <a:defRPr sz="2000">
                <a:solidFill>
                  <a:srgbClr val="FFFF00"/>
                </a:solidFill>
                <a:latin typeface="Comic Sans MS" pitchFamily="66" charset="0"/>
              </a:defRPr>
            </a:lvl6pPr>
            <a:lvl7pPr marL="2971800" indent="-228600" fontAlgn="base">
              <a:spcBef>
                <a:spcPct val="20000"/>
              </a:spcBef>
              <a:spcAft>
                <a:spcPct val="0"/>
              </a:spcAft>
              <a:buChar char="»"/>
              <a:defRPr sz="2000">
                <a:solidFill>
                  <a:srgbClr val="FFFF00"/>
                </a:solidFill>
                <a:latin typeface="Comic Sans MS" pitchFamily="66" charset="0"/>
              </a:defRPr>
            </a:lvl7pPr>
            <a:lvl8pPr marL="3429000" indent="-228600" fontAlgn="base">
              <a:spcBef>
                <a:spcPct val="20000"/>
              </a:spcBef>
              <a:spcAft>
                <a:spcPct val="0"/>
              </a:spcAft>
              <a:buChar char="»"/>
              <a:defRPr sz="2000">
                <a:solidFill>
                  <a:srgbClr val="FFFF00"/>
                </a:solidFill>
                <a:latin typeface="Comic Sans MS" pitchFamily="66" charset="0"/>
              </a:defRPr>
            </a:lvl8pPr>
            <a:lvl9pPr marL="3886200" indent="-228600" fontAlgn="base">
              <a:spcBef>
                <a:spcPct val="20000"/>
              </a:spcBef>
              <a:spcAft>
                <a:spcPct val="0"/>
              </a:spcAft>
              <a:buChar char="»"/>
              <a:defRPr sz="2000">
                <a:solidFill>
                  <a:srgbClr val="FFFF00"/>
                </a:solidFill>
                <a:latin typeface="Comic Sans MS" pitchFamily="66" charset="0"/>
              </a:defRPr>
            </a:lvl9pPr>
          </a:lstStyle>
          <a:p>
            <a:r>
              <a:rPr lang="en-GB" altLang="en-US">
                <a:solidFill>
                  <a:schemeClr val="accent1"/>
                </a:solidFill>
              </a:rPr>
              <a:t>Mechanics dealing with motion, speed, acceleration etc</a:t>
            </a:r>
          </a:p>
          <a:p>
            <a:endParaRPr lang="en-GB" altLang="en-US">
              <a:solidFill>
                <a:schemeClr val="accent1"/>
              </a:solidFill>
            </a:endParaRPr>
          </a:p>
        </p:txBody>
      </p:sp>
      <p:sp>
        <p:nvSpPr>
          <p:cNvPr id="5128" name="Rectangle 8"/>
          <p:cNvSpPr>
            <a:spLocks noChangeArrowheads="1"/>
          </p:cNvSpPr>
          <p:nvPr/>
        </p:nvSpPr>
        <p:spPr bwMode="auto">
          <a:xfrm>
            <a:off x="304800" y="2743200"/>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FFFF00"/>
                </a:solidFill>
                <a:latin typeface="Comic Sans MS" pitchFamily="66" charset="0"/>
              </a:defRPr>
            </a:lvl1pPr>
            <a:lvl2pPr marL="742950" indent="-285750">
              <a:spcBef>
                <a:spcPct val="20000"/>
              </a:spcBef>
              <a:buChar char="–"/>
              <a:defRPr sz="2800">
                <a:solidFill>
                  <a:srgbClr val="FFFF00"/>
                </a:solidFill>
                <a:latin typeface="Comic Sans MS" pitchFamily="66" charset="0"/>
              </a:defRPr>
            </a:lvl2pPr>
            <a:lvl3pPr marL="1143000" indent="-228600">
              <a:spcBef>
                <a:spcPct val="20000"/>
              </a:spcBef>
              <a:buChar char="•"/>
              <a:defRPr sz="2400">
                <a:solidFill>
                  <a:srgbClr val="FFFF00"/>
                </a:solidFill>
                <a:latin typeface="Comic Sans MS" pitchFamily="66" charset="0"/>
              </a:defRPr>
            </a:lvl3pPr>
            <a:lvl4pPr marL="1600200" indent="-228600">
              <a:spcBef>
                <a:spcPct val="20000"/>
              </a:spcBef>
              <a:buChar char="–"/>
              <a:defRPr sz="2000">
                <a:solidFill>
                  <a:srgbClr val="FFFF00"/>
                </a:solidFill>
                <a:latin typeface="Comic Sans MS" pitchFamily="66" charset="0"/>
              </a:defRPr>
            </a:lvl4pPr>
            <a:lvl5pPr marL="2057400" indent="-228600">
              <a:spcBef>
                <a:spcPct val="20000"/>
              </a:spcBef>
              <a:buChar char="»"/>
              <a:defRPr sz="2000">
                <a:solidFill>
                  <a:srgbClr val="FFFF00"/>
                </a:solidFill>
                <a:latin typeface="Comic Sans MS" pitchFamily="66" charset="0"/>
              </a:defRPr>
            </a:lvl5pPr>
            <a:lvl6pPr marL="2514600" indent="-228600" fontAlgn="base">
              <a:spcBef>
                <a:spcPct val="20000"/>
              </a:spcBef>
              <a:spcAft>
                <a:spcPct val="0"/>
              </a:spcAft>
              <a:buChar char="»"/>
              <a:defRPr sz="2000">
                <a:solidFill>
                  <a:srgbClr val="FFFF00"/>
                </a:solidFill>
                <a:latin typeface="Comic Sans MS" pitchFamily="66" charset="0"/>
              </a:defRPr>
            </a:lvl6pPr>
            <a:lvl7pPr marL="2971800" indent="-228600" fontAlgn="base">
              <a:spcBef>
                <a:spcPct val="20000"/>
              </a:spcBef>
              <a:spcAft>
                <a:spcPct val="0"/>
              </a:spcAft>
              <a:buChar char="»"/>
              <a:defRPr sz="2000">
                <a:solidFill>
                  <a:srgbClr val="FFFF00"/>
                </a:solidFill>
                <a:latin typeface="Comic Sans MS" pitchFamily="66" charset="0"/>
              </a:defRPr>
            </a:lvl7pPr>
            <a:lvl8pPr marL="3429000" indent="-228600" fontAlgn="base">
              <a:spcBef>
                <a:spcPct val="20000"/>
              </a:spcBef>
              <a:spcAft>
                <a:spcPct val="0"/>
              </a:spcAft>
              <a:buChar char="»"/>
              <a:defRPr sz="2000">
                <a:solidFill>
                  <a:srgbClr val="FFFF00"/>
                </a:solidFill>
                <a:latin typeface="Comic Sans MS" pitchFamily="66" charset="0"/>
              </a:defRPr>
            </a:lvl8pPr>
            <a:lvl9pPr marL="3886200" indent="-228600" fontAlgn="base">
              <a:spcBef>
                <a:spcPct val="20000"/>
              </a:spcBef>
              <a:spcAft>
                <a:spcPct val="0"/>
              </a:spcAft>
              <a:buChar char="»"/>
              <a:defRPr sz="2000">
                <a:solidFill>
                  <a:srgbClr val="FFFF00"/>
                </a:solidFill>
                <a:latin typeface="Comic Sans MS" pitchFamily="66" charset="0"/>
              </a:defRPr>
            </a:lvl9pPr>
          </a:lstStyle>
          <a:p>
            <a:r>
              <a:rPr lang="en-GB" altLang="en-US">
                <a:solidFill>
                  <a:schemeClr val="bg1"/>
                </a:solidFill>
              </a:rPr>
              <a:t>The branch of Physics dealing with motion (how things move). </a:t>
            </a:r>
          </a:p>
          <a:p>
            <a:endParaRPr lang="en-GB" altLang="en-US">
              <a:solidFill>
                <a:schemeClr val="bg1"/>
              </a:solidFill>
            </a:endParaRPr>
          </a:p>
        </p:txBody>
      </p:sp>
      <p:sp>
        <p:nvSpPr>
          <p:cNvPr id="5129" name="Rectangle 9"/>
          <p:cNvSpPr>
            <a:spLocks noChangeArrowheads="1"/>
          </p:cNvSpPr>
          <p:nvPr/>
        </p:nvSpPr>
        <p:spPr bwMode="auto">
          <a:xfrm>
            <a:off x="1828800" y="762000"/>
            <a:ext cx="4621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000">
                <a:solidFill>
                  <a:schemeClr val="bg1"/>
                </a:solidFill>
                <a:latin typeface="Alien Encounters" pitchFamily="2" charset="0"/>
              </a:rPr>
              <a:t>WORDBANK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 name="Date Placeholder 2"/>
          <p:cNvSpPr>
            <a:spLocks noGrp="1"/>
          </p:cNvSpPr>
          <p:nvPr>
            <p:ph type="dt" sz="half" idx="10"/>
          </p:nvPr>
        </p:nvSpPr>
        <p:spPr/>
        <p:txBody>
          <a:bodyPr/>
          <a:lstStyle/>
          <a:p>
            <a:r>
              <a:rPr lang="en-GB" altLang="en-US"/>
              <a:t>02/10/2011</a:t>
            </a:r>
          </a:p>
        </p:txBody>
      </p:sp>
      <p:sp>
        <p:nvSpPr>
          <p:cNvPr id="49" name="Footer Placeholder 3"/>
          <p:cNvSpPr>
            <a:spLocks noGrp="1"/>
          </p:cNvSpPr>
          <p:nvPr>
            <p:ph type="ftr" sz="quarter" idx="11"/>
          </p:nvPr>
        </p:nvSpPr>
        <p:spPr/>
        <p:txBody>
          <a:bodyPr/>
          <a:lstStyle/>
          <a:p>
            <a:r>
              <a:rPr lang="en-GB" altLang="en-US"/>
              <a:t>JAH</a:t>
            </a:r>
          </a:p>
        </p:txBody>
      </p:sp>
      <p:sp>
        <p:nvSpPr>
          <p:cNvPr id="290818" name="Rectangle 2"/>
          <p:cNvSpPr>
            <a:spLocks noGrp="1" noChangeArrowheads="1"/>
          </p:cNvSpPr>
          <p:nvPr>
            <p:ph type="title"/>
          </p:nvPr>
        </p:nvSpPr>
        <p:spPr>
          <a:xfrm>
            <a:off x="152400" y="152400"/>
            <a:ext cx="5943600" cy="609600"/>
          </a:xfrm>
        </p:spPr>
        <p:txBody>
          <a:bodyPr/>
          <a:lstStyle/>
          <a:p>
            <a:r>
              <a:rPr lang="en-GB" altLang="en-US"/>
              <a:t>MINDMAP OF ROAD TRANSPORT MATERIAL</a:t>
            </a:r>
          </a:p>
        </p:txBody>
      </p:sp>
      <p:sp>
        <p:nvSpPr>
          <p:cNvPr id="290819" name="Oval 3"/>
          <p:cNvSpPr>
            <a:spLocks noChangeArrowheads="1"/>
          </p:cNvSpPr>
          <p:nvPr/>
        </p:nvSpPr>
        <p:spPr bwMode="auto">
          <a:xfrm>
            <a:off x="3276600" y="2590800"/>
            <a:ext cx="23622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The Physics </a:t>
            </a:r>
          </a:p>
          <a:p>
            <a:pPr algn="ctr"/>
            <a:r>
              <a:rPr lang="en-GB" altLang="en-US" sz="2000">
                <a:latin typeface="Comic Sans MS" pitchFamily="66" charset="0"/>
              </a:rPr>
              <a:t>of </a:t>
            </a:r>
          </a:p>
          <a:p>
            <a:pPr algn="ctr"/>
            <a:r>
              <a:rPr lang="en-GB" altLang="en-US" sz="2000">
                <a:latin typeface="Comic Sans MS" pitchFamily="66" charset="0"/>
              </a:rPr>
              <a:t>Car Crashes</a:t>
            </a:r>
          </a:p>
        </p:txBody>
      </p:sp>
      <p:grpSp>
        <p:nvGrpSpPr>
          <p:cNvPr id="290829" name="Group 13"/>
          <p:cNvGrpSpPr>
            <a:grpSpLocks/>
          </p:cNvGrpSpPr>
          <p:nvPr/>
        </p:nvGrpSpPr>
        <p:grpSpPr bwMode="auto">
          <a:xfrm>
            <a:off x="5257800" y="3810000"/>
            <a:ext cx="2362200" cy="1066800"/>
            <a:chOff x="3456" y="2256"/>
            <a:chExt cx="1488" cy="672"/>
          </a:xfrm>
        </p:grpSpPr>
        <p:sp>
          <p:nvSpPr>
            <p:cNvPr id="290823" name="Oval 7"/>
            <p:cNvSpPr>
              <a:spLocks noChangeArrowheads="1"/>
            </p:cNvSpPr>
            <p:nvPr/>
          </p:nvSpPr>
          <p:spPr bwMode="auto">
            <a:xfrm>
              <a:off x="3936" y="2352"/>
              <a:ext cx="1008"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FORCES</a:t>
              </a:r>
            </a:p>
          </p:txBody>
        </p:sp>
        <p:sp>
          <p:nvSpPr>
            <p:cNvPr id="290828" name="Line 12"/>
            <p:cNvSpPr>
              <a:spLocks noChangeShapeType="1"/>
            </p:cNvSpPr>
            <p:nvPr/>
          </p:nvSpPr>
          <p:spPr bwMode="auto">
            <a:xfrm>
              <a:off x="3456" y="2256"/>
              <a:ext cx="528"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31" name="Group 15"/>
          <p:cNvGrpSpPr>
            <a:grpSpLocks/>
          </p:cNvGrpSpPr>
          <p:nvPr/>
        </p:nvGrpSpPr>
        <p:grpSpPr bwMode="auto">
          <a:xfrm>
            <a:off x="2895600" y="3810000"/>
            <a:ext cx="1676400" cy="1905000"/>
            <a:chOff x="2160" y="2496"/>
            <a:chExt cx="1536" cy="1200"/>
          </a:xfrm>
        </p:grpSpPr>
        <p:sp>
          <p:nvSpPr>
            <p:cNvPr id="290825" name="Oval 9"/>
            <p:cNvSpPr>
              <a:spLocks noChangeArrowheads="1"/>
            </p:cNvSpPr>
            <p:nvPr/>
          </p:nvSpPr>
          <p:spPr bwMode="auto">
            <a:xfrm>
              <a:off x="2160" y="3168"/>
              <a:ext cx="1536" cy="528"/>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ANALYSIS</a:t>
              </a:r>
            </a:p>
          </p:txBody>
        </p:sp>
        <p:sp>
          <p:nvSpPr>
            <p:cNvPr id="290830" name="Line 14"/>
            <p:cNvSpPr>
              <a:spLocks noChangeShapeType="1"/>
            </p:cNvSpPr>
            <p:nvPr/>
          </p:nvSpPr>
          <p:spPr bwMode="auto">
            <a:xfrm>
              <a:off x="2928" y="2496"/>
              <a:ext cx="0" cy="67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33" name="Group 17"/>
          <p:cNvGrpSpPr>
            <a:grpSpLocks/>
          </p:cNvGrpSpPr>
          <p:nvPr/>
        </p:nvGrpSpPr>
        <p:grpSpPr bwMode="auto">
          <a:xfrm>
            <a:off x="609600" y="3657600"/>
            <a:ext cx="2895600" cy="1219200"/>
            <a:chOff x="384" y="2304"/>
            <a:chExt cx="1824" cy="768"/>
          </a:xfrm>
        </p:grpSpPr>
        <p:sp>
          <p:nvSpPr>
            <p:cNvPr id="290824" name="Oval 8"/>
            <p:cNvSpPr>
              <a:spLocks noChangeArrowheads="1"/>
            </p:cNvSpPr>
            <p:nvPr/>
          </p:nvSpPr>
          <p:spPr bwMode="auto">
            <a:xfrm>
              <a:off x="384" y="2544"/>
              <a:ext cx="1536" cy="528"/>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INVESTIGATION</a:t>
              </a:r>
            </a:p>
          </p:txBody>
        </p:sp>
        <p:sp>
          <p:nvSpPr>
            <p:cNvPr id="290832" name="Line 16"/>
            <p:cNvSpPr>
              <a:spLocks noChangeShapeType="1"/>
            </p:cNvSpPr>
            <p:nvPr/>
          </p:nvSpPr>
          <p:spPr bwMode="auto">
            <a:xfrm flipH="1">
              <a:off x="1632" y="2304"/>
              <a:ext cx="576"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35" name="Group 19"/>
          <p:cNvGrpSpPr>
            <a:grpSpLocks/>
          </p:cNvGrpSpPr>
          <p:nvPr/>
        </p:nvGrpSpPr>
        <p:grpSpPr bwMode="auto">
          <a:xfrm>
            <a:off x="762000" y="1524000"/>
            <a:ext cx="2667000" cy="1447800"/>
            <a:chOff x="576" y="864"/>
            <a:chExt cx="1680" cy="912"/>
          </a:xfrm>
        </p:grpSpPr>
        <p:sp>
          <p:nvSpPr>
            <p:cNvPr id="290822" name="Oval 6"/>
            <p:cNvSpPr>
              <a:spLocks noChangeArrowheads="1"/>
            </p:cNvSpPr>
            <p:nvPr/>
          </p:nvSpPr>
          <p:spPr bwMode="auto">
            <a:xfrm>
              <a:off x="576" y="864"/>
              <a:ext cx="1536" cy="52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ACCELERATION</a:t>
              </a:r>
            </a:p>
          </p:txBody>
        </p:sp>
        <p:sp>
          <p:nvSpPr>
            <p:cNvPr id="290834" name="Line 18"/>
            <p:cNvSpPr>
              <a:spLocks noChangeShapeType="1"/>
            </p:cNvSpPr>
            <p:nvPr/>
          </p:nvSpPr>
          <p:spPr bwMode="auto">
            <a:xfrm flipH="1" flipV="1">
              <a:off x="1872" y="1296"/>
              <a:ext cx="384" cy="48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36" name="Group 20"/>
          <p:cNvGrpSpPr>
            <a:grpSpLocks/>
          </p:cNvGrpSpPr>
          <p:nvPr/>
        </p:nvGrpSpPr>
        <p:grpSpPr bwMode="auto">
          <a:xfrm>
            <a:off x="5410200" y="1752600"/>
            <a:ext cx="1752600" cy="1143000"/>
            <a:chOff x="3312" y="1008"/>
            <a:chExt cx="1104" cy="720"/>
          </a:xfrm>
        </p:grpSpPr>
        <p:sp>
          <p:nvSpPr>
            <p:cNvPr id="290837" name="Oval 21"/>
            <p:cNvSpPr>
              <a:spLocks noChangeArrowheads="1"/>
            </p:cNvSpPr>
            <p:nvPr/>
          </p:nvSpPr>
          <p:spPr bwMode="auto">
            <a:xfrm>
              <a:off x="3408" y="1008"/>
              <a:ext cx="100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SPEED</a:t>
              </a:r>
            </a:p>
          </p:txBody>
        </p:sp>
        <p:sp>
          <p:nvSpPr>
            <p:cNvPr id="290838" name="Line 22"/>
            <p:cNvSpPr>
              <a:spLocks noChangeShapeType="1"/>
            </p:cNvSpPr>
            <p:nvPr/>
          </p:nvSpPr>
          <p:spPr bwMode="auto">
            <a:xfrm flipV="1">
              <a:off x="3312" y="1488"/>
              <a:ext cx="240"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67" name="Group 51"/>
          <p:cNvGrpSpPr>
            <a:grpSpLocks/>
          </p:cNvGrpSpPr>
          <p:nvPr/>
        </p:nvGrpSpPr>
        <p:grpSpPr bwMode="auto">
          <a:xfrm>
            <a:off x="6400800" y="457200"/>
            <a:ext cx="2590800" cy="2362200"/>
            <a:chOff x="4032" y="288"/>
            <a:chExt cx="1632" cy="1488"/>
          </a:xfrm>
        </p:grpSpPr>
        <p:grpSp>
          <p:nvGrpSpPr>
            <p:cNvPr id="290839" name="Group 23"/>
            <p:cNvGrpSpPr>
              <a:grpSpLocks/>
            </p:cNvGrpSpPr>
            <p:nvPr/>
          </p:nvGrpSpPr>
          <p:grpSpPr bwMode="auto">
            <a:xfrm>
              <a:off x="4032" y="288"/>
              <a:ext cx="1008" cy="816"/>
              <a:chOff x="4032" y="288"/>
              <a:chExt cx="1008" cy="816"/>
            </a:xfrm>
          </p:grpSpPr>
          <p:sp>
            <p:nvSpPr>
              <p:cNvPr id="290821" name="Oval 5"/>
              <p:cNvSpPr>
                <a:spLocks noChangeArrowheads="1"/>
              </p:cNvSpPr>
              <p:nvPr/>
            </p:nvSpPr>
            <p:spPr bwMode="auto">
              <a:xfrm>
                <a:off x="4032" y="288"/>
                <a:ext cx="100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800">
                    <a:solidFill>
                      <a:srgbClr val="FF0066"/>
                    </a:solidFill>
                    <a:latin typeface="Comic Sans MS" pitchFamily="66" charset="0"/>
                  </a:rPr>
                  <a:t>Velocity</a:t>
                </a:r>
              </a:p>
              <a:p>
                <a:pPr algn="ctr"/>
                <a:r>
                  <a:rPr lang="en-GB" altLang="en-US" sz="1800">
                    <a:solidFill>
                      <a:srgbClr val="FF0066"/>
                    </a:solidFill>
                    <a:latin typeface="Comic Sans MS" pitchFamily="66" charset="0"/>
                  </a:rPr>
                  <a:t>Displacement</a:t>
                </a:r>
              </a:p>
              <a:p>
                <a:pPr algn="ctr"/>
                <a:r>
                  <a:rPr lang="en-GB" altLang="en-US" sz="1800">
                    <a:solidFill>
                      <a:srgbClr val="FF0066"/>
                    </a:solidFill>
                    <a:latin typeface="Comic Sans MS" pitchFamily="66" charset="0"/>
                  </a:rPr>
                  <a:t>Distance</a:t>
                </a:r>
              </a:p>
            </p:txBody>
          </p:sp>
          <p:sp>
            <p:nvSpPr>
              <p:cNvPr id="290826" name="Line 10"/>
              <p:cNvSpPr>
                <a:spLocks noChangeShapeType="1"/>
              </p:cNvSpPr>
              <p:nvPr/>
            </p:nvSpPr>
            <p:spPr bwMode="auto">
              <a:xfrm flipV="1">
                <a:off x="4080" y="816"/>
                <a:ext cx="192"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43" name="Group 27"/>
            <p:cNvGrpSpPr>
              <a:grpSpLocks/>
            </p:cNvGrpSpPr>
            <p:nvPr/>
          </p:nvGrpSpPr>
          <p:grpSpPr bwMode="auto">
            <a:xfrm>
              <a:off x="4464" y="1200"/>
              <a:ext cx="1200" cy="576"/>
              <a:chOff x="4464" y="1200"/>
              <a:chExt cx="1200" cy="576"/>
            </a:xfrm>
          </p:grpSpPr>
          <p:sp>
            <p:nvSpPr>
              <p:cNvPr id="290841" name="Oval 25"/>
              <p:cNvSpPr>
                <a:spLocks noChangeArrowheads="1"/>
              </p:cNvSpPr>
              <p:nvPr/>
            </p:nvSpPr>
            <p:spPr bwMode="auto">
              <a:xfrm>
                <a:off x="4656" y="1200"/>
                <a:ext cx="100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800">
                    <a:solidFill>
                      <a:srgbClr val="FF0066"/>
                    </a:solidFill>
                    <a:latin typeface="Comic Sans MS" pitchFamily="66" charset="0"/>
                  </a:rPr>
                  <a:t>Practicals</a:t>
                </a:r>
              </a:p>
              <a:p>
                <a:pPr algn="ctr"/>
                <a:r>
                  <a:rPr lang="en-GB" altLang="en-US" sz="1800">
                    <a:solidFill>
                      <a:srgbClr val="FF0066"/>
                    </a:solidFill>
                    <a:latin typeface="Comic Sans MS" pitchFamily="66" charset="0"/>
                  </a:rPr>
                  <a:t>Fun &amp;Games</a:t>
                </a:r>
              </a:p>
            </p:txBody>
          </p:sp>
          <p:sp>
            <p:nvSpPr>
              <p:cNvPr id="290842" name="Line 26"/>
              <p:cNvSpPr>
                <a:spLocks noChangeShapeType="1"/>
              </p:cNvSpPr>
              <p:nvPr/>
            </p:nvSpPr>
            <p:spPr bwMode="auto">
              <a:xfrm flipV="1">
                <a:off x="4464" y="1488"/>
                <a:ext cx="192"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290847" name="Group 31"/>
          <p:cNvGrpSpPr>
            <a:grpSpLocks/>
          </p:cNvGrpSpPr>
          <p:nvPr/>
        </p:nvGrpSpPr>
        <p:grpSpPr bwMode="auto">
          <a:xfrm>
            <a:off x="3276600" y="914400"/>
            <a:ext cx="2438400" cy="1676400"/>
            <a:chOff x="2064" y="576"/>
            <a:chExt cx="1536" cy="1056"/>
          </a:xfrm>
        </p:grpSpPr>
        <p:sp>
          <p:nvSpPr>
            <p:cNvPr id="290845" name="Oval 29"/>
            <p:cNvSpPr>
              <a:spLocks noChangeArrowheads="1"/>
            </p:cNvSpPr>
            <p:nvPr/>
          </p:nvSpPr>
          <p:spPr bwMode="auto">
            <a:xfrm>
              <a:off x="2064" y="576"/>
              <a:ext cx="1536" cy="528"/>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Momentum</a:t>
              </a:r>
            </a:p>
            <a:p>
              <a:pPr algn="ctr"/>
              <a:r>
                <a:rPr lang="en-GB" altLang="en-US" sz="2000">
                  <a:solidFill>
                    <a:srgbClr val="FF0066"/>
                  </a:solidFill>
                  <a:latin typeface="Comic Sans MS" pitchFamily="66" charset="0"/>
                </a:rPr>
                <a:t>(advanced only)</a:t>
              </a:r>
            </a:p>
          </p:txBody>
        </p:sp>
        <p:sp>
          <p:nvSpPr>
            <p:cNvPr id="290846" name="Line 30"/>
            <p:cNvSpPr>
              <a:spLocks noChangeShapeType="1"/>
            </p:cNvSpPr>
            <p:nvPr/>
          </p:nvSpPr>
          <p:spPr bwMode="auto">
            <a:xfrm flipV="1">
              <a:off x="2832" y="1104"/>
              <a:ext cx="0" cy="52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51" name="Group 35"/>
          <p:cNvGrpSpPr>
            <a:grpSpLocks/>
          </p:cNvGrpSpPr>
          <p:nvPr/>
        </p:nvGrpSpPr>
        <p:grpSpPr bwMode="auto">
          <a:xfrm>
            <a:off x="228600" y="4876800"/>
            <a:ext cx="2438400" cy="1447800"/>
            <a:chOff x="144" y="3072"/>
            <a:chExt cx="1536" cy="912"/>
          </a:xfrm>
        </p:grpSpPr>
        <p:sp>
          <p:nvSpPr>
            <p:cNvPr id="290849" name="Oval 33"/>
            <p:cNvSpPr>
              <a:spLocks noChangeArrowheads="1"/>
            </p:cNvSpPr>
            <p:nvPr/>
          </p:nvSpPr>
          <p:spPr bwMode="auto">
            <a:xfrm>
              <a:off x="144" y="3456"/>
              <a:ext cx="1536" cy="528"/>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Studying Accidents</a:t>
              </a:r>
            </a:p>
          </p:txBody>
        </p:sp>
        <p:sp>
          <p:nvSpPr>
            <p:cNvPr id="290850" name="Line 34"/>
            <p:cNvSpPr>
              <a:spLocks noChangeShapeType="1"/>
            </p:cNvSpPr>
            <p:nvPr/>
          </p:nvSpPr>
          <p:spPr bwMode="auto">
            <a:xfrm flipH="1">
              <a:off x="912" y="3072"/>
              <a:ext cx="96" cy="38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55" name="Group 39"/>
          <p:cNvGrpSpPr>
            <a:grpSpLocks/>
          </p:cNvGrpSpPr>
          <p:nvPr/>
        </p:nvGrpSpPr>
        <p:grpSpPr bwMode="auto">
          <a:xfrm>
            <a:off x="228600" y="2362200"/>
            <a:ext cx="1828800" cy="1066800"/>
            <a:chOff x="144" y="1488"/>
            <a:chExt cx="1152" cy="672"/>
          </a:xfrm>
        </p:grpSpPr>
        <p:sp>
          <p:nvSpPr>
            <p:cNvPr id="290853" name="Oval 37"/>
            <p:cNvSpPr>
              <a:spLocks noChangeArrowheads="1"/>
            </p:cNvSpPr>
            <p:nvPr/>
          </p:nvSpPr>
          <p:spPr bwMode="auto">
            <a:xfrm>
              <a:off x="144" y="1632"/>
              <a:ext cx="1152" cy="52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Measuring ‘a’</a:t>
              </a:r>
            </a:p>
          </p:txBody>
        </p:sp>
        <p:sp>
          <p:nvSpPr>
            <p:cNvPr id="290854" name="Line 38"/>
            <p:cNvSpPr>
              <a:spLocks noChangeShapeType="1"/>
            </p:cNvSpPr>
            <p:nvPr/>
          </p:nvSpPr>
          <p:spPr bwMode="auto">
            <a:xfrm flipH="1">
              <a:off x="1104" y="1488"/>
              <a:ext cx="96" cy="24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66" name="Group 50"/>
          <p:cNvGrpSpPr>
            <a:grpSpLocks/>
          </p:cNvGrpSpPr>
          <p:nvPr/>
        </p:nvGrpSpPr>
        <p:grpSpPr bwMode="auto">
          <a:xfrm>
            <a:off x="6096000" y="3200400"/>
            <a:ext cx="2895600" cy="3200400"/>
            <a:chOff x="3840" y="2016"/>
            <a:chExt cx="1824" cy="2016"/>
          </a:xfrm>
        </p:grpSpPr>
        <p:grpSp>
          <p:nvGrpSpPr>
            <p:cNvPr id="290865" name="Group 49"/>
            <p:cNvGrpSpPr>
              <a:grpSpLocks/>
            </p:cNvGrpSpPr>
            <p:nvPr/>
          </p:nvGrpSpPr>
          <p:grpSpPr bwMode="auto">
            <a:xfrm>
              <a:off x="3840" y="3072"/>
              <a:ext cx="1008" cy="960"/>
              <a:chOff x="3840" y="3072"/>
              <a:chExt cx="1008" cy="960"/>
            </a:xfrm>
          </p:grpSpPr>
          <p:sp>
            <p:nvSpPr>
              <p:cNvPr id="290857" name="Oval 41"/>
              <p:cNvSpPr>
                <a:spLocks noChangeArrowheads="1"/>
              </p:cNvSpPr>
              <p:nvPr/>
            </p:nvSpPr>
            <p:spPr bwMode="auto">
              <a:xfrm>
                <a:off x="3840" y="3456"/>
                <a:ext cx="1008"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What are </a:t>
                </a:r>
              </a:p>
              <a:p>
                <a:pPr algn="ctr"/>
                <a:r>
                  <a:rPr lang="en-GB" altLang="en-US" sz="2000">
                    <a:latin typeface="Comic Sans MS" pitchFamily="66" charset="0"/>
                  </a:rPr>
                  <a:t>FORCES?</a:t>
                </a:r>
              </a:p>
            </p:txBody>
          </p:sp>
          <p:sp>
            <p:nvSpPr>
              <p:cNvPr id="290858" name="Line 42"/>
              <p:cNvSpPr>
                <a:spLocks noChangeShapeType="1"/>
              </p:cNvSpPr>
              <p:nvPr/>
            </p:nvSpPr>
            <p:spPr bwMode="auto">
              <a:xfrm flipH="1">
                <a:off x="4320" y="3072"/>
                <a:ext cx="48" cy="38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63" name="Group 47"/>
            <p:cNvGrpSpPr>
              <a:grpSpLocks/>
            </p:cNvGrpSpPr>
            <p:nvPr/>
          </p:nvGrpSpPr>
          <p:grpSpPr bwMode="auto">
            <a:xfrm>
              <a:off x="4656" y="2016"/>
              <a:ext cx="1008" cy="864"/>
              <a:chOff x="4656" y="2016"/>
              <a:chExt cx="1008" cy="864"/>
            </a:xfrm>
          </p:grpSpPr>
          <p:sp>
            <p:nvSpPr>
              <p:cNvPr id="290859" name="Oval 43"/>
              <p:cNvSpPr>
                <a:spLocks noChangeArrowheads="1"/>
              </p:cNvSpPr>
              <p:nvPr/>
            </p:nvSpPr>
            <p:spPr bwMode="auto">
              <a:xfrm>
                <a:off x="4656" y="2016"/>
                <a:ext cx="1008"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measuring </a:t>
                </a:r>
              </a:p>
              <a:p>
                <a:pPr algn="ctr"/>
                <a:r>
                  <a:rPr lang="en-GB" altLang="en-US" sz="2000">
                    <a:latin typeface="Comic Sans MS" pitchFamily="66" charset="0"/>
                  </a:rPr>
                  <a:t>FORCES?</a:t>
                </a:r>
              </a:p>
            </p:txBody>
          </p:sp>
          <p:sp>
            <p:nvSpPr>
              <p:cNvPr id="290860" name="Line 44"/>
              <p:cNvSpPr>
                <a:spLocks noChangeShapeType="1"/>
              </p:cNvSpPr>
              <p:nvPr/>
            </p:nvSpPr>
            <p:spPr bwMode="auto">
              <a:xfrm flipV="1">
                <a:off x="4752" y="2592"/>
                <a:ext cx="288"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90864" name="Group 48"/>
            <p:cNvGrpSpPr>
              <a:grpSpLocks/>
            </p:cNvGrpSpPr>
            <p:nvPr/>
          </p:nvGrpSpPr>
          <p:grpSpPr bwMode="auto">
            <a:xfrm>
              <a:off x="4704" y="2976"/>
              <a:ext cx="912" cy="672"/>
              <a:chOff x="4704" y="2976"/>
              <a:chExt cx="912" cy="672"/>
            </a:xfrm>
          </p:grpSpPr>
          <p:sp>
            <p:nvSpPr>
              <p:cNvPr id="290861" name="Oval 45"/>
              <p:cNvSpPr>
                <a:spLocks noChangeArrowheads="1"/>
              </p:cNvSpPr>
              <p:nvPr/>
            </p:nvSpPr>
            <p:spPr bwMode="auto">
              <a:xfrm>
                <a:off x="4752" y="3072"/>
                <a:ext cx="864" cy="576"/>
              </a:xfrm>
              <a:prstGeom prst="ellipse">
                <a:avLst/>
              </a:prstGeom>
              <a:solidFill>
                <a:schemeClr val="bg1"/>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Types of</a:t>
                </a:r>
              </a:p>
              <a:p>
                <a:pPr algn="ctr"/>
                <a:r>
                  <a:rPr lang="en-GB" altLang="en-US" sz="2000">
                    <a:latin typeface="Comic Sans MS" pitchFamily="66" charset="0"/>
                  </a:rPr>
                  <a:t>FORCES</a:t>
                </a:r>
              </a:p>
            </p:txBody>
          </p:sp>
          <p:sp>
            <p:nvSpPr>
              <p:cNvPr id="290862" name="Line 46"/>
              <p:cNvSpPr>
                <a:spLocks noChangeShapeType="1"/>
              </p:cNvSpPr>
              <p:nvPr/>
            </p:nvSpPr>
            <p:spPr bwMode="auto">
              <a:xfrm>
                <a:off x="4704" y="2976"/>
                <a:ext cx="192" cy="14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290871" name="Group 55"/>
          <p:cNvGrpSpPr>
            <a:grpSpLocks/>
          </p:cNvGrpSpPr>
          <p:nvPr/>
        </p:nvGrpSpPr>
        <p:grpSpPr bwMode="auto">
          <a:xfrm>
            <a:off x="4191000" y="3886200"/>
            <a:ext cx="1676400" cy="2590800"/>
            <a:chOff x="2640" y="2448"/>
            <a:chExt cx="1056" cy="1632"/>
          </a:xfrm>
        </p:grpSpPr>
        <p:sp>
          <p:nvSpPr>
            <p:cNvPr id="290869" name="Oval 53"/>
            <p:cNvSpPr>
              <a:spLocks noChangeArrowheads="1"/>
            </p:cNvSpPr>
            <p:nvPr/>
          </p:nvSpPr>
          <p:spPr bwMode="auto">
            <a:xfrm>
              <a:off x="2640" y="3504"/>
              <a:ext cx="1056" cy="576"/>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000">
                  <a:latin typeface="Comic Sans MS" pitchFamily="66" charset="0"/>
                </a:rPr>
                <a:t>History of </a:t>
              </a:r>
            </a:p>
            <a:p>
              <a:pPr algn="ctr"/>
              <a:r>
                <a:rPr lang="en-GB" altLang="en-US" sz="2000">
                  <a:latin typeface="Comic Sans MS" pitchFamily="66" charset="0"/>
                </a:rPr>
                <a:t>Cars</a:t>
              </a:r>
            </a:p>
          </p:txBody>
        </p:sp>
        <p:sp>
          <p:nvSpPr>
            <p:cNvPr id="290870" name="Line 54"/>
            <p:cNvSpPr>
              <a:spLocks noChangeShapeType="1"/>
            </p:cNvSpPr>
            <p:nvPr/>
          </p:nvSpPr>
          <p:spPr bwMode="auto">
            <a:xfrm>
              <a:off x="3120" y="2448"/>
              <a:ext cx="48" cy="1104"/>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0829"/>
                                        </p:tgtEl>
                                        <p:attrNameLst>
                                          <p:attrName>style.visibility</p:attrName>
                                        </p:attrNameLst>
                                      </p:cBhvr>
                                      <p:to>
                                        <p:strVal val="visible"/>
                                      </p:to>
                                    </p:set>
                                    <p:animEffect transition="in" filter="blinds(horizontal)">
                                      <p:cBhvr>
                                        <p:cTn id="7" dur="500"/>
                                        <p:tgtEl>
                                          <p:spTgt spid="290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0836"/>
                                        </p:tgtEl>
                                        <p:attrNameLst>
                                          <p:attrName>style.visibility</p:attrName>
                                        </p:attrNameLst>
                                      </p:cBhvr>
                                      <p:to>
                                        <p:strVal val="visible"/>
                                      </p:to>
                                    </p:set>
                                    <p:animEffect transition="in" filter="blinds(horizontal)">
                                      <p:cBhvr>
                                        <p:cTn id="12" dur="500"/>
                                        <p:tgtEl>
                                          <p:spTgt spid="2908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90831"/>
                                        </p:tgtEl>
                                        <p:attrNameLst>
                                          <p:attrName>style.visibility</p:attrName>
                                        </p:attrNameLst>
                                      </p:cBhvr>
                                      <p:to>
                                        <p:strVal val="visible"/>
                                      </p:to>
                                    </p:set>
                                    <p:animEffect transition="in" filter="blinds(horizontal)">
                                      <p:cBhvr>
                                        <p:cTn id="17" dur="500"/>
                                        <p:tgtEl>
                                          <p:spTgt spid="2908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0833"/>
                                        </p:tgtEl>
                                        <p:attrNameLst>
                                          <p:attrName>style.visibility</p:attrName>
                                        </p:attrNameLst>
                                      </p:cBhvr>
                                      <p:to>
                                        <p:strVal val="visible"/>
                                      </p:to>
                                    </p:set>
                                    <p:animEffect transition="in" filter="blinds(horizontal)">
                                      <p:cBhvr>
                                        <p:cTn id="22" dur="500"/>
                                        <p:tgtEl>
                                          <p:spTgt spid="2908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90835"/>
                                        </p:tgtEl>
                                        <p:attrNameLst>
                                          <p:attrName>style.visibility</p:attrName>
                                        </p:attrNameLst>
                                      </p:cBhvr>
                                      <p:to>
                                        <p:strVal val="visible"/>
                                      </p:to>
                                    </p:set>
                                    <p:animEffect transition="in" filter="blinds(horizontal)">
                                      <p:cBhvr>
                                        <p:cTn id="27" dur="500"/>
                                        <p:tgtEl>
                                          <p:spTgt spid="2908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0871"/>
                                        </p:tgtEl>
                                        <p:attrNameLst>
                                          <p:attrName>style.visibility</p:attrName>
                                        </p:attrNameLst>
                                      </p:cBhvr>
                                      <p:to>
                                        <p:strVal val="visible"/>
                                      </p:to>
                                    </p:set>
                                    <p:animEffect transition="in" filter="blinds(horizontal)">
                                      <p:cBhvr>
                                        <p:cTn id="32" dur="500"/>
                                        <p:tgtEl>
                                          <p:spTgt spid="2908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90847"/>
                                        </p:tgtEl>
                                        <p:attrNameLst>
                                          <p:attrName>style.visibility</p:attrName>
                                        </p:attrNameLst>
                                      </p:cBhvr>
                                      <p:to>
                                        <p:strVal val="visible"/>
                                      </p:to>
                                    </p:set>
                                    <p:animEffect transition="in" filter="blinds(horizontal)">
                                      <p:cBhvr>
                                        <p:cTn id="37" dur="500"/>
                                        <p:tgtEl>
                                          <p:spTgt spid="2908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90867"/>
                                        </p:tgtEl>
                                        <p:attrNameLst>
                                          <p:attrName>style.visibility</p:attrName>
                                        </p:attrNameLst>
                                      </p:cBhvr>
                                      <p:to>
                                        <p:strVal val="visible"/>
                                      </p:to>
                                    </p:set>
                                    <p:animEffect transition="in" filter="blinds(horizontal)">
                                      <p:cBhvr>
                                        <p:cTn id="42" dur="500"/>
                                        <p:tgtEl>
                                          <p:spTgt spid="29086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90851"/>
                                        </p:tgtEl>
                                        <p:attrNameLst>
                                          <p:attrName>style.visibility</p:attrName>
                                        </p:attrNameLst>
                                      </p:cBhvr>
                                      <p:to>
                                        <p:strVal val="visible"/>
                                      </p:to>
                                    </p:set>
                                    <p:animEffect transition="in" filter="blinds(horizontal)">
                                      <p:cBhvr>
                                        <p:cTn id="47" dur="500"/>
                                        <p:tgtEl>
                                          <p:spTgt spid="29085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90855"/>
                                        </p:tgtEl>
                                        <p:attrNameLst>
                                          <p:attrName>style.visibility</p:attrName>
                                        </p:attrNameLst>
                                      </p:cBhvr>
                                      <p:to>
                                        <p:strVal val="visible"/>
                                      </p:to>
                                    </p:set>
                                    <p:animEffect transition="in" filter="blinds(horizontal)">
                                      <p:cBhvr>
                                        <p:cTn id="52" dur="500"/>
                                        <p:tgtEl>
                                          <p:spTgt spid="2908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90866"/>
                                        </p:tgtEl>
                                        <p:attrNameLst>
                                          <p:attrName>style.visibility</p:attrName>
                                        </p:attrNameLst>
                                      </p:cBhvr>
                                      <p:to>
                                        <p:strVal val="visible"/>
                                      </p:to>
                                    </p:set>
                                    <p:animEffect transition="in" filter="blinds(horizontal)">
                                      <p:cBhvr>
                                        <p:cTn id="57" dur="500"/>
                                        <p:tgtEl>
                                          <p:spTgt spid="290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ltLang="en-US"/>
              <a:t>02/10/2011</a:t>
            </a:r>
          </a:p>
        </p:txBody>
      </p:sp>
      <p:sp>
        <p:nvSpPr>
          <p:cNvPr id="6" name="Footer Placeholder 4"/>
          <p:cNvSpPr>
            <a:spLocks noGrp="1"/>
          </p:cNvSpPr>
          <p:nvPr>
            <p:ph type="ftr" sz="quarter" idx="11"/>
          </p:nvPr>
        </p:nvSpPr>
        <p:spPr/>
        <p:txBody>
          <a:bodyPr/>
          <a:lstStyle/>
          <a:p>
            <a:r>
              <a:rPr lang="en-GB" altLang="en-US"/>
              <a:t>JAH</a:t>
            </a:r>
          </a:p>
        </p:txBody>
      </p:sp>
      <p:sp>
        <p:nvSpPr>
          <p:cNvPr id="293890" name="Rectangle 1026"/>
          <p:cNvSpPr>
            <a:spLocks noGrp="1" noChangeArrowheads="1"/>
          </p:cNvSpPr>
          <p:nvPr>
            <p:ph type="ctrTitle"/>
          </p:nvPr>
        </p:nvSpPr>
        <p:spPr>
          <a:xfrm>
            <a:off x="685800" y="2286000"/>
            <a:ext cx="8077200" cy="2514600"/>
          </a:xfrm>
        </p:spPr>
        <p:txBody>
          <a:bodyPr/>
          <a:lstStyle/>
          <a:p>
            <a:pPr algn="ctr"/>
            <a:r>
              <a:rPr lang="en-GB" altLang="en-US" sz="6000">
                <a:cs typeface="Times New Roman" pitchFamily="18" charset="0"/>
              </a:rPr>
              <a:t>INVESTIGATIONS &amp; TEAM CHALLENGE</a:t>
            </a:r>
            <a:r>
              <a:rPr lang="en-GB" altLang="en-US"/>
              <a:t> </a:t>
            </a:r>
          </a:p>
        </p:txBody>
      </p:sp>
      <p:sp>
        <p:nvSpPr>
          <p:cNvPr id="293891" name="Rectangle 1027"/>
          <p:cNvSpPr>
            <a:spLocks noGrp="1" noChangeArrowheads="1"/>
          </p:cNvSpPr>
          <p:nvPr>
            <p:ph type="subTitle" idx="1"/>
          </p:nvPr>
        </p:nvSpPr>
        <p:spPr>
          <a:xfrm>
            <a:off x="1447800" y="5029200"/>
            <a:ext cx="6400800" cy="838200"/>
          </a:xfrm>
        </p:spPr>
        <p:txBody>
          <a:bodyPr/>
          <a:lstStyle/>
          <a:p>
            <a:r>
              <a:rPr lang="en-GB" altLang="en-US"/>
              <a:t>S1-S3 Road Safety &amp; PHYSICS</a:t>
            </a:r>
          </a:p>
        </p:txBody>
      </p:sp>
      <p:sp>
        <p:nvSpPr>
          <p:cNvPr id="293892" name="Rectangle 1028"/>
          <p:cNvSpPr>
            <a:spLocks noChangeArrowheads="1"/>
          </p:cNvSpPr>
          <p:nvPr/>
        </p:nvSpPr>
        <p:spPr bwMode="auto">
          <a:xfrm>
            <a:off x="1524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92088">
              <a:defRPr sz="2000">
                <a:solidFill>
                  <a:schemeClr val="bg1"/>
                </a:solidFill>
                <a:latin typeface="Alien Encounters" pitchFamily="2" charset="0"/>
              </a:defRPr>
            </a:lvl1pPr>
            <a:lvl2pPr defTabSz="192088">
              <a:defRPr sz="2000">
                <a:solidFill>
                  <a:schemeClr val="bg1"/>
                </a:solidFill>
                <a:latin typeface="Alien Encounters" pitchFamily="2" charset="0"/>
              </a:defRPr>
            </a:lvl2pPr>
            <a:lvl3pPr defTabSz="192088">
              <a:defRPr sz="2000">
                <a:solidFill>
                  <a:schemeClr val="bg1"/>
                </a:solidFill>
                <a:latin typeface="Alien Encounters" pitchFamily="2" charset="0"/>
              </a:defRPr>
            </a:lvl3pPr>
            <a:lvl4pPr defTabSz="192088">
              <a:defRPr sz="2000">
                <a:solidFill>
                  <a:schemeClr val="bg1"/>
                </a:solidFill>
                <a:latin typeface="Alien Encounters" pitchFamily="2" charset="0"/>
              </a:defRPr>
            </a:lvl4pPr>
            <a:lvl5pPr defTabSz="192088">
              <a:defRPr sz="2000">
                <a:solidFill>
                  <a:schemeClr val="bg1"/>
                </a:solidFill>
                <a:latin typeface="Alien Encounters" pitchFamily="2" charset="0"/>
              </a:defRPr>
            </a:lvl5pPr>
            <a:lvl6pPr marL="457200" defTabSz="192088" fontAlgn="base">
              <a:spcBef>
                <a:spcPct val="0"/>
              </a:spcBef>
              <a:spcAft>
                <a:spcPct val="0"/>
              </a:spcAft>
              <a:defRPr sz="2000">
                <a:solidFill>
                  <a:schemeClr val="bg1"/>
                </a:solidFill>
                <a:latin typeface="Alien Encounters" pitchFamily="2" charset="0"/>
              </a:defRPr>
            </a:lvl6pPr>
            <a:lvl7pPr marL="914400" defTabSz="192088" fontAlgn="base">
              <a:spcBef>
                <a:spcPct val="0"/>
              </a:spcBef>
              <a:spcAft>
                <a:spcPct val="0"/>
              </a:spcAft>
              <a:defRPr sz="2000">
                <a:solidFill>
                  <a:schemeClr val="bg1"/>
                </a:solidFill>
                <a:latin typeface="Alien Encounters" pitchFamily="2" charset="0"/>
              </a:defRPr>
            </a:lvl7pPr>
            <a:lvl8pPr marL="1371600" defTabSz="192088" fontAlgn="base">
              <a:spcBef>
                <a:spcPct val="0"/>
              </a:spcBef>
              <a:spcAft>
                <a:spcPct val="0"/>
              </a:spcAft>
              <a:defRPr sz="2000">
                <a:solidFill>
                  <a:schemeClr val="bg1"/>
                </a:solidFill>
                <a:latin typeface="Alien Encounters" pitchFamily="2" charset="0"/>
              </a:defRPr>
            </a:lvl8pPr>
            <a:lvl9pPr marL="1828800" defTabSz="192088" fontAlgn="base">
              <a:spcBef>
                <a:spcPct val="0"/>
              </a:spcBef>
              <a:spcAft>
                <a:spcPct val="0"/>
              </a:spcAft>
              <a:defRPr sz="2000">
                <a:solidFill>
                  <a:schemeClr val="bg1"/>
                </a:solidFill>
                <a:latin typeface="Alien Encounters" pitchFamily="2" charset="0"/>
              </a:defRPr>
            </a:lvl9pPr>
          </a:lstStyle>
          <a:p>
            <a:pPr algn="ctr"/>
            <a:r>
              <a:rPr lang="en-GB" altLang="en-US" sz="4800">
                <a:solidFill>
                  <a:schemeClr val="accent1"/>
                </a:solidFill>
                <a:cs typeface="Times New Roman" pitchFamily="18" charset="0"/>
              </a:rPr>
              <a:t>LOCKERBIE ACADEMY</a:t>
            </a:r>
            <a:r>
              <a:rPr lang="en-GB" altLang="en-US" sz="6000">
                <a:cs typeface="Times New Roman" pitchFamily="18" charset="0"/>
              </a:rPr>
              <a:t> 	</a:t>
            </a:r>
            <a:br>
              <a:rPr lang="en-GB" altLang="en-US" sz="6000">
                <a:cs typeface="Times New Roman" pitchFamily="18" charset="0"/>
              </a:rPr>
            </a:br>
            <a:endParaRPr lang="en-GB"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GB" altLang="en-US"/>
              <a:t>02/10/2011</a:t>
            </a:r>
          </a:p>
        </p:txBody>
      </p:sp>
      <p:sp>
        <p:nvSpPr>
          <p:cNvPr id="21" name="Footer Placeholder 2"/>
          <p:cNvSpPr>
            <a:spLocks noGrp="1"/>
          </p:cNvSpPr>
          <p:nvPr>
            <p:ph type="ftr" sz="quarter" idx="11"/>
          </p:nvPr>
        </p:nvSpPr>
        <p:spPr/>
        <p:txBody>
          <a:bodyPr/>
          <a:lstStyle/>
          <a:p>
            <a:r>
              <a:rPr lang="en-GB" altLang="en-US"/>
              <a:t>JAH</a:t>
            </a:r>
          </a:p>
        </p:txBody>
      </p:sp>
      <p:cxnSp>
        <p:nvCxnSpPr>
          <p:cNvPr id="6" name="Straight Connector 5"/>
          <p:cNvCxnSpPr>
            <a:cxnSpLocks noChangeShapeType="1"/>
            <a:stCxn id="117770" idx="0"/>
          </p:cNvCxnSpPr>
          <p:nvPr/>
        </p:nvCxnSpPr>
        <p:spPr bwMode="auto">
          <a:xfrm rot="5400000" flipH="1" flipV="1">
            <a:off x="3939381" y="1916907"/>
            <a:ext cx="1266825" cy="1588"/>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a:stCxn id="117770" idx="2"/>
          </p:cNvCxnSpPr>
          <p:nvPr/>
        </p:nvCxnSpPr>
        <p:spPr bwMode="auto">
          <a:xfrm rot="5400000">
            <a:off x="3937794" y="4933157"/>
            <a:ext cx="1266825" cy="1587"/>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10" name="Straight Connector 9"/>
          <p:cNvCxnSpPr>
            <a:cxnSpLocks noChangeShapeType="1"/>
            <a:stCxn id="117770" idx="1"/>
          </p:cNvCxnSpPr>
          <p:nvPr/>
        </p:nvCxnSpPr>
        <p:spPr bwMode="auto">
          <a:xfrm rot="10800000">
            <a:off x="1857375" y="3424238"/>
            <a:ext cx="1392238" cy="1587"/>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12" name="Straight Connector 11"/>
          <p:cNvCxnSpPr>
            <a:cxnSpLocks noChangeShapeType="1"/>
            <a:stCxn id="117770" idx="3"/>
          </p:cNvCxnSpPr>
          <p:nvPr/>
        </p:nvCxnSpPr>
        <p:spPr bwMode="auto">
          <a:xfrm>
            <a:off x="5894388" y="3425825"/>
            <a:ext cx="1392237" cy="1588"/>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flipV="1">
            <a:off x="5857875" y="1643063"/>
            <a:ext cx="1285875" cy="928687"/>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rot="10800000">
            <a:off x="2214563" y="1857375"/>
            <a:ext cx="2357437" cy="1571625"/>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5572125" y="4071938"/>
            <a:ext cx="1357313" cy="928687"/>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rot="10800000" flipV="1">
            <a:off x="2143125" y="4286250"/>
            <a:ext cx="1143000" cy="714375"/>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sp>
        <p:nvSpPr>
          <p:cNvPr id="117770" name="TextBox 3"/>
          <p:cNvSpPr txBox="1">
            <a:spLocks noChangeArrowheads="1"/>
          </p:cNvSpPr>
          <p:nvPr/>
        </p:nvSpPr>
        <p:spPr bwMode="auto">
          <a:xfrm>
            <a:off x="3249613" y="2551113"/>
            <a:ext cx="2644775" cy="1749425"/>
          </a:xfrm>
          <a:prstGeom prst="rect">
            <a:avLst/>
          </a:prstGeom>
          <a:solidFill>
            <a:schemeClr val="tx1"/>
          </a:solidFill>
          <a:ln w="9525">
            <a:solidFill>
              <a:schemeClr val="bg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GB" altLang="en-US" sz="3600">
                <a:solidFill>
                  <a:schemeClr val="bg1"/>
                </a:solidFill>
                <a:latin typeface="Calibri" pitchFamily="34" charset="0"/>
                <a:cs typeface="Arial" charset="0"/>
              </a:rPr>
              <a:t>Safety Features in Cars</a:t>
            </a:r>
          </a:p>
        </p:txBody>
      </p:sp>
      <p:sp>
        <p:nvSpPr>
          <p:cNvPr id="23" name="TextBox 22"/>
          <p:cNvSpPr txBox="1">
            <a:spLocks noChangeArrowheads="1"/>
          </p:cNvSpPr>
          <p:nvPr/>
        </p:nvSpPr>
        <p:spPr bwMode="auto">
          <a:xfrm>
            <a:off x="1143000" y="785813"/>
            <a:ext cx="2000250" cy="1104900"/>
          </a:xfrm>
          <a:prstGeom prst="rect">
            <a:avLst/>
          </a:prstGeom>
          <a:solidFill>
            <a:schemeClr val="bg1"/>
          </a:solidFill>
          <a:ln w="38100">
            <a:solidFill>
              <a:schemeClr val="tx1"/>
            </a:solidFill>
            <a:miter lim="800000"/>
            <a:headEnd/>
            <a:tailEnd/>
          </a:ln>
        </p:spPr>
        <p:txBody>
          <a:bodyPr>
            <a:spAutoFit/>
          </a:bodyPr>
          <a:lstStyle/>
          <a:p>
            <a:pPr algn="ctr" fontAlgn="auto">
              <a:spcBef>
                <a:spcPts val="0"/>
              </a:spcBef>
              <a:spcAft>
                <a:spcPts val="0"/>
              </a:spcAft>
              <a:defRPr/>
            </a:pPr>
            <a:r>
              <a:rPr lang="en-GB" sz="3200" dirty="0">
                <a:solidFill>
                  <a:schemeClr val="tx2"/>
                </a:solidFill>
                <a:latin typeface="+mn-lt"/>
              </a:rPr>
              <a:t>Anti-lock Brakes</a:t>
            </a:r>
            <a:endParaRPr lang="en-GB" sz="3200" dirty="0">
              <a:solidFill>
                <a:schemeClr val="tx2"/>
              </a:solidFill>
              <a:latin typeface="+mn-lt"/>
            </a:endParaRPr>
          </a:p>
        </p:txBody>
      </p:sp>
      <p:sp>
        <p:nvSpPr>
          <p:cNvPr id="24" name="TextBox 23"/>
          <p:cNvSpPr txBox="1">
            <a:spLocks noChangeArrowheads="1"/>
          </p:cNvSpPr>
          <p:nvPr/>
        </p:nvSpPr>
        <p:spPr bwMode="auto">
          <a:xfrm>
            <a:off x="6019800" y="990600"/>
            <a:ext cx="1862138" cy="1104900"/>
          </a:xfrm>
          <a:prstGeom prst="rect">
            <a:avLst/>
          </a:prstGeom>
          <a:solidFill>
            <a:schemeClr val="bg1"/>
          </a:solidFill>
          <a:ln w="38100">
            <a:solidFill>
              <a:schemeClr val="tx1"/>
            </a:solidFill>
            <a:miter lim="800000"/>
            <a:headEnd/>
            <a:tailEnd/>
          </a:ln>
        </p:spPr>
        <p:txBody>
          <a:bodyPr>
            <a:spAutoFit/>
          </a:bodyPr>
          <a:lstStyle/>
          <a:p>
            <a:pPr algn="ctr" fontAlgn="auto">
              <a:spcBef>
                <a:spcPts val="0"/>
              </a:spcBef>
              <a:spcAft>
                <a:spcPts val="0"/>
              </a:spcAft>
              <a:defRPr/>
            </a:pPr>
            <a:r>
              <a:rPr lang="en-GB" sz="3200" dirty="0">
                <a:solidFill>
                  <a:schemeClr val="tx2"/>
                </a:solidFill>
                <a:latin typeface="+mn-lt"/>
              </a:rPr>
              <a:t>Traction control</a:t>
            </a:r>
          </a:p>
        </p:txBody>
      </p:sp>
      <p:sp>
        <p:nvSpPr>
          <p:cNvPr id="25" name="TextBox 24"/>
          <p:cNvSpPr txBox="1">
            <a:spLocks noChangeArrowheads="1"/>
          </p:cNvSpPr>
          <p:nvPr/>
        </p:nvSpPr>
        <p:spPr bwMode="auto">
          <a:xfrm>
            <a:off x="3749675" y="214313"/>
            <a:ext cx="1644650" cy="1104900"/>
          </a:xfrm>
          <a:prstGeom prst="rect">
            <a:avLst/>
          </a:prstGeom>
          <a:solidFill>
            <a:schemeClr val="bg1"/>
          </a:solidFill>
          <a:ln w="38100">
            <a:solidFill>
              <a:schemeClr val="tx1"/>
            </a:solidFill>
            <a:miter lim="800000"/>
            <a:headEnd/>
            <a:tailEnd/>
          </a:ln>
        </p:spPr>
        <p:txBody>
          <a:bodyPr>
            <a:spAutoFit/>
          </a:bodyPr>
          <a:lstStyle/>
          <a:p>
            <a:pPr algn="ctr" fontAlgn="auto">
              <a:spcBef>
                <a:spcPts val="0"/>
              </a:spcBef>
              <a:spcAft>
                <a:spcPts val="0"/>
              </a:spcAft>
              <a:defRPr/>
            </a:pPr>
            <a:r>
              <a:rPr lang="en-GB" sz="3200" dirty="0">
                <a:solidFill>
                  <a:schemeClr val="tx2"/>
                </a:solidFill>
                <a:latin typeface="+mn-lt"/>
              </a:rPr>
              <a:t>Safety cage</a:t>
            </a:r>
          </a:p>
        </p:txBody>
      </p:sp>
      <p:sp>
        <p:nvSpPr>
          <p:cNvPr id="26" name="TextBox 25"/>
          <p:cNvSpPr txBox="1">
            <a:spLocks noChangeArrowheads="1"/>
          </p:cNvSpPr>
          <p:nvPr/>
        </p:nvSpPr>
        <p:spPr bwMode="auto">
          <a:xfrm>
            <a:off x="1143000" y="5000625"/>
            <a:ext cx="1857375" cy="617538"/>
          </a:xfrm>
          <a:prstGeom prst="rect">
            <a:avLst/>
          </a:prstGeom>
          <a:solidFill>
            <a:schemeClr val="bg1"/>
          </a:solidFill>
          <a:ln w="38100">
            <a:solidFill>
              <a:schemeClr val="tx1"/>
            </a:solidFill>
            <a:miter lim="800000"/>
            <a:headEnd/>
            <a:tailEnd/>
          </a:ln>
        </p:spPr>
        <p:txBody>
          <a:bodyPr>
            <a:spAutoFit/>
          </a:bodyPr>
          <a:lstStyle/>
          <a:p>
            <a:pPr algn="ctr" fontAlgn="auto">
              <a:spcBef>
                <a:spcPts val="0"/>
              </a:spcBef>
              <a:spcAft>
                <a:spcPts val="0"/>
              </a:spcAft>
              <a:defRPr/>
            </a:pPr>
            <a:r>
              <a:rPr lang="en-GB" sz="3200" dirty="0">
                <a:solidFill>
                  <a:schemeClr val="tx2"/>
                </a:solidFill>
                <a:latin typeface="+mn-lt"/>
              </a:rPr>
              <a:t>Seatbelts </a:t>
            </a:r>
          </a:p>
        </p:txBody>
      </p:sp>
      <p:sp>
        <p:nvSpPr>
          <p:cNvPr id="27" name="TextBox 26"/>
          <p:cNvSpPr txBox="1">
            <a:spLocks noChangeArrowheads="1"/>
          </p:cNvSpPr>
          <p:nvPr/>
        </p:nvSpPr>
        <p:spPr bwMode="auto">
          <a:xfrm>
            <a:off x="5857875" y="5000625"/>
            <a:ext cx="2214563" cy="617538"/>
          </a:xfrm>
          <a:prstGeom prst="rect">
            <a:avLst/>
          </a:prstGeom>
          <a:solidFill>
            <a:schemeClr val="bg1"/>
          </a:solidFill>
          <a:ln w="38100">
            <a:solidFill>
              <a:schemeClr val="tx1"/>
            </a:solidFill>
            <a:miter lim="800000"/>
            <a:headEnd/>
            <a:tailEnd/>
          </a:ln>
        </p:spPr>
        <p:txBody>
          <a:bodyPr>
            <a:spAutoFit/>
          </a:bodyPr>
          <a:lstStyle/>
          <a:p>
            <a:pPr algn="ctr" fontAlgn="auto">
              <a:spcBef>
                <a:spcPts val="0"/>
              </a:spcBef>
              <a:spcAft>
                <a:spcPts val="0"/>
              </a:spcAft>
              <a:defRPr/>
            </a:pPr>
            <a:r>
              <a:rPr lang="en-GB" sz="3200" dirty="0">
                <a:solidFill>
                  <a:schemeClr val="tx2"/>
                </a:solidFill>
                <a:latin typeface="+mn-lt"/>
              </a:rPr>
              <a:t>Air bags</a:t>
            </a:r>
          </a:p>
        </p:txBody>
      </p:sp>
      <p:sp>
        <p:nvSpPr>
          <p:cNvPr id="28" name="TextBox 27"/>
          <p:cNvSpPr txBox="1">
            <a:spLocks noChangeArrowheads="1"/>
          </p:cNvSpPr>
          <p:nvPr/>
        </p:nvSpPr>
        <p:spPr bwMode="auto">
          <a:xfrm>
            <a:off x="6786563" y="2890838"/>
            <a:ext cx="2000250" cy="1104900"/>
          </a:xfrm>
          <a:prstGeom prst="rect">
            <a:avLst/>
          </a:prstGeom>
          <a:solidFill>
            <a:schemeClr val="bg1"/>
          </a:solidFill>
          <a:ln w="38100">
            <a:solidFill>
              <a:schemeClr val="tx1"/>
            </a:solidFill>
            <a:miter lim="800000"/>
            <a:headEnd/>
            <a:tailEnd/>
          </a:ln>
        </p:spPr>
        <p:txBody>
          <a:bodyPr>
            <a:spAutoFit/>
          </a:bodyPr>
          <a:lstStyle/>
          <a:p>
            <a:pPr algn="ctr" fontAlgn="auto">
              <a:spcBef>
                <a:spcPts val="0"/>
              </a:spcBef>
              <a:spcAft>
                <a:spcPts val="0"/>
              </a:spcAft>
              <a:defRPr/>
            </a:pPr>
            <a:r>
              <a:rPr lang="en-GB" sz="3200" dirty="0">
                <a:solidFill>
                  <a:schemeClr val="tx2"/>
                </a:solidFill>
                <a:latin typeface="+mn-lt"/>
              </a:rPr>
              <a:t>Electric windows</a:t>
            </a:r>
          </a:p>
        </p:txBody>
      </p:sp>
      <p:sp>
        <p:nvSpPr>
          <p:cNvPr id="29" name="TextBox 28"/>
          <p:cNvSpPr txBox="1">
            <a:spLocks noChangeArrowheads="1"/>
          </p:cNvSpPr>
          <p:nvPr/>
        </p:nvSpPr>
        <p:spPr bwMode="auto">
          <a:xfrm>
            <a:off x="642938" y="2890838"/>
            <a:ext cx="1714500" cy="1104900"/>
          </a:xfrm>
          <a:prstGeom prst="rect">
            <a:avLst/>
          </a:prstGeom>
          <a:solidFill>
            <a:schemeClr val="bg1"/>
          </a:solidFill>
          <a:ln w="38100">
            <a:solidFill>
              <a:schemeClr val="tx1"/>
            </a:solidFill>
            <a:miter lim="800000"/>
            <a:headEnd/>
            <a:tailEnd/>
          </a:ln>
        </p:spPr>
        <p:txBody>
          <a:bodyPr>
            <a:spAutoFit/>
          </a:bodyPr>
          <a:lstStyle/>
          <a:p>
            <a:pPr algn="ctr" fontAlgn="auto">
              <a:spcBef>
                <a:spcPts val="0"/>
              </a:spcBef>
              <a:spcAft>
                <a:spcPts val="0"/>
              </a:spcAft>
              <a:defRPr/>
            </a:pPr>
            <a:r>
              <a:rPr lang="en-GB" sz="3200" dirty="0">
                <a:solidFill>
                  <a:schemeClr val="tx2"/>
                </a:solidFill>
                <a:latin typeface="+mn-lt"/>
              </a:rPr>
              <a:t>Crumple zones</a:t>
            </a:r>
          </a:p>
        </p:txBody>
      </p:sp>
      <p:sp>
        <p:nvSpPr>
          <p:cNvPr id="30" name="TextBox 29"/>
          <p:cNvSpPr txBox="1">
            <a:spLocks noChangeArrowheads="1"/>
          </p:cNvSpPr>
          <p:nvPr/>
        </p:nvSpPr>
        <p:spPr bwMode="auto">
          <a:xfrm>
            <a:off x="3429000" y="5500688"/>
            <a:ext cx="2286000" cy="1104900"/>
          </a:xfrm>
          <a:prstGeom prst="rect">
            <a:avLst/>
          </a:prstGeom>
          <a:solidFill>
            <a:schemeClr val="bg1"/>
          </a:solidFill>
          <a:ln w="38100">
            <a:solidFill>
              <a:schemeClr val="tx1"/>
            </a:solidFill>
            <a:miter lim="800000"/>
            <a:headEnd/>
            <a:tailEnd/>
          </a:ln>
        </p:spPr>
        <p:txBody>
          <a:bodyPr>
            <a:spAutoFit/>
          </a:bodyPr>
          <a:lstStyle/>
          <a:p>
            <a:pPr algn="ctr" fontAlgn="auto">
              <a:spcBef>
                <a:spcPts val="0"/>
              </a:spcBef>
              <a:spcAft>
                <a:spcPts val="0"/>
              </a:spcAft>
              <a:defRPr/>
            </a:pPr>
            <a:r>
              <a:rPr lang="en-GB" sz="3200" dirty="0">
                <a:solidFill>
                  <a:schemeClr val="tx2"/>
                </a:solidFill>
                <a:latin typeface="+mn-lt"/>
              </a:rPr>
              <a:t>Paddle shift controls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GB" altLang="en-US"/>
              <a:t>02/10/2011</a:t>
            </a:r>
          </a:p>
        </p:txBody>
      </p:sp>
      <p:sp>
        <p:nvSpPr>
          <p:cNvPr id="5" name="Footer Placeholder 3"/>
          <p:cNvSpPr>
            <a:spLocks noGrp="1"/>
          </p:cNvSpPr>
          <p:nvPr>
            <p:ph type="ftr" sz="quarter" idx="11"/>
          </p:nvPr>
        </p:nvSpPr>
        <p:spPr/>
        <p:txBody>
          <a:bodyPr/>
          <a:lstStyle/>
          <a:p>
            <a:r>
              <a:rPr lang="en-GB" altLang="en-US"/>
              <a:t>JAH</a:t>
            </a:r>
          </a:p>
        </p:txBody>
      </p:sp>
      <p:sp>
        <p:nvSpPr>
          <p:cNvPr id="294914" name="Rectangle 3074"/>
          <p:cNvSpPr>
            <a:spLocks noGrp="1" noChangeArrowheads="1"/>
          </p:cNvSpPr>
          <p:nvPr>
            <p:ph type="title"/>
          </p:nvPr>
        </p:nvSpPr>
        <p:spPr>
          <a:xfrm>
            <a:off x="609600" y="1295400"/>
            <a:ext cx="8001000" cy="2971800"/>
          </a:xfrm>
        </p:spPr>
        <p:txBody>
          <a:bodyPr/>
          <a:lstStyle/>
          <a:p>
            <a:pPr algn="ctr"/>
            <a:r>
              <a:rPr lang="en-GB" altLang="en-US" sz="9600"/>
              <a:t>TART MA CART</a:t>
            </a:r>
          </a:p>
        </p:txBody>
      </p:sp>
      <p:sp>
        <p:nvSpPr>
          <p:cNvPr id="294915" name="Rectangle 3075"/>
          <p:cNvSpPr>
            <a:spLocks noChangeArrowheads="1"/>
          </p:cNvSpPr>
          <p:nvPr/>
        </p:nvSpPr>
        <p:spPr bwMode="auto">
          <a:xfrm>
            <a:off x="1447800" y="4876800"/>
            <a:ext cx="6580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5400">
                <a:solidFill>
                  <a:srgbClr val="66FFFF"/>
                </a:solidFill>
                <a:latin typeface="Alien Encounters" pitchFamily="2" charset="0"/>
              </a:rPr>
              <a:t>Class challenge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GB" altLang="en-US"/>
              <a:t>02/10/2011</a:t>
            </a:r>
          </a:p>
        </p:txBody>
      </p:sp>
      <p:sp>
        <p:nvSpPr>
          <p:cNvPr id="7" name="Footer Placeholder 5"/>
          <p:cNvSpPr>
            <a:spLocks noGrp="1"/>
          </p:cNvSpPr>
          <p:nvPr>
            <p:ph type="ftr" sz="quarter" idx="11"/>
          </p:nvPr>
        </p:nvSpPr>
        <p:spPr/>
        <p:txBody>
          <a:bodyPr/>
          <a:lstStyle/>
          <a:p>
            <a:r>
              <a:rPr lang="en-GB" altLang="en-US"/>
              <a:t>JAH</a:t>
            </a:r>
          </a:p>
        </p:txBody>
      </p:sp>
      <p:sp>
        <p:nvSpPr>
          <p:cNvPr id="295938" name="Rectangle 2"/>
          <p:cNvSpPr>
            <a:spLocks noGrp="1" noChangeArrowheads="1"/>
          </p:cNvSpPr>
          <p:nvPr>
            <p:ph type="title"/>
          </p:nvPr>
        </p:nvSpPr>
        <p:spPr/>
        <p:txBody>
          <a:bodyPr/>
          <a:lstStyle/>
          <a:p>
            <a:r>
              <a:rPr lang="en-GB" altLang="en-US" sz="3600">
                <a:latin typeface="Comic Sans MS" pitchFamily="66" charset="0"/>
              </a:rPr>
              <a:t>Collisions</a:t>
            </a:r>
          </a:p>
        </p:txBody>
      </p:sp>
      <p:sp>
        <p:nvSpPr>
          <p:cNvPr id="295939" name="Rectangle 3"/>
          <p:cNvSpPr>
            <a:spLocks noGrp="1" noChangeArrowheads="1"/>
          </p:cNvSpPr>
          <p:nvPr>
            <p:ph type="body" sz="half" idx="2"/>
          </p:nvPr>
        </p:nvSpPr>
        <p:spPr/>
        <p:txBody>
          <a:bodyPr/>
          <a:lstStyle/>
          <a:p>
            <a:r>
              <a:rPr lang="en-GB" altLang="en-US" sz="2800"/>
              <a:t>What makes a car ‘safe’?</a:t>
            </a:r>
          </a:p>
          <a:p>
            <a:r>
              <a:rPr lang="en-GB" altLang="en-US" sz="2800"/>
              <a:t>Why are some cars better in crashes than others?</a:t>
            </a:r>
          </a:p>
          <a:p>
            <a:r>
              <a:rPr lang="en-GB" altLang="en-US" sz="2800"/>
              <a:t>What happens during a crash?</a:t>
            </a:r>
          </a:p>
          <a:p>
            <a:r>
              <a:rPr lang="en-GB" altLang="en-US" sz="2800"/>
              <a:t>Is this car safe?</a:t>
            </a:r>
          </a:p>
        </p:txBody>
      </p:sp>
      <p:sp>
        <p:nvSpPr>
          <p:cNvPr id="295941" name="Text Box 5"/>
          <p:cNvSpPr txBox="1">
            <a:spLocks noChangeArrowheads="1"/>
          </p:cNvSpPr>
          <p:nvPr/>
        </p:nvSpPr>
        <p:spPr bwMode="auto">
          <a:xfrm>
            <a:off x="950913" y="1073150"/>
            <a:ext cx="226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hlinkClick r:id="rId3" action="ppaction://hlinkfile"/>
              </a:rPr>
              <a:t>Hyperlink to clip</a:t>
            </a:r>
            <a:endParaRPr lang="en-GB" altLang="en-US"/>
          </a:p>
        </p:txBody>
      </p:sp>
      <p:pic>
        <p:nvPicPr>
          <p:cNvPr id="295943" name="crashtest-landwind-1-467150_WMV V9.wmv">
            <a:hlinkClick r:id="" action="ppaction://media"/>
          </p:cNvPr>
          <p:cNvPicPr>
            <a:picLocks noRot="1" noChangeAspect="1" noChangeArrowheads="1"/>
          </p:cNvPicPr>
          <p:nvPr>
            <p:ph sz="half" idx="1"/>
            <a:videoFile r:link="rId1"/>
          </p:nvPr>
        </p:nvPicPr>
        <p:blipFill>
          <a:blip r:embed="rId4">
            <a:extLst>
              <a:ext uri="{28A0092B-C50C-407E-A947-70E740481C1C}">
                <a14:useLocalDpi xmlns:a14="http://schemas.microsoft.com/office/drawing/2010/main" val="0"/>
              </a:ext>
            </a:extLst>
          </a:blip>
          <a:srcRect/>
          <a:stretch>
            <a:fillRect/>
          </a:stretch>
        </p:blipFill>
        <p:spPr>
          <a:xfrm>
            <a:off x="684213" y="2636838"/>
            <a:ext cx="3048000" cy="2286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500"/>
                                        <p:tgtEl>
                                          <p:spTgt spid="295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5939">
                                            <p:txEl>
                                              <p:pRg st="1" end="1"/>
                                            </p:txEl>
                                          </p:spTgt>
                                        </p:tgtEl>
                                        <p:attrNameLst>
                                          <p:attrName>style.visibility</p:attrName>
                                        </p:attrNameLst>
                                      </p:cBhvr>
                                      <p:to>
                                        <p:strVal val="visible"/>
                                      </p:to>
                                    </p:set>
                                    <p:animEffect transition="in" filter="wipe(left)">
                                      <p:cBhvr>
                                        <p:cTn id="12" dur="500"/>
                                        <p:tgtEl>
                                          <p:spTgt spid="295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5939">
                                            <p:txEl>
                                              <p:pRg st="2" end="2"/>
                                            </p:txEl>
                                          </p:spTgt>
                                        </p:tgtEl>
                                        <p:attrNameLst>
                                          <p:attrName>style.visibility</p:attrName>
                                        </p:attrNameLst>
                                      </p:cBhvr>
                                      <p:to>
                                        <p:strVal val="visible"/>
                                      </p:to>
                                    </p:set>
                                    <p:animEffect transition="in" filter="wipe(left)">
                                      <p:cBhvr>
                                        <p:cTn id="17" dur="500"/>
                                        <p:tgtEl>
                                          <p:spTgt spid="295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5939">
                                            <p:txEl>
                                              <p:pRg st="3" end="3"/>
                                            </p:txEl>
                                          </p:spTgt>
                                        </p:tgtEl>
                                        <p:attrNameLst>
                                          <p:attrName>style.visibility</p:attrName>
                                        </p:attrNameLst>
                                      </p:cBhvr>
                                      <p:to>
                                        <p:strVal val="visible"/>
                                      </p:to>
                                    </p:set>
                                    <p:animEffect transition="in" filter="wipe(left)">
                                      <p:cBhvr>
                                        <p:cTn id="22" dur="500"/>
                                        <p:tgtEl>
                                          <p:spTgt spid="295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95943"/>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295943"/>
                                        </p:tgtEl>
                                      </p:cBhvr>
                                    </p:cmd>
                                  </p:childTnLst>
                                </p:cTn>
                              </p:par>
                            </p:childTnLst>
                          </p:cTn>
                        </p:par>
                      </p:childTnLst>
                    </p:cTn>
                  </p:par>
                </p:childTnLst>
              </p:cTn>
              <p:nextCondLst>
                <p:cond evt="onClick" delay="0">
                  <p:tgtEl>
                    <p:spTgt spid="295943"/>
                  </p:tgtEl>
                </p:cond>
              </p:nextCondLst>
            </p:seq>
            <p:video>
              <p:cMediaNode>
                <p:cTn id="28" fill="hold" display="0">
                  <p:stCondLst>
                    <p:cond delay="indefinite"/>
                  </p:stCondLst>
                  <p:endCondLst>
                    <p:cond evt="onNext" delay="0">
                      <p:tgtEl>
                        <p:sldTgt/>
                      </p:tgtEl>
                    </p:cond>
                    <p:cond evt="onPrev" delay="0">
                      <p:tgtEl>
                        <p:sldTgt/>
                      </p:tgtEl>
                    </p:cond>
                  </p:endCondLst>
                </p:cTn>
                <p:tgtEl>
                  <p:spTgt spid="295943"/>
                </p:tgtEl>
              </p:cMediaNode>
            </p:video>
          </p:childTnLst>
        </p:cTn>
      </p:par>
    </p:tnLst>
    <p:bldLst>
      <p:bldP spid="29593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GB" altLang="en-US"/>
              <a:t>02/10/2011</a:t>
            </a:r>
          </a:p>
        </p:txBody>
      </p:sp>
      <p:sp>
        <p:nvSpPr>
          <p:cNvPr id="5" name="Footer Placeholder 5"/>
          <p:cNvSpPr>
            <a:spLocks noGrp="1"/>
          </p:cNvSpPr>
          <p:nvPr>
            <p:ph type="ftr" sz="quarter" idx="11"/>
          </p:nvPr>
        </p:nvSpPr>
        <p:spPr/>
        <p:txBody>
          <a:bodyPr/>
          <a:lstStyle/>
          <a:p>
            <a:r>
              <a:rPr lang="en-GB" altLang="en-US"/>
              <a:t>JAH</a:t>
            </a:r>
          </a:p>
        </p:txBody>
      </p:sp>
      <p:sp>
        <p:nvSpPr>
          <p:cNvPr id="296962" name="Rectangle 2"/>
          <p:cNvSpPr>
            <a:spLocks noGrp="1" noChangeArrowheads="1"/>
          </p:cNvSpPr>
          <p:nvPr>
            <p:ph type="title"/>
          </p:nvPr>
        </p:nvSpPr>
        <p:spPr/>
        <p:txBody>
          <a:bodyPr/>
          <a:lstStyle/>
          <a:p>
            <a:r>
              <a:rPr lang="en-GB" altLang="en-US" sz="4000">
                <a:latin typeface="Comic Sans MS" pitchFamily="66" charset="0"/>
              </a:rPr>
              <a:t>Making a car safe</a:t>
            </a:r>
          </a:p>
        </p:txBody>
      </p:sp>
      <p:sp>
        <p:nvSpPr>
          <p:cNvPr id="296963" name="Rectangle 3"/>
          <p:cNvSpPr>
            <a:spLocks noGrp="1" noChangeArrowheads="1"/>
          </p:cNvSpPr>
          <p:nvPr>
            <p:ph type="body" sz="half" idx="1"/>
          </p:nvPr>
        </p:nvSpPr>
        <p:spPr>
          <a:xfrm>
            <a:off x="685800" y="1295400"/>
            <a:ext cx="7239000" cy="4800600"/>
          </a:xfrm>
        </p:spPr>
        <p:txBody>
          <a:bodyPr/>
          <a:lstStyle/>
          <a:p>
            <a:pPr>
              <a:buFontTx/>
              <a:buNone/>
            </a:pPr>
            <a:r>
              <a:rPr lang="en-GB" altLang="en-US" sz="3600"/>
              <a:t>Depends on</a:t>
            </a:r>
          </a:p>
          <a:p>
            <a:r>
              <a:rPr lang="en-GB" altLang="en-US" sz="3600">
                <a:solidFill>
                  <a:srgbClr val="FF0066"/>
                </a:solidFill>
              </a:rPr>
              <a:t>driver education</a:t>
            </a:r>
            <a:r>
              <a:rPr lang="en-GB" altLang="en-US" sz="3600"/>
              <a:t> and </a:t>
            </a:r>
            <a:r>
              <a:rPr lang="en-GB" altLang="en-US" sz="3600">
                <a:solidFill>
                  <a:srgbClr val="FF0066"/>
                </a:solidFill>
              </a:rPr>
              <a:t>attitude</a:t>
            </a:r>
          </a:p>
          <a:p>
            <a:r>
              <a:rPr lang="en-GB" altLang="en-US" sz="3600">
                <a:solidFill>
                  <a:schemeClr val="bg1"/>
                </a:solidFill>
              </a:rPr>
              <a:t>road</a:t>
            </a:r>
            <a:r>
              <a:rPr lang="en-GB" altLang="en-US" sz="3600"/>
              <a:t> design</a:t>
            </a:r>
          </a:p>
          <a:p>
            <a:r>
              <a:rPr lang="en-GB" altLang="en-US" sz="3600"/>
              <a:t>car </a:t>
            </a:r>
            <a:r>
              <a:rPr lang="en-GB" altLang="en-US" sz="3600">
                <a:solidFill>
                  <a:srgbClr val="00FFFF"/>
                </a:solidFill>
              </a:rPr>
              <a:t>maintenance</a:t>
            </a:r>
          </a:p>
          <a:p>
            <a:r>
              <a:rPr lang="en-GB" altLang="en-US" sz="3600"/>
              <a:t>car </a:t>
            </a:r>
            <a:r>
              <a:rPr lang="en-GB" altLang="en-US" sz="3600">
                <a:solidFill>
                  <a:srgbClr val="00FFFF"/>
                </a:solidFill>
              </a:rPr>
              <a:t>construction</a:t>
            </a:r>
          </a:p>
          <a:p>
            <a:endParaRPr lang="en-GB"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wipe(left)">
                                      <p:cBhvr>
                                        <p:cTn id="7" dur="500"/>
                                        <p:tgtEl>
                                          <p:spTgt spid="296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Effect transition="in" filter="wipe(left)">
                                      <p:cBhvr>
                                        <p:cTn id="12" dur="500"/>
                                        <p:tgtEl>
                                          <p:spTgt spid="296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wipe(left)">
                                      <p:cBhvr>
                                        <p:cTn id="17" dur="500"/>
                                        <p:tgtEl>
                                          <p:spTgt spid="296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Effect transition="in" filter="wipe(left)">
                                      <p:cBhvr>
                                        <p:cTn id="22" dur="500"/>
                                        <p:tgtEl>
                                          <p:spTgt spid="296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63">
                                            <p:txEl>
                                              <p:pRg st="4" end="4"/>
                                            </p:txEl>
                                          </p:spTgt>
                                        </p:tgtEl>
                                        <p:attrNameLst>
                                          <p:attrName>style.visibility</p:attrName>
                                        </p:attrNameLst>
                                      </p:cBhvr>
                                      <p:to>
                                        <p:strVal val="visible"/>
                                      </p:to>
                                    </p:set>
                                    <p:animEffect transition="in" filter="wipe(left)">
                                      <p:cBhvr>
                                        <p:cTn id="27" dur="500"/>
                                        <p:tgtEl>
                                          <p:spTgt spid="296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297986" name="Rectangle 2"/>
          <p:cNvSpPr>
            <a:spLocks noGrp="1" noChangeArrowheads="1"/>
          </p:cNvSpPr>
          <p:nvPr>
            <p:ph type="title"/>
          </p:nvPr>
        </p:nvSpPr>
        <p:spPr/>
        <p:txBody>
          <a:bodyPr/>
          <a:lstStyle/>
          <a:p>
            <a:r>
              <a:rPr lang="en-GB" altLang="en-US" sz="4000">
                <a:latin typeface="Comic Sans MS" pitchFamily="66" charset="0"/>
              </a:rPr>
              <a:t>Driver education</a:t>
            </a:r>
          </a:p>
        </p:txBody>
      </p:sp>
      <p:sp>
        <p:nvSpPr>
          <p:cNvPr id="297987" name="Rectangle 3"/>
          <p:cNvSpPr>
            <a:spLocks noGrp="1" noChangeArrowheads="1"/>
          </p:cNvSpPr>
          <p:nvPr>
            <p:ph type="body" idx="1"/>
          </p:nvPr>
        </p:nvSpPr>
        <p:spPr>
          <a:xfrm>
            <a:off x="228600" y="1295400"/>
            <a:ext cx="8610600" cy="4800600"/>
          </a:xfrm>
        </p:spPr>
        <p:txBody>
          <a:bodyPr/>
          <a:lstStyle/>
          <a:p>
            <a:r>
              <a:rPr lang="en-GB" altLang="en-US">
                <a:solidFill>
                  <a:srgbClr val="00FFFF"/>
                </a:solidFill>
              </a:rPr>
              <a:t>30%</a:t>
            </a:r>
            <a:r>
              <a:rPr lang="en-GB" altLang="en-US"/>
              <a:t> of accidents involve a driver </a:t>
            </a:r>
            <a:r>
              <a:rPr lang="en-GB" altLang="en-US">
                <a:solidFill>
                  <a:srgbClr val="00FFFF"/>
                </a:solidFill>
              </a:rPr>
              <a:t>under</a:t>
            </a:r>
            <a:r>
              <a:rPr lang="en-GB" altLang="en-US"/>
              <a:t> the age of </a:t>
            </a:r>
            <a:r>
              <a:rPr lang="en-GB" altLang="en-US">
                <a:solidFill>
                  <a:srgbClr val="00FFFF"/>
                </a:solidFill>
              </a:rPr>
              <a:t>21</a:t>
            </a:r>
            <a:r>
              <a:rPr lang="en-GB" altLang="en-US"/>
              <a:t>.</a:t>
            </a:r>
          </a:p>
          <a:p>
            <a:r>
              <a:rPr lang="en-GB" altLang="en-US">
                <a:solidFill>
                  <a:srgbClr val="00FFFF"/>
                </a:solidFill>
              </a:rPr>
              <a:t>8%</a:t>
            </a:r>
            <a:r>
              <a:rPr lang="en-GB" altLang="en-US"/>
              <a:t> of driving licences are held by drivers </a:t>
            </a:r>
            <a:r>
              <a:rPr lang="en-GB" altLang="en-US">
                <a:solidFill>
                  <a:srgbClr val="00FFFF"/>
                </a:solidFill>
              </a:rPr>
              <a:t>under 21</a:t>
            </a:r>
            <a:r>
              <a:rPr lang="en-GB" altLang="en-US"/>
              <a:t>.</a:t>
            </a:r>
          </a:p>
          <a:p>
            <a:r>
              <a:rPr lang="en-GB" altLang="en-US">
                <a:solidFill>
                  <a:srgbClr val="FF0066"/>
                </a:solidFill>
              </a:rPr>
              <a:t>One in three</a:t>
            </a:r>
            <a:r>
              <a:rPr lang="en-GB" altLang="en-US"/>
              <a:t> drivers will have an accident by the time they </a:t>
            </a:r>
            <a:r>
              <a:rPr lang="en-GB" altLang="en-US">
                <a:solidFill>
                  <a:srgbClr val="66FFFF"/>
                </a:solidFill>
              </a:rPr>
              <a:t>reach 21</a:t>
            </a:r>
            <a:r>
              <a:rPr lang="en-GB" altLang="en-US"/>
              <a:t>.</a:t>
            </a:r>
          </a:p>
          <a:p>
            <a:r>
              <a:rPr lang="en-GB" altLang="en-US">
                <a:solidFill>
                  <a:schemeClr val="bg1"/>
                </a:solidFill>
              </a:rPr>
              <a:t>Boys</a:t>
            </a:r>
            <a:r>
              <a:rPr lang="en-GB" altLang="en-US"/>
              <a:t> </a:t>
            </a:r>
            <a:r>
              <a:rPr lang="en-GB" altLang="en-US">
                <a:solidFill>
                  <a:srgbClr val="66FFFF"/>
                </a:solidFill>
              </a:rPr>
              <a:t>under 21</a:t>
            </a:r>
            <a:r>
              <a:rPr lang="en-GB" altLang="en-US"/>
              <a:t> are </a:t>
            </a:r>
            <a:r>
              <a:rPr lang="en-GB" altLang="en-US">
                <a:solidFill>
                  <a:srgbClr val="FF0066"/>
                </a:solidFill>
              </a:rPr>
              <a:t>twice</a:t>
            </a:r>
            <a:r>
              <a:rPr lang="en-GB" altLang="en-US"/>
              <a:t> as likely to be involved in an accident.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Effect transition="in" filter="wipe(left)">
                                      <p:cBhvr>
                                        <p:cTn id="7" dur="500"/>
                                        <p:tgtEl>
                                          <p:spTgt spid="297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7987">
                                            <p:txEl>
                                              <p:pRg st="1" end="1"/>
                                            </p:txEl>
                                          </p:spTgt>
                                        </p:tgtEl>
                                        <p:attrNameLst>
                                          <p:attrName>style.visibility</p:attrName>
                                        </p:attrNameLst>
                                      </p:cBhvr>
                                      <p:to>
                                        <p:strVal val="visible"/>
                                      </p:to>
                                    </p:set>
                                    <p:animEffect transition="in" filter="wipe(left)">
                                      <p:cBhvr>
                                        <p:cTn id="12" dur="500"/>
                                        <p:tgtEl>
                                          <p:spTgt spid="297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987">
                                            <p:txEl>
                                              <p:pRg st="2" end="2"/>
                                            </p:txEl>
                                          </p:spTgt>
                                        </p:tgtEl>
                                        <p:attrNameLst>
                                          <p:attrName>style.visibility</p:attrName>
                                        </p:attrNameLst>
                                      </p:cBhvr>
                                      <p:to>
                                        <p:strVal val="visible"/>
                                      </p:to>
                                    </p:set>
                                    <p:animEffect transition="in" filter="wipe(left)">
                                      <p:cBhvr>
                                        <p:cTn id="17" dur="500"/>
                                        <p:tgtEl>
                                          <p:spTgt spid="297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987">
                                            <p:txEl>
                                              <p:pRg st="3" end="3"/>
                                            </p:txEl>
                                          </p:spTgt>
                                        </p:tgtEl>
                                        <p:attrNameLst>
                                          <p:attrName>style.visibility</p:attrName>
                                        </p:attrNameLst>
                                      </p:cBhvr>
                                      <p:to>
                                        <p:strVal val="visible"/>
                                      </p:to>
                                    </p:set>
                                    <p:animEffect transition="in" filter="wipe(left)">
                                      <p:cBhvr>
                                        <p:cTn id="22" dur="500"/>
                                        <p:tgtEl>
                                          <p:spTgt spid="297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altLang="en-US"/>
              <a:t>02/10/2011</a:t>
            </a:r>
          </a:p>
        </p:txBody>
      </p:sp>
      <p:sp>
        <p:nvSpPr>
          <p:cNvPr id="5" name="Footer Placeholder 2"/>
          <p:cNvSpPr>
            <a:spLocks noGrp="1"/>
          </p:cNvSpPr>
          <p:nvPr>
            <p:ph type="ftr" sz="quarter" idx="11"/>
          </p:nvPr>
        </p:nvSpPr>
        <p:spPr/>
        <p:txBody>
          <a:bodyPr/>
          <a:lstStyle/>
          <a:p>
            <a:r>
              <a:rPr lang="en-GB" altLang="en-US"/>
              <a:t>JAH</a:t>
            </a:r>
          </a:p>
        </p:txBody>
      </p:sp>
      <p:pic>
        <p:nvPicPr>
          <p:cNvPr id="299014" name="drive-slower_WMV V9.wmv">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3563938" y="2060575"/>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99015" name="Text Box 7"/>
          <p:cNvSpPr txBox="1">
            <a:spLocks noChangeArrowheads="1"/>
          </p:cNvSpPr>
          <p:nvPr/>
        </p:nvSpPr>
        <p:spPr bwMode="auto">
          <a:xfrm>
            <a:off x="2339975" y="981075"/>
            <a:ext cx="490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hlinkClick r:id="rId6" action="ppaction://hlinkfile"/>
              </a:rPr>
              <a:t>Hyperlink to video if clip doesn't work</a:t>
            </a:r>
            <a:endParaRPr lang="en-GB"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2990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99014"/>
                                        </p:tgtEl>
                                      </p:cBhvr>
                                    </p:cmd>
                                  </p:childTnLst>
                                </p:cTn>
                              </p:par>
                            </p:childTnLst>
                          </p:cTn>
                        </p:par>
                      </p:childTnLst>
                    </p:cTn>
                  </p:par>
                </p:childTnLst>
              </p:cTn>
              <p:nextCondLst>
                <p:cond evt="onClick" delay="0">
                  <p:tgtEl>
                    <p:spTgt spid="299014"/>
                  </p:tgtEl>
                </p:cond>
              </p:nextCondLst>
            </p:seq>
            <p:video>
              <p:cMediaNode>
                <p:cTn id="7" fill="hold" display="0">
                  <p:stCondLst>
                    <p:cond delay="indefinite"/>
                  </p:stCondLst>
                  <p:endCondLst>
                    <p:cond evt="onNext" delay="0">
                      <p:tgtEl>
                        <p:sldTgt/>
                      </p:tgtEl>
                    </p:cond>
                    <p:cond evt="onPrev" delay="0">
                      <p:tgtEl>
                        <p:sldTgt/>
                      </p:tgtEl>
                    </p:cond>
                  </p:endCondLst>
                </p:cTn>
                <p:tgtEl>
                  <p:spTgt spid="29901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GB" altLang="en-US"/>
              <a:t>02/10/2011</a:t>
            </a:r>
          </a:p>
        </p:txBody>
      </p:sp>
      <p:sp>
        <p:nvSpPr>
          <p:cNvPr id="10" name="Footer Placeholder 5"/>
          <p:cNvSpPr>
            <a:spLocks noGrp="1"/>
          </p:cNvSpPr>
          <p:nvPr>
            <p:ph type="ftr" sz="quarter" idx="11"/>
          </p:nvPr>
        </p:nvSpPr>
        <p:spPr/>
        <p:txBody>
          <a:bodyPr/>
          <a:lstStyle/>
          <a:p>
            <a:r>
              <a:rPr lang="en-GB" altLang="en-US"/>
              <a:t>JAH</a:t>
            </a:r>
          </a:p>
        </p:txBody>
      </p:sp>
      <p:sp>
        <p:nvSpPr>
          <p:cNvPr id="301058" name="Rectangle 1026"/>
          <p:cNvSpPr>
            <a:spLocks noGrp="1" noChangeArrowheads="1"/>
          </p:cNvSpPr>
          <p:nvPr>
            <p:ph type="title"/>
          </p:nvPr>
        </p:nvSpPr>
        <p:spPr/>
        <p:txBody>
          <a:bodyPr/>
          <a:lstStyle/>
          <a:p>
            <a:r>
              <a:rPr lang="en-GB" altLang="en-US" sz="3600">
                <a:latin typeface="Comic Sans MS" pitchFamily="66" charset="0"/>
              </a:rPr>
              <a:t>Road Design</a:t>
            </a:r>
          </a:p>
        </p:txBody>
      </p:sp>
      <p:sp>
        <p:nvSpPr>
          <p:cNvPr id="301059" name="Rectangle 1027"/>
          <p:cNvSpPr>
            <a:spLocks noGrp="1" noChangeArrowheads="1"/>
          </p:cNvSpPr>
          <p:nvPr>
            <p:ph type="body" sz="half" idx="2"/>
          </p:nvPr>
        </p:nvSpPr>
        <p:spPr>
          <a:xfrm>
            <a:off x="4267200" y="914400"/>
            <a:ext cx="4191000" cy="4114800"/>
          </a:xfrm>
        </p:spPr>
        <p:txBody>
          <a:bodyPr/>
          <a:lstStyle/>
          <a:p>
            <a:r>
              <a:rPr lang="en-GB" altLang="en-US" sz="2800"/>
              <a:t>New roads are subject to strict design standards covering gradients, radius of curvature of bends etc.</a:t>
            </a:r>
          </a:p>
        </p:txBody>
      </p:sp>
      <p:pic>
        <p:nvPicPr>
          <p:cNvPr id="301060" name="Picture 1028" descr="flyover"/>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04800" y="1143000"/>
            <a:ext cx="3657600" cy="2662238"/>
          </a:xfrm>
        </p:spPr>
      </p:pic>
      <p:pic>
        <p:nvPicPr>
          <p:cNvPr id="301061" name="Picture 1029" descr="roundabout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3276600" cy="2455863"/>
          </a:xfrm>
          <a:prstGeom prst="rect">
            <a:avLst/>
          </a:prstGeom>
          <a:noFill/>
          <a:extLst>
            <a:ext uri="{909E8E84-426E-40DD-AFC4-6F175D3DCCD1}">
              <a14:hiddenFill xmlns:a14="http://schemas.microsoft.com/office/drawing/2010/main">
                <a:solidFill>
                  <a:srgbClr val="FFFFFF"/>
                </a:solidFill>
              </a14:hiddenFill>
            </a:ext>
          </a:extLst>
        </p:spPr>
      </p:pic>
      <p:pic>
        <p:nvPicPr>
          <p:cNvPr id="301062" name="Picture 1030" descr="roundab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65760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301063" name="Text Box 1031"/>
          <p:cNvSpPr txBox="1">
            <a:spLocks noChangeArrowheads="1"/>
          </p:cNvSpPr>
          <p:nvPr/>
        </p:nvSpPr>
        <p:spPr bwMode="auto">
          <a:xfrm>
            <a:off x="3657600" y="4267200"/>
            <a:ext cx="19812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tLang="en-US">
                <a:solidFill>
                  <a:schemeClr val="bg1"/>
                </a:solidFill>
                <a:latin typeface="Comic Sans MS" pitchFamily="66" charset="0"/>
              </a:rPr>
              <a:t>Although sometimes it can be a bit confusing!</a:t>
            </a:r>
            <a:endParaRPr lang="en-GB" altLang="en-US" sz="2800">
              <a:solidFill>
                <a:schemeClr val="bg1"/>
              </a:solidFill>
              <a:latin typeface="Comic Sans MS" pitchFamily="66" charset="0"/>
            </a:endParaRPr>
          </a:p>
        </p:txBody>
      </p:sp>
      <p:sp>
        <p:nvSpPr>
          <p:cNvPr id="301064" name="Rectangle 1032"/>
          <p:cNvSpPr>
            <a:spLocks noChangeArrowheads="1"/>
          </p:cNvSpPr>
          <p:nvPr/>
        </p:nvSpPr>
        <p:spPr bwMode="auto">
          <a:xfrm>
            <a:off x="3657600" y="6172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hlinkClick r:id="rId5"/>
              </a:rPr>
              <a:t>bbc archive film</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01062"/>
                                        </p:tgtEl>
                                        <p:attrNameLst>
                                          <p:attrName>style.visibility</p:attrName>
                                        </p:attrNameLst>
                                      </p:cBhvr>
                                      <p:to>
                                        <p:strVal val="visible"/>
                                      </p:to>
                                    </p:set>
                                    <p:animEffect transition="in" filter="wipe(left)">
                                      <p:cBhvr>
                                        <p:cTn id="11" dur="500"/>
                                        <p:tgtEl>
                                          <p:spTgt spid="3010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0106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01063"/>
                                        </p:tgtEl>
                                        <p:attrNameLst>
                                          <p:attrName>style.visibility</p:attrName>
                                        </p:attrNameLst>
                                      </p:cBhvr>
                                      <p:to>
                                        <p:strVal val="visible"/>
                                      </p:to>
                                    </p:set>
                                    <p:animEffect transition="in" filter="dissolve">
                                      <p:cBhvr>
                                        <p:cTn id="20" dur="500"/>
                                        <p:tgtEl>
                                          <p:spTgt spid="301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autoUpdateAnimBg="0"/>
      <p:bldP spid="30106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ltLang="en-US"/>
              <a:t>02/10/2011</a:t>
            </a:r>
          </a:p>
        </p:txBody>
      </p:sp>
      <p:sp>
        <p:nvSpPr>
          <p:cNvPr id="6" name="Footer Placeholder 5"/>
          <p:cNvSpPr>
            <a:spLocks noGrp="1"/>
          </p:cNvSpPr>
          <p:nvPr>
            <p:ph type="ftr" sz="quarter" idx="11"/>
          </p:nvPr>
        </p:nvSpPr>
        <p:spPr/>
        <p:txBody>
          <a:bodyPr/>
          <a:lstStyle/>
          <a:p>
            <a:r>
              <a:rPr lang="en-GB" altLang="en-US"/>
              <a:t>JAH</a:t>
            </a:r>
          </a:p>
        </p:txBody>
      </p:sp>
      <p:sp>
        <p:nvSpPr>
          <p:cNvPr id="302082" name="Rectangle 2050"/>
          <p:cNvSpPr>
            <a:spLocks noGrp="1" noChangeArrowheads="1"/>
          </p:cNvSpPr>
          <p:nvPr>
            <p:ph type="title"/>
          </p:nvPr>
        </p:nvSpPr>
        <p:spPr>
          <a:xfrm>
            <a:off x="304800" y="304800"/>
            <a:ext cx="6858000" cy="1143000"/>
          </a:xfrm>
        </p:spPr>
        <p:txBody>
          <a:bodyPr/>
          <a:lstStyle/>
          <a:p>
            <a:r>
              <a:rPr lang="en-GB" altLang="en-US" sz="6000">
                <a:latin typeface="Comic Sans MS" pitchFamily="66" charset="0"/>
              </a:rPr>
              <a:t>Road Design</a:t>
            </a:r>
          </a:p>
        </p:txBody>
      </p:sp>
      <p:sp>
        <p:nvSpPr>
          <p:cNvPr id="302083" name="Rectangle 2051"/>
          <p:cNvSpPr>
            <a:spLocks noGrp="1" noChangeArrowheads="1"/>
          </p:cNvSpPr>
          <p:nvPr>
            <p:ph type="body" sz="half" idx="2"/>
          </p:nvPr>
        </p:nvSpPr>
        <p:spPr>
          <a:xfrm>
            <a:off x="4648200" y="1981200"/>
            <a:ext cx="4038600" cy="4114800"/>
          </a:xfrm>
        </p:spPr>
        <p:txBody>
          <a:bodyPr/>
          <a:lstStyle/>
          <a:p>
            <a:pPr>
              <a:lnSpc>
                <a:spcPct val="90000"/>
              </a:lnSpc>
            </a:pPr>
            <a:endParaRPr lang="en-GB" altLang="en-US" sz="2800"/>
          </a:p>
          <a:p>
            <a:pPr>
              <a:lnSpc>
                <a:spcPct val="90000"/>
              </a:lnSpc>
            </a:pPr>
            <a:r>
              <a:rPr lang="en-GB" altLang="en-US" sz="2800"/>
              <a:t>Existing  roads are subject to review and accident black spots improved.</a:t>
            </a:r>
          </a:p>
          <a:p>
            <a:endParaRPr lang="en-GB" altLang="en-US" sz="2800"/>
          </a:p>
        </p:txBody>
      </p:sp>
      <p:pic>
        <p:nvPicPr>
          <p:cNvPr id="302084" name="Picture 2052" descr="curve road"/>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2590800"/>
            <a:ext cx="4038600" cy="26733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GB" altLang="en-US"/>
              <a:t>02/10/2011</a:t>
            </a:r>
          </a:p>
        </p:txBody>
      </p:sp>
      <p:sp>
        <p:nvSpPr>
          <p:cNvPr id="7" name="Footer Placeholder 5"/>
          <p:cNvSpPr>
            <a:spLocks noGrp="1"/>
          </p:cNvSpPr>
          <p:nvPr>
            <p:ph type="ftr" sz="quarter" idx="11"/>
          </p:nvPr>
        </p:nvSpPr>
        <p:spPr/>
        <p:txBody>
          <a:bodyPr/>
          <a:lstStyle/>
          <a:p>
            <a:r>
              <a:rPr lang="en-GB" altLang="en-US"/>
              <a:t>JAH</a:t>
            </a:r>
          </a:p>
        </p:txBody>
      </p:sp>
      <p:sp>
        <p:nvSpPr>
          <p:cNvPr id="303106" name="Rectangle 2"/>
          <p:cNvSpPr>
            <a:spLocks noGrp="1" noChangeArrowheads="1"/>
          </p:cNvSpPr>
          <p:nvPr>
            <p:ph type="title"/>
          </p:nvPr>
        </p:nvSpPr>
        <p:spPr>
          <a:xfrm>
            <a:off x="152400" y="152400"/>
            <a:ext cx="5791200" cy="1371600"/>
          </a:xfrm>
        </p:spPr>
        <p:txBody>
          <a:bodyPr/>
          <a:lstStyle/>
          <a:p>
            <a:r>
              <a:rPr lang="en-GB" altLang="en-US" sz="6600">
                <a:latin typeface="Comic Sans MS" pitchFamily="66" charset="0"/>
              </a:rPr>
              <a:t>Road Design</a:t>
            </a:r>
          </a:p>
        </p:txBody>
      </p:sp>
      <p:sp>
        <p:nvSpPr>
          <p:cNvPr id="303107" name="Rectangle 3"/>
          <p:cNvSpPr>
            <a:spLocks noGrp="1" noChangeArrowheads="1"/>
          </p:cNvSpPr>
          <p:nvPr>
            <p:ph type="body" sz="half" idx="2"/>
          </p:nvPr>
        </p:nvSpPr>
        <p:spPr/>
        <p:txBody>
          <a:bodyPr/>
          <a:lstStyle/>
          <a:p>
            <a:r>
              <a:rPr lang="en-GB" altLang="en-US" sz="2800"/>
              <a:t>Roadside furniture is being replaced with crushable structures to minimise vehicle intrusion in a crash.</a:t>
            </a:r>
          </a:p>
        </p:txBody>
      </p:sp>
      <p:pic>
        <p:nvPicPr>
          <p:cNvPr id="303108" name="Picture 4" descr="latt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572000"/>
            <a:ext cx="320040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303109" name="Picture 5" descr="lattix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3633788" cy="3603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3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31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03108"/>
                                        </p:tgtEl>
                                        <p:attrNameLst>
                                          <p:attrName>style.visibility</p:attrName>
                                        </p:attrNameLst>
                                      </p:cBhvr>
                                      <p:to>
                                        <p:strVal val="visible"/>
                                      </p:to>
                                    </p:set>
                                    <p:animEffect transition="in" filter="wipe(left)">
                                      <p:cBhvr>
                                        <p:cTn id="15" dur="500"/>
                                        <p:tgtEl>
                                          <p:spTgt spid="30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ltLang="en-US"/>
              <a:t>02/10/2011</a:t>
            </a:r>
          </a:p>
        </p:txBody>
      </p:sp>
      <p:sp>
        <p:nvSpPr>
          <p:cNvPr id="6" name="Footer Placeholder 4"/>
          <p:cNvSpPr>
            <a:spLocks noGrp="1"/>
          </p:cNvSpPr>
          <p:nvPr>
            <p:ph type="ftr" sz="quarter" idx="11"/>
          </p:nvPr>
        </p:nvSpPr>
        <p:spPr/>
        <p:txBody>
          <a:bodyPr/>
          <a:lstStyle/>
          <a:p>
            <a:r>
              <a:rPr lang="en-GB" altLang="en-US"/>
              <a:t>JAH</a:t>
            </a:r>
          </a:p>
        </p:txBody>
      </p:sp>
      <p:sp>
        <p:nvSpPr>
          <p:cNvPr id="315394" name="Rectangle 2"/>
          <p:cNvSpPr>
            <a:spLocks noGrp="1" noChangeArrowheads="1"/>
          </p:cNvSpPr>
          <p:nvPr>
            <p:ph type="title"/>
          </p:nvPr>
        </p:nvSpPr>
        <p:spPr/>
        <p:txBody>
          <a:bodyPr/>
          <a:lstStyle/>
          <a:p>
            <a:pPr algn="ctr"/>
            <a:r>
              <a:rPr lang="en-GB" altLang="en-US" sz="3600"/>
              <a:t>WARNING</a:t>
            </a:r>
          </a:p>
        </p:txBody>
      </p:sp>
      <p:sp>
        <p:nvSpPr>
          <p:cNvPr id="315395" name="Rectangle 3"/>
          <p:cNvSpPr>
            <a:spLocks noGrp="1" noChangeArrowheads="1"/>
          </p:cNvSpPr>
          <p:nvPr>
            <p:ph type="body" idx="1"/>
          </p:nvPr>
        </p:nvSpPr>
        <p:spPr>
          <a:xfrm>
            <a:off x="381000" y="914400"/>
            <a:ext cx="7772400" cy="4800600"/>
          </a:xfrm>
        </p:spPr>
        <p:txBody>
          <a:bodyPr/>
          <a:lstStyle/>
          <a:p>
            <a:pPr marL="381000" indent="0" algn="ctr">
              <a:buFontTx/>
              <a:buNone/>
              <a:tabLst>
                <a:tab pos="381000" algn="l"/>
              </a:tabLst>
            </a:pPr>
            <a:r>
              <a:rPr lang="en-GB" altLang="en-US" sz="4800"/>
              <a:t>If you have problems with learning about </a:t>
            </a:r>
            <a:r>
              <a:rPr lang="en-GB" altLang="en-US" sz="4800">
                <a:solidFill>
                  <a:srgbClr val="FF0066"/>
                </a:solidFill>
              </a:rPr>
              <a:t>Physics</a:t>
            </a:r>
            <a:r>
              <a:rPr lang="en-GB" altLang="en-US" sz="4800"/>
              <a:t> through </a:t>
            </a:r>
            <a:r>
              <a:rPr lang="en-GB" altLang="en-US" sz="4800">
                <a:solidFill>
                  <a:schemeClr val="bg1"/>
                </a:solidFill>
              </a:rPr>
              <a:t>CAR CRASHES</a:t>
            </a:r>
            <a:r>
              <a:rPr lang="en-GB" altLang="en-US" sz="4800"/>
              <a:t> then </a:t>
            </a:r>
            <a:r>
              <a:rPr lang="en-GB" altLang="en-US" sz="4800">
                <a:solidFill>
                  <a:srgbClr val="FF0066"/>
                </a:solidFill>
              </a:rPr>
              <a:t>PLEASE</a:t>
            </a:r>
            <a:r>
              <a:rPr lang="en-GB" altLang="en-US" sz="4800"/>
              <a:t> let your </a:t>
            </a:r>
            <a:r>
              <a:rPr lang="en-GB" altLang="en-US" sz="4800">
                <a:solidFill>
                  <a:schemeClr val="bg1"/>
                </a:solidFill>
              </a:rPr>
              <a:t>TEACHER KNOW</a:t>
            </a:r>
            <a:r>
              <a:rPr lang="en-GB" altLang="en-US" sz="4800"/>
              <a:t> a.s.a.p</a:t>
            </a:r>
          </a:p>
        </p:txBody>
      </p:sp>
      <p:sp>
        <p:nvSpPr>
          <p:cNvPr id="315396" name="Text Box 4"/>
          <p:cNvSpPr txBox="1">
            <a:spLocks noChangeArrowheads="1"/>
          </p:cNvSpPr>
          <p:nvPr/>
        </p:nvSpPr>
        <p:spPr bwMode="auto">
          <a:xfrm>
            <a:off x="2514600" y="5943600"/>
            <a:ext cx="377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hlinkClick r:id="rId2"/>
              </a:rPr>
              <a:t>car crash compilation (ouch!)</a:t>
            </a:r>
            <a:endParaRPr lang="en-GB"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GB" altLang="en-US"/>
              <a:t>02/10/2011</a:t>
            </a:r>
          </a:p>
        </p:txBody>
      </p:sp>
      <p:sp>
        <p:nvSpPr>
          <p:cNvPr id="7" name="Footer Placeholder 4"/>
          <p:cNvSpPr>
            <a:spLocks noGrp="1"/>
          </p:cNvSpPr>
          <p:nvPr>
            <p:ph type="ftr" sz="quarter" idx="11"/>
          </p:nvPr>
        </p:nvSpPr>
        <p:spPr/>
        <p:txBody>
          <a:bodyPr/>
          <a:lstStyle/>
          <a:p>
            <a:r>
              <a:rPr lang="en-GB" altLang="en-US"/>
              <a:t>JAH</a:t>
            </a:r>
          </a:p>
        </p:txBody>
      </p:sp>
      <p:sp>
        <p:nvSpPr>
          <p:cNvPr id="304130" name="Rectangle 2"/>
          <p:cNvSpPr>
            <a:spLocks noGrp="1" noChangeArrowheads="1"/>
          </p:cNvSpPr>
          <p:nvPr>
            <p:ph type="title"/>
          </p:nvPr>
        </p:nvSpPr>
        <p:spPr>
          <a:xfrm>
            <a:off x="228600" y="152400"/>
            <a:ext cx="7772400" cy="914400"/>
          </a:xfrm>
        </p:spPr>
        <p:txBody>
          <a:bodyPr/>
          <a:lstStyle/>
          <a:p>
            <a:r>
              <a:rPr lang="en-GB" altLang="en-US" sz="6600">
                <a:latin typeface="Comic Sans MS" pitchFamily="66" charset="0"/>
              </a:rPr>
              <a:t>Car Maintenance</a:t>
            </a:r>
          </a:p>
        </p:txBody>
      </p:sp>
      <p:sp>
        <p:nvSpPr>
          <p:cNvPr id="304131" name="Rectangle 3"/>
          <p:cNvSpPr>
            <a:spLocks noGrp="1" noChangeArrowheads="1"/>
          </p:cNvSpPr>
          <p:nvPr>
            <p:ph type="body" idx="1"/>
          </p:nvPr>
        </p:nvSpPr>
        <p:spPr>
          <a:xfrm>
            <a:off x="685800" y="1295400"/>
            <a:ext cx="7772400" cy="3200400"/>
          </a:xfrm>
        </p:spPr>
        <p:txBody>
          <a:bodyPr/>
          <a:lstStyle/>
          <a:p>
            <a:r>
              <a:rPr lang="en-GB" altLang="en-US">
                <a:solidFill>
                  <a:srgbClr val="FF0066"/>
                </a:solidFill>
              </a:rPr>
              <a:t>Accident prevention</a:t>
            </a:r>
            <a:r>
              <a:rPr lang="en-GB" altLang="en-US"/>
              <a:t> is the best way of protecting people in cars.</a:t>
            </a:r>
          </a:p>
          <a:p>
            <a:r>
              <a:rPr lang="en-GB" altLang="en-US">
                <a:solidFill>
                  <a:srgbClr val="FF0066"/>
                </a:solidFill>
              </a:rPr>
              <a:t>Proper maintenance</a:t>
            </a:r>
            <a:r>
              <a:rPr lang="en-GB" altLang="en-US"/>
              <a:t> of safety systems - brakes, lights, steering, suspension and tyres - is essential to preventing accidents. </a:t>
            </a:r>
          </a:p>
          <a:p>
            <a:endParaRPr lang="en-GB" altLang="en-US"/>
          </a:p>
        </p:txBody>
      </p:sp>
      <p:pic>
        <p:nvPicPr>
          <p:cNvPr id="304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19600"/>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133" name="Rectangle 5"/>
          <p:cNvSpPr>
            <a:spLocks noChangeArrowheads="1"/>
          </p:cNvSpPr>
          <p:nvPr/>
        </p:nvSpPr>
        <p:spPr bwMode="auto">
          <a:xfrm>
            <a:off x="457200" y="4648200"/>
            <a:ext cx="5105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GB" altLang="en-US" sz="3200">
                <a:solidFill>
                  <a:srgbClr val="FF0066"/>
                </a:solidFill>
                <a:latin typeface="Comic Sans MS" pitchFamily="66" charset="0"/>
              </a:rPr>
              <a:t>Very few</a:t>
            </a:r>
            <a:r>
              <a:rPr lang="en-GB" altLang="en-US" sz="3200">
                <a:solidFill>
                  <a:srgbClr val="FFFF00"/>
                </a:solidFill>
                <a:latin typeface="Comic Sans MS" pitchFamily="66" charset="0"/>
              </a:rPr>
              <a:t> accidents are attributed to </a:t>
            </a:r>
            <a:r>
              <a:rPr lang="en-GB" altLang="en-US" sz="3200">
                <a:solidFill>
                  <a:schemeClr val="bg1"/>
                </a:solidFill>
                <a:latin typeface="Comic Sans MS" pitchFamily="66" charset="0"/>
              </a:rPr>
              <a:t>mechanical failure.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checkerboard(across)">
                                      <p:cBhvr>
                                        <p:cTn id="7" dur="500"/>
                                        <p:tgtEl>
                                          <p:spTgt spid="304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4131">
                                            <p:txEl>
                                              <p:pRg st="1" end="1"/>
                                            </p:txEl>
                                          </p:spTgt>
                                        </p:tgtEl>
                                        <p:attrNameLst>
                                          <p:attrName>style.visibility</p:attrName>
                                        </p:attrNameLst>
                                      </p:cBhvr>
                                      <p:to>
                                        <p:strVal val="visible"/>
                                      </p:to>
                                    </p:set>
                                    <p:animEffect transition="in" filter="checkerboard(across)">
                                      <p:cBhvr>
                                        <p:cTn id="12" dur="500"/>
                                        <p:tgtEl>
                                          <p:spTgt spid="304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04132"/>
                                        </p:tgtEl>
                                        <p:attrNameLst>
                                          <p:attrName>style.visibility</p:attrName>
                                        </p:attrNameLst>
                                      </p:cBhvr>
                                      <p:to>
                                        <p:strVal val="visible"/>
                                      </p:to>
                                    </p:set>
                                    <p:animEffect transition="in" filter="checkerboard(across)">
                                      <p:cBhvr>
                                        <p:cTn id="17" dur="500"/>
                                        <p:tgtEl>
                                          <p:spTgt spid="304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4133"/>
                                        </p:tgtEl>
                                        <p:attrNameLst>
                                          <p:attrName>style.visibility</p:attrName>
                                        </p:attrNameLst>
                                      </p:cBhvr>
                                      <p:to>
                                        <p:strVal val="visible"/>
                                      </p:to>
                                    </p:set>
                                    <p:animEffect transition="in" filter="checkerboard(across)">
                                      <p:cBhvr>
                                        <p:cTn id="22" dur="500"/>
                                        <p:tgtEl>
                                          <p:spTgt spid="304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autoUpdateAnimBg="0"/>
      <p:bldP spid="30413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altLang="en-US"/>
              <a:t>02/10/2011</a:t>
            </a:r>
          </a:p>
        </p:txBody>
      </p:sp>
      <p:sp>
        <p:nvSpPr>
          <p:cNvPr id="5" name="Footer Placeholder 2"/>
          <p:cNvSpPr>
            <a:spLocks noGrp="1"/>
          </p:cNvSpPr>
          <p:nvPr>
            <p:ph type="ftr" sz="quarter" idx="11"/>
          </p:nvPr>
        </p:nvSpPr>
        <p:spPr/>
        <p:txBody>
          <a:bodyPr/>
          <a:lstStyle/>
          <a:p>
            <a:r>
              <a:rPr lang="en-GB" altLang="en-US"/>
              <a:t>JAH</a:t>
            </a:r>
          </a:p>
        </p:txBody>
      </p:sp>
      <p:pic>
        <p:nvPicPr>
          <p:cNvPr id="305155" name="CrashTest_WMV V9.wmv">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1763713" y="2276475"/>
            <a:ext cx="5473700" cy="4105275"/>
          </a:xfrm>
          <a:prstGeom prst="rect">
            <a:avLst/>
          </a:prstGeom>
          <a:noFill/>
          <a:extLst>
            <a:ext uri="{909E8E84-426E-40DD-AFC4-6F175D3DCCD1}">
              <a14:hiddenFill xmlns:a14="http://schemas.microsoft.com/office/drawing/2010/main">
                <a:solidFill>
                  <a:srgbClr val="FFFFFF"/>
                </a:solidFill>
              </a14:hiddenFill>
            </a:ext>
          </a:extLst>
        </p:spPr>
      </p:pic>
      <p:sp>
        <p:nvSpPr>
          <p:cNvPr id="305156" name="Text Box 4"/>
          <p:cNvSpPr txBox="1">
            <a:spLocks noChangeArrowheads="1"/>
          </p:cNvSpPr>
          <p:nvPr/>
        </p:nvSpPr>
        <p:spPr bwMode="auto">
          <a:xfrm>
            <a:off x="419100" y="1196975"/>
            <a:ext cx="872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hlinkClick r:id="rId6" action="ppaction://hlinkfile"/>
              </a:rPr>
              <a:t>..\..\TRANSPORT SAFETY\Tart Ma Cart\CrashTest_WMV V9.wmv</a:t>
            </a:r>
            <a:endParaRPr lang="en-GB"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30515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05155"/>
                                        </p:tgtEl>
                                      </p:cBhvr>
                                    </p:cmd>
                                  </p:childTnLst>
                                </p:cTn>
                              </p:par>
                            </p:childTnLst>
                          </p:cTn>
                        </p:par>
                      </p:childTnLst>
                    </p:cTn>
                  </p:par>
                </p:childTnLst>
              </p:cTn>
              <p:nextCondLst>
                <p:cond evt="onClick" delay="0">
                  <p:tgtEl>
                    <p:spTgt spid="305155"/>
                  </p:tgtEl>
                </p:cond>
              </p:nextCondLst>
            </p:seq>
            <p:video>
              <p:cMediaNode>
                <p:cTn id="7" fill="hold" display="0">
                  <p:stCondLst>
                    <p:cond delay="indefinite"/>
                  </p:stCondLst>
                  <p:endCondLst>
                    <p:cond evt="onNext" delay="0">
                      <p:tgtEl>
                        <p:sldTgt/>
                      </p:tgtEl>
                    </p:cond>
                    <p:cond evt="onPrev" delay="0">
                      <p:tgtEl>
                        <p:sldTgt/>
                      </p:tgtEl>
                    </p:cond>
                  </p:endCondLst>
                </p:cTn>
                <p:tgtEl>
                  <p:spTgt spid="30515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altLang="en-US"/>
              <a:t>02/10/2011</a:t>
            </a:r>
          </a:p>
        </p:txBody>
      </p:sp>
      <p:sp>
        <p:nvSpPr>
          <p:cNvPr id="6" name="Footer Placeholder 5"/>
          <p:cNvSpPr>
            <a:spLocks noGrp="1"/>
          </p:cNvSpPr>
          <p:nvPr>
            <p:ph type="ftr" sz="quarter" idx="11"/>
          </p:nvPr>
        </p:nvSpPr>
        <p:spPr/>
        <p:txBody>
          <a:bodyPr/>
          <a:lstStyle/>
          <a:p>
            <a:r>
              <a:rPr lang="en-GB" altLang="en-US"/>
              <a:t>JAH</a:t>
            </a:r>
          </a:p>
        </p:txBody>
      </p:sp>
      <p:sp>
        <p:nvSpPr>
          <p:cNvPr id="307202" name="Rectangle 2"/>
          <p:cNvSpPr>
            <a:spLocks noGrp="1" noChangeArrowheads="1"/>
          </p:cNvSpPr>
          <p:nvPr>
            <p:ph type="title"/>
          </p:nvPr>
        </p:nvSpPr>
        <p:spPr>
          <a:xfrm>
            <a:off x="228600" y="228600"/>
            <a:ext cx="7467600" cy="1066800"/>
          </a:xfrm>
        </p:spPr>
        <p:txBody>
          <a:bodyPr/>
          <a:lstStyle/>
          <a:p>
            <a:r>
              <a:rPr lang="en-GB" altLang="en-US" sz="6600">
                <a:latin typeface="Comic Sans MS" pitchFamily="66" charset="0"/>
              </a:rPr>
              <a:t>Car Construction</a:t>
            </a:r>
          </a:p>
        </p:txBody>
      </p:sp>
      <p:sp>
        <p:nvSpPr>
          <p:cNvPr id="307203" name="Rectangle 3"/>
          <p:cNvSpPr>
            <a:spLocks noGrp="1" noChangeArrowheads="1"/>
          </p:cNvSpPr>
          <p:nvPr>
            <p:ph type="body" sz="half" idx="1"/>
          </p:nvPr>
        </p:nvSpPr>
        <p:spPr>
          <a:xfrm>
            <a:off x="228600" y="1828800"/>
            <a:ext cx="3810000" cy="4800600"/>
          </a:xfrm>
        </p:spPr>
        <p:txBody>
          <a:bodyPr/>
          <a:lstStyle/>
          <a:p>
            <a:r>
              <a:rPr lang="en-GB" altLang="en-US" sz="2800"/>
              <a:t>Active safety systems include ABS, traction control, brake assist, dual circuit brakes.</a:t>
            </a:r>
          </a:p>
        </p:txBody>
      </p:sp>
      <p:pic>
        <p:nvPicPr>
          <p:cNvPr id="307204" name="Picture 4" descr="Abs diagram1"/>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191000" y="1744663"/>
            <a:ext cx="4800600" cy="4090987"/>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4"/>
          <p:cNvSpPr>
            <a:spLocks noGrp="1"/>
          </p:cNvSpPr>
          <p:nvPr>
            <p:ph type="dt" sz="half" idx="10"/>
          </p:nvPr>
        </p:nvSpPr>
        <p:spPr/>
        <p:txBody>
          <a:bodyPr/>
          <a:lstStyle/>
          <a:p>
            <a:r>
              <a:rPr lang="en-GB" altLang="en-US"/>
              <a:t>02/10/2011</a:t>
            </a:r>
          </a:p>
        </p:txBody>
      </p:sp>
      <p:sp>
        <p:nvSpPr>
          <p:cNvPr id="11" name="Footer Placeholder 5"/>
          <p:cNvSpPr>
            <a:spLocks noGrp="1"/>
          </p:cNvSpPr>
          <p:nvPr>
            <p:ph type="ftr" sz="quarter" idx="11"/>
          </p:nvPr>
        </p:nvSpPr>
        <p:spPr/>
        <p:txBody>
          <a:bodyPr/>
          <a:lstStyle/>
          <a:p>
            <a:r>
              <a:rPr lang="en-GB" altLang="en-US"/>
              <a:t>JAH</a:t>
            </a:r>
          </a:p>
        </p:txBody>
      </p:sp>
      <p:sp>
        <p:nvSpPr>
          <p:cNvPr id="308226" name="Rectangle 2"/>
          <p:cNvSpPr>
            <a:spLocks noGrp="1" noChangeArrowheads="1"/>
          </p:cNvSpPr>
          <p:nvPr>
            <p:ph type="title"/>
          </p:nvPr>
        </p:nvSpPr>
        <p:spPr>
          <a:xfrm>
            <a:off x="152400" y="152400"/>
            <a:ext cx="6781800" cy="1143000"/>
          </a:xfrm>
        </p:spPr>
        <p:txBody>
          <a:bodyPr/>
          <a:lstStyle/>
          <a:p>
            <a:r>
              <a:rPr lang="en-GB" altLang="en-US" sz="6600">
                <a:latin typeface="Comic Sans MS" pitchFamily="66" charset="0"/>
              </a:rPr>
              <a:t>Car Construction</a:t>
            </a:r>
          </a:p>
        </p:txBody>
      </p:sp>
      <p:pic>
        <p:nvPicPr>
          <p:cNvPr id="308227" name="Picture 3" descr="seatbel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218598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228" name="Picture 4" descr="airb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38600"/>
            <a:ext cx="3533775" cy="2493963"/>
          </a:xfrm>
          <a:prstGeom prst="rect">
            <a:avLst/>
          </a:prstGeom>
          <a:noFill/>
          <a:extLst>
            <a:ext uri="{909E8E84-426E-40DD-AFC4-6F175D3DCCD1}">
              <a14:hiddenFill xmlns:a14="http://schemas.microsoft.com/office/drawing/2010/main">
                <a:solidFill>
                  <a:srgbClr val="FFFFFF"/>
                </a:solidFill>
              </a14:hiddenFill>
            </a:ext>
          </a:extLst>
        </p:spPr>
      </p:pic>
      <p:pic>
        <p:nvPicPr>
          <p:cNvPr id="308229" name="Picture 5" descr="safetyc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43400"/>
            <a:ext cx="3600450" cy="2143125"/>
          </a:xfrm>
          <a:prstGeom prst="rect">
            <a:avLst/>
          </a:prstGeom>
          <a:noFill/>
          <a:extLst>
            <a:ext uri="{909E8E84-426E-40DD-AFC4-6F175D3DCCD1}">
              <a14:hiddenFill xmlns:a14="http://schemas.microsoft.com/office/drawing/2010/main">
                <a:solidFill>
                  <a:srgbClr val="FFFFFF"/>
                </a:solidFill>
              </a14:hiddenFill>
            </a:ext>
          </a:extLst>
        </p:spPr>
      </p:pic>
      <p:sp>
        <p:nvSpPr>
          <p:cNvPr id="308230" name="Text Box 6"/>
          <p:cNvSpPr txBox="1">
            <a:spLocks noChangeArrowheads="1"/>
          </p:cNvSpPr>
          <p:nvPr/>
        </p:nvSpPr>
        <p:spPr bwMode="auto">
          <a:xfrm>
            <a:off x="685800" y="1371600"/>
            <a:ext cx="441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GB" altLang="en-US" sz="2800">
                <a:solidFill>
                  <a:srgbClr val="FF0066"/>
                </a:solidFill>
                <a:latin typeface="Comic Sans MS" pitchFamily="66" charset="0"/>
              </a:rPr>
              <a:t>Passive safety systems include</a:t>
            </a:r>
            <a:endParaRPr lang="en-GB" altLang="en-US">
              <a:solidFill>
                <a:srgbClr val="FF0066"/>
              </a:solidFill>
              <a:latin typeface="Comic Sans MS" pitchFamily="66" charset="0"/>
            </a:endParaRPr>
          </a:p>
        </p:txBody>
      </p:sp>
      <p:sp>
        <p:nvSpPr>
          <p:cNvPr id="308231" name="Rectangle 7"/>
          <p:cNvSpPr>
            <a:spLocks noChangeArrowheads="1"/>
          </p:cNvSpPr>
          <p:nvPr/>
        </p:nvSpPr>
        <p:spPr bwMode="auto">
          <a:xfrm>
            <a:off x="1066800" y="2209800"/>
            <a:ext cx="19065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buFontTx/>
              <a:buChar char="•"/>
            </a:pPr>
            <a:r>
              <a:rPr lang="en-GB" altLang="en-US" sz="2800">
                <a:solidFill>
                  <a:schemeClr val="bg1"/>
                </a:solidFill>
                <a:latin typeface="Comic Sans MS" pitchFamily="66" charset="0"/>
              </a:rPr>
              <a:t>seat belts,</a:t>
            </a:r>
            <a:endParaRPr lang="en-GB" altLang="en-US">
              <a:solidFill>
                <a:schemeClr val="bg1"/>
              </a:solidFill>
              <a:latin typeface="Comic Sans MS" pitchFamily="66" charset="0"/>
            </a:endParaRPr>
          </a:p>
        </p:txBody>
      </p:sp>
      <p:sp>
        <p:nvSpPr>
          <p:cNvPr id="308232" name="Text Box 8"/>
          <p:cNvSpPr txBox="1">
            <a:spLocks noChangeArrowheads="1"/>
          </p:cNvSpPr>
          <p:nvPr/>
        </p:nvSpPr>
        <p:spPr bwMode="auto">
          <a:xfrm>
            <a:off x="1066800" y="2667000"/>
            <a:ext cx="2286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buFontTx/>
              <a:buChar char="•"/>
            </a:pPr>
            <a:r>
              <a:rPr lang="en-GB" altLang="en-US" sz="2800">
                <a:solidFill>
                  <a:schemeClr val="bg1"/>
                </a:solidFill>
                <a:latin typeface="Comic Sans MS" pitchFamily="66" charset="0"/>
              </a:rPr>
              <a:t>air bags,</a:t>
            </a:r>
            <a:endParaRPr lang="en-GB" altLang="en-US">
              <a:solidFill>
                <a:schemeClr val="bg1"/>
              </a:solidFill>
              <a:latin typeface="Comic Sans MS" pitchFamily="66" charset="0"/>
            </a:endParaRPr>
          </a:p>
        </p:txBody>
      </p:sp>
      <p:sp>
        <p:nvSpPr>
          <p:cNvPr id="308233" name="Text Box 9"/>
          <p:cNvSpPr txBox="1">
            <a:spLocks noChangeArrowheads="1"/>
          </p:cNvSpPr>
          <p:nvPr/>
        </p:nvSpPr>
        <p:spPr bwMode="auto">
          <a:xfrm>
            <a:off x="1066800" y="3124200"/>
            <a:ext cx="342900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buFontTx/>
              <a:buChar char="•"/>
            </a:pPr>
            <a:r>
              <a:rPr lang="en-GB" altLang="en-US" sz="2800">
                <a:solidFill>
                  <a:schemeClr val="bg1"/>
                </a:solidFill>
                <a:latin typeface="Comic Sans MS" pitchFamily="66" charset="0"/>
              </a:rPr>
              <a:t>safety cages and padding hard surfaces.</a:t>
            </a:r>
            <a:endParaRPr lang="en-GB" altLang="en-US">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231"/>
                                        </p:tgtEl>
                                        <p:attrNameLst>
                                          <p:attrName>style.visibility</p:attrName>
                                        </p:attrNameLst>
                                      </p:cBhvr>
                                      <p:to>
                                        <p:strVal val="visible"/>
                                      </p:to>
                                    </p:set>
                                    <p:animEffect transition="in" filter="wipe(left)">
                                      <p:cBhvr>
                                        <p:cTn id="7" dur="500"/>
                                        <p:tgtEl>
                                          <p:spTgt spid="308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082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8232"/>
                                        </p:tgtEl>
                                        <p:attrNameLst>
                                          <p:attrName>style.visibility</p:attrName>
                                        </p:attrNameLst>
                                      </p:cBhvr>
                                      <p:to>
                                        <p:strVal val="visible"/>
                                      </p:to>
                                    </p:set>
                                    <p:animEffect transition="in" filter="wipe(left)">
                                      <p:cBhvr>
                                        <p:cTn id="16" dur="500"/>
                                        <p:tgtEl>
                                          <p:spTgt spid="3082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082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8233"/>
                                        </p:tgtEl>
                                        <p:attrNameLst>
                                          <p:attrName>style.visibility</p:attrName>
                                        </p:attrNameLst>
                                      </p:cBhvr>
                                      <p:to>
                                        <p:strVal val="visible"/>
                                      </p:to>
                                    </p:set>
                                    <p:animEffect transition="in" filter="wipe(left)">
                                      <p:cBhvr>
                                        <p:cTn id="25" dur="500"/>
                                        <p:tgtEl>
                                          <p:spTgt spid="3082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308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1" grpId="0" autoUpdateAnimBg="0"/>
      <p:bldP spid="308232" grpId="0" autoUpdateAnimBg="0"/>
      <p:bldP spid="30823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GB" altLang="en-US"/>
              <a:t>02/10/2011</a:t>
            </a:r>
          </a:p>
        </p:txBody>
      </p:sp>
      <p:sp>
        <p:nvSpPr>
          <p:cNvPr id="7" name="Footer Placeholder 5"/>
          <p:cNvSpPr>
            <a:spLocks noGrp="1"/>
          </p:cNvSpPr>
          <p:nvPr>
            <p:ph type="ftr" sz="quarter" idx="11"/>
          </p:nvPr>
        </p:nvSpPr>
        <p:spPr/>
        <p:txBody>
          <a:bodyPr/>
          <a:lstStyle/>
          <a:p>
            <a:r>
              <a:rPr lang="en-GB" altLang="en-US"/>
              <a:t>JAH</a:t>
            </a:r>
          </a:p>
        </p:txBody>
      </p:sp>
      <p:sp>
        <p:nvSpPr>
          <p:cNvPr id="309250" name="Rectangle 2"/>
          <p:cNvSpPr>
            <a:spLocks noGrp="1" noChangeArrowheads="1"/>
          </p:cNvSpPr>
          <p:nvPr>
            <p:ph type="title"/>
          </p:nvPr>
        </p:nvSpPr>
        <p:spPr>
          <a:xfrm>
            <a:off x="304800" y="228600"/>
            <a:ext cx="7162800" cy="990600"/>
          </a:xfrm>
        </p:spPr>
        <p:txBody>
          <a:bodyPr/>
          <a:lstStyle/>
          <a:p>
            <a:r>
              <a:rPr lang="en-GB" altLang="en-US" sz="6600">
                <a:latin typeface="Comic Sans MS" pitchFamily="66" charset="0"/>
              </a:rPr>
              <a:t>Car Construction</a:t>
            </a:r>
          </a:p>
        </p:txBody>
      </p:sp>
      <p:sp>
        <p:nvSpPr>
          <p:cNvPr id="309251" name="Rectangle 3"/>
          <p:cNvSpPr>
            <a:spLocks noGrp="1" noChangeArrowheads="1"/>
          </p:cNvSpPr>
          <p:nvPr>
            <p:ph type="body" sz="half" idx="1"/>
          </p:nvPr>
        </p:nvSpPr>
        <p:spPr>
          <a:xfrm>
            <a:off x="457200" y="1676400"/>
            <a:ext cx="3810000" cy="4800600"/>
          </a:xfrm>
        </p:spPr>
        <p:txBody>
          <a:bodyPr/>
          <a:lstStyle/>
          <a:p>
            <a:r>
              <a:rPr lang="en-GB" altLang="en-US" sz="2800"/>
              <a:t>Cars are built with a passenger cage.</a:t>
            </a:r>
          </a:p>
          <a:p>
            <a:r>
              <a:rPr lang="en-GB" altLang="en-US" sz="2800"/>
              <a:t>A well designed cage should stay intact during a crash.</a:t>
            </a:r>
          </a:p>
          <a:p>
            <a:r>
              <a:rPr lang="en-GB" altLang="en-US" sz="2800"/>
              <a:t>Is this car safe?</a:t>
            </a:r>
          </a:p>
        </p:txBody>
      </p:sp>
      <p:pic>
        <p:nvPicPr>
          <p:cNvPr id="309252" name="40mercedeseclass.mpg">
            <a:hlinkClick r:id="" action="ppaction://media"/>
          </p:cNvPr>
          <p:cNvPicPr>
            <a:picLocks noChangeAspect="1" noChangeArrowheads="1"/>
          </p:cNvPicPr>
          <p:nvPr>
            <p:ph type="clipArt"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4643438" y="3068638"/>
            <a:ext cx="3810000" cy="3028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9254" name="Text Box 6"/>
          <p:cNvSpPr txBox="1">
            <a:spLocks noChangeArrowheads="1"/>
          </p:cNvSpPr>
          <p:nvPr/>
        </p:nvSpPr>
        <p:spPr bwMode="auto">
          <a:xfrm>
            <a:off x="4911725" y="1504950"/>
            <a:ext cx="34051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hlinkClick r:id="rId4" action="ppaction://hlinkfile"/>
              </a:rPr>
              <a:t>..\..\TRANSPORT SAFETY\Tart Ma Cart\40mercedeseclass_WMV V9.wmv</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wipe(left)">
                                      <p:cBhvr>
                                        <p:cTn id="7" dur="500"/>
                                        <p:tgtEl>
                                          <p:spTgt spid="309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9251">
                                            <p:txEl>
                                              <p:pRg st="1" end="1"/>
                                            </p:txEl>
                                          </p:spTgt>
                                        </p:tgtEl>
                                        <p:attrNameLst>
                                          <p:attrName>style.visibility</p:attrName>
                                        </p:attrNameLst>
                                      </p:cBhvr>
                                      <p:to>
                                        <p:strVal val="visible"/>
                                      </p:to>
                                    </p:set>
                                    <p:animEffect transition="in" filter="wipe(left)">
                                      <p:cBhvr>
                                        <p:cTn id="12" dur="500"/>
                                        <p:tgtEl>
                                          <p:spTgt spid="309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9251">
                                            <p:txEl>
                                              <p:pRg st="2" end="2"/>
                                            </p:txEl>
                                          </p:spTgt>
                                        </p:tgtEl>
                                        <p:attrNameLst>
                                          <p:attrName>style.visibility</p:attrName>
                                        </p:attrNameLst>
                                      </p:cBhvr>
                                      <p:to>
                                        <p:strVal val="visible"/>
                                      </p:to>
                                    </p:set>
                                    <p:animEffect transition="in" filter="wipe(left)">
                                      <p:cBhvr>
                                        <p:cTn id="17" dur="500"/>
                                        <p:tgtEl>
                                          <p:spTgt spid="309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altLang="en-US"/>
              <a:t>02/10/2011</a:t>
            </a:r>
          </a:p>
        </p:txBody>
      </p:sp>
      <p:sp>
        <p:nvSpPr>
          <p:cNvPr id="4" name="Footer Placeholder 3"/>
          <p:cNvSpPr>
            <a:spLocks noGrp="1"/>
          </p:cNvSpPr>
          <p:nvPr>
            <p:ph type="ftr" sz="quarter" idx="11"/>
          </p:nvPr>
        </p:nvSpPr>
        <p:spPr/>
        <p:txBody>
          <a:bodyPr/>
          <a:lstStyle/>
          <a:p>
            <a:r>
              <a:rPr lang="en-GB" altLang="en-US"/>
              <a:t>JAH</a:t>
            </a:r>
          </a:p>
        </p:txBody>
      </p:sp>
      <p:sp>
        <p:nvSpPr>
          <p:cNvPr id="310274" name="Rectangle 1026"/>
          <p:cNvSpPr>
            <a:spLocks noGrp="1" noChangeArrowheads="1"/>
          </p:cNvSpPr>
          <p:nvPr>
            <p:ph type="title"/>
          </p:nvPr>
        </p:nvSpPr>
        <p:spPr>
          <a:xfrm>
            <a:off x="609600" y="1295400"/>
            <a:ext cx="8001000" cy="2971800"/>
          </a:xfrm>
        </p:spPr>
        <p:txBody>
          <a:bodyPr/>
          <a:lstStyle/>
          <a:p>
            <a:pPr algn="ctr"/>
            <a:r>
              <a:rPr lang="en-GB" altLang="en-US" sz="7200"/>
              <a:t>FINAL</a:t>
            </a:r>
            <a:br>
              <a:rPr lang="en-GB" altLang="en-US" sz="7200"/>
            </a:br>
            <a:r>
              <a:rPr lang="en-GB" altLang="en-US" sz="7200"/>
              <a:t>TEAM INVESTIGATION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176130" name="Rectangle 2"/>
          <p:cNvSpPr>
            <a:spLocks noGrp="1" noChangeArrowheads="1"/>
          </p:cNvSpPr>
          <p:nvPr>
            <p:ph type="title"/>
          </p:nvPr>
        </p:nvSpPr>
        <p:spPr/>
        <p:txBody>
          <a:bodyPr/>
          <a:lstStyle/>
          <a:p>
            <a:r>
              <a:rPr lang="en-GB" altLang="en-US" sz="4000"/>
              <a:t>INVESTIGATIONS</a:t>
            </a:r>
          </a:p>
        </p:txBody>
      </p:sp>
      <p:sp>
        <p:nvSpPr>
          <p:cNvPr id="176131" name="Rectangle 3"/>
          <p:cNvSpPr>
            <a:spLocks noGrp="1" noChangeArrowheads="1"/>
          </p:cNvSpPr>
          <p:nvPr>
            <p:ph type="body" idx="1"/>
          </p:nvPr>
        </p:nvSpPr>
        <p:spPr/>
        <p:txBody>
          <a:bodyPr/>
          <a:lstStyle/>
          <a:p>
            <a:pPr>
              <a:lnSpc>
                <a:spcPct val="90000"/>
              </a:lnSpc>
              <a:buFontTx/>
              <a:buNone/>
              <a:tabLst>
                <a:tab pos="290513" algn="l"/>
                <a:tab pos="858838" algn="l"/>
              </a:tabLst>
            </a:pPr>
            <a:r>
              <a:rPr lang="en-GB" altLang="en-US" sz="2800">
                <a:solidFill>
                  <a:schemeClr val="bg1"/>
                </a:solidFill>
                <a:cs typeface="Times New Roman" pitchFamily="18" charset="0"/>
              </a:rPr>
              <a:t>Choose</a:t>
            </a:r>
            <a:r>
              <a:rPr lang="en-GB" altLang="en-US" sz="2800">
                <a:cs typeface="Times New Roman" pitchFamily="18" charset="0"/>
              </a:rPr>
              <a:t> </a:t>
            </a:r>
            <a:r>
              <a:rPr lang="en-GB" altLang="en-US" sz="2800">
                <a:solidFill>
                  <a:srgbClr val="66FFFF"/>
                </a:solidFill>
                <a:cs typeface="Times New Roman" pitchFamily="18" charset="0"/>
              </a:rPr>
              <a:t>one</a:t>
            </a:r>
            <a:r>
              <a:rPr lang="en-GB" altLang="en-US" sz="2800">
                <a:cs typeface="Times New Roman" pitchFamily="18" charset="0"/>
              </a:rPr>
              <a:t> </a:t>
            </a:r>
            <a:r>
              <a:rPr lang="en-GB" altLang="en-US" sz="2800">
                <a:solidFill>
                  <a:schemeClr val="bg1"/>
                </a:solidFill>
                <a:cs typeface="Times New Roman" pitchFamily="18" charset="0"/>
              </a:rPr>
              <a:t>of the investigations to choose from or</a:t>
            </a:r>
            <a:r>
              <a:rPr lang="en-GB" altLang="en-US" sz="2800">
                <a:cs typeface="Times New Roman" pitchFamily="18" charset="0"/>
              </a:rPr>
              <a:t> </a:t>
            </a:r>
            <a:r>
              <a:rPr lang="en-GB" altLang="en-US" sz="2800">
                <a:solidFill>
                  <a:srgbClr val="FF0066"/>
                </a:solidFill>
                <a:cs typeface="Times New Roman" pitchFamily="18" charset="0"/>
              </a:rPr>
              <a:t>design your own</a:t>
            </a:r>
          </a:p>
          <a:p>
            <a:pPr>
              <a:lnSpc>
                <a:spcPct val="90000"/>
              </a:lnSpc>
              <a:buFontTx/>
              <a:buNone/>
              <a:tabLst>
                <a:tab pos="290513" algn="l"/>
                <a:tab pos="858838" algn="l"/>
              </a:tabLst>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Friction and the driving surface,</a:t>
            </a:r>
          </a:p>
          <a:p>
            <a:pPr>
              <a:lnSpc>
                <a:spcPct val="90000"/>
              </a:lnSpc>
              <a:buFontTx/>
              <a:buNone/>
              <a:tabLst>
                <a:tab pos="290513" algn="l"/>
                <a:tab pos="858838" algn="l"/>
              </a:tabLst>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Car tyre design,</a:t>
            </a:r>
          </a:p>
          <a:p>
            <a:pPr>
              <a:lnSpc>
                <a:spcPct val="90000"/>
              </a:lnSpc>
              <a:buFontTx/>
              <a:buNone/>
              <a:tabLst>
                <a:tab pos="290513" algn="l"/>
                <a:tab pos="858838" algn="l"/>
              </a:tabLst>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Brakes how to make them better,</a:t>
            </a:r>
          </a:p>
          <a:p>
            <a:pPr>
              <a:lnSpc>
                <a:spcPct val="90000"/>
              </a:lnSpc>
              <a:buFontTx/>
              <a:buNone/>
              <a:tabLst>
                <a:tab pos="290513" algn="l"/>
                <a:tab pos="858838" algn="l"/>
              </a:tabLst>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Being a crash test dummy,</a:t>
            </a:r>
          </a:p>
          <a:p>
            <a:pPr>
              <a:lnSpc>
                <a:spcPct val="90000"/>
              </a:lnSpc>
              <a:buFontTx/>
              <a:buNone/>
              <a:tabLst>
                <a:tab pos="290513" algn="l"/>
                <a:tab pos="858838" algn="l"/>
              </a:tabLst>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Seatbelts are they worth it?</a:t>
            </a:r>
          </a:p>
          <a:p>
            <a:pPr>
              <a:lnSpc>
                <a:spcPct val="90000"/>
              </a:lnSpc>
              <a:buFontTx/>
              <a:buNone/>
              <a:tabLst>
                <a:tab pos="290513" algn="l"/>
                <a:tab pos="858838" algn="l"/>
              </a:tabLst>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Run offs what should they be made of?</a:t>
            </a:r>
          </a:p>
          <a:p>
            <a:pPr>
              <a:lnSpc>
                <a:spcPct val="90000"/>
              </a:lnSpc>
              <a:buFontTx/>
              <a:buNone/>
              <a:tabLst>
                <a:tab pos="290513" algn="l"/>
                <a:tab pos="858838" algn="l"/>
              </a:tabLst>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How and why lorry brakes smell at the bottom of a slope (height and speed)</a:t>
            </a:r>
            <a:endParaRPr lang="en-GB" alt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altLang="en-US"/>
              <a:t>02/10/2011</a:t>
            </a:r>
          </a:p>
        </p:txBody>
      </p:sp>
      <p:sp>
        <p:nvSpPr>
          <p:cNvPr id="4" name="Footer Placeholder 3"/>
          <p:cNvSpPr>
            <a:spLocks noGrp="1"/>
          </p:cNvSpPr>
          <p:nvPr>
            <p:ph type="ftr" sz="quarter" idx="11"/>
          </p:nvPr>
        </p:nvSpPr>
        <p:spPr/>
        <p:txBody>
          <a:bodyPr/>
          <a:lstStyle/>
          <a:p>
            <a:r>
              <a:rPr lang="en-GB" altLang="en-US"/>
              <a:t>JAH</a:t>
            </a:r>
          </a:p>
        </p:txBody>
      </p:sp>
      <p:sp>
        <p:nvSpPr>
          <p:cNvPr id="311298" name="Rectangle 2"/>
          <p:cNvSpPr>
            <a:spLocks noGrp="1" noChangeArrowheads="1"/>
          </p:cNvSpPr>
          <p:nvPr>
            <p:ph type="title"/>
          </p:nvPr>
        </p:nvSpPr>
        <p:spPr>
          <a:xfrm>
            <a:off x="609600" y="1752600"/>
            <a:ext cx="8001000" cy="2971800"/>
          </a:xfrm>
        </p:spPr>
        <p:txBody>
          <a:bodyPr/>
          <a:lstStyle/>
          <a:p>
            <a:pPr algn="ctr"/>
            <a:r>
              <a:rPr lang="en-GB" altLang="en-US" sz="7200">
                <a:solidFill>
                  <a:srgbClr val="66FFFF"/>
                </a:solidFill>
              </a:rPr>
              <a:t>PERSONAL</a:t>
            </a:r>
            <a:br>
              <a:rPr lang="en-GB" altLang="en-US" sz="7200">
                <a:solidFill>
                  <a:srgbClr val="66FFFF"/>
                </a:solidFill>
              </a:rPr>
            </a:br>
            <a:r>
              <a:rPr lang="en-GB" altLang="en-US" sz="7200">
                <a:solidFill>
                  <a:srgbClr val="66FFFF"/>
                </a:solidFill>
              </a:rPr>
              <a:t>RESEARCH</a:t>
            </a:r>
            <a:br>
              <a:rPr lang="en-GB" altLang="en-US" sz="7200">
                <a:solidFill>
                  <a:srgbClr val="66FFFF"/>
                </a:solidFill>
              </a:rPr>
            </a:br>
            <a:r>
              <a:rPr lang="en-GB" altLang="en-US" sz="7200">
                <a:solidFill>
                  <a:srgbClr val="66FFFF"/>
                </a:solidFill>
              </a:rPr>
              <a:t>INVESTIGATION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30722" name="Rectangle 2"/>
          <p:cNvSpPr>
            <a:spLocks noGrp="1" noChangeArrowheads="1"/>
          </p:cNvSpPr>
          <p:nvPr>
            <p:ph type="title"/>
          </p:nvPr>
        </p:nvSpPr>
        <p:spPr/>
        <p:txBody>
          <a:bodyPr/>
          <a:lstStyle/>
          <a:p>
            <a:r>
              <a:rPr lang="en-GB" altLang="en-US">
                <a:cs typeface="Times New Roman" pitchFamily="18" charset="0"/>
              </a:rPr>
              <a:t>LOCKERBIE ACADEMY 												TRANSPORT UNIT</a:t>
            </a:r>
            <a:r>
              <a:rPr lang="en-GB" altLang="en-US"/>
              <a:t> </a:t>
            </a:r>
          </a:p>
        </p:txBody>
      </p:sp>
      <p:sp>
        <p:nvSpPr>
          <p:cNvPr id="30723" name="Text Box 3"/>
          <p:cNvSpPr txBox="1">
            <a:spLocks noChangeArrowheads="1"/>
          </p:cNvSpPr>
          <p:nvPr/>
        </p:nvSpPr>
        <p:spPr bwMode="auto">
          <a:xfrm>
            <a:off x="990600" y="1828800"/>
            <a:ext cx="76962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4000">
                <a:solidFill>
                  <a:schemeClr val="bg1"/>
                </a:solidFill>
                <a:latin typeface="Comic Sans MS" pitchFamily="66" charset="0"/>
                <a:cs typeface="Times New Roman" pitchFamily="18" charset="0"/>
              </a:rPr>
              <a:t>Look at Road safety Campaigns, stopping distance, reaction timers, car accidents.</a:t>
            </a:r>
          </a:p>
          <a:p>
            <a:r>
              <a:rPr lang="en-GB" altLang="en-US" sz="4000">
                <a:solidFill>
                  <a:schemeClr val="bg1"/>
                </a:solidFill>
                <a:latin typeface="Comic Sans MS" pitchFamily="66" charset="0"/>
                <a:cs typeface="Times New Roman" pitchFamily="18" charset="0"/>
              </a:rPr>
              <a:t>Discuss how cars can be designed to be safe. Where can improvements be made?</a:t>
            </a:r>
          </a:p>
          <a:p>
            <a:endParaRPr lang="en-GB" altLang="en-US" sz="4000">
              <a:solidFill>
                <a:schemeClr val="bg1"/>
              </a:solidFill>
              <a:latin typeface="Comic Sans MS" pitchFamily="66"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GB" altLang="en-US"/>
              <a:t>02/10/2011</a:t>
            </a:r>
          </a:p>
        </p:txBody>
      </p:sp>
      <p:sp>
        <p:nvSpPr>
          <p:cNvPr id="4" name="Footer Placeholder 2"/>
          <p:cNvSpPr>
            <a:spLocks noGrp="1"/>
          </p:cNvSpPr>
          <p:nvPr>
            <p:ph type="ftr" sz="quarter" idx="11"/>
          </p:nvPr>
        </p:nvSpPr>
        <p:spPr/>
        <p:txBody>
          <a:bodyPr/>
          <a:lstStyle/>
          <a:p>
            <a:r>
              <a:rPr lang="en-GB" altLang="en-US"/>
              <a:t>JAH</a:t>
            </a:r>
          </a:p>
        </p:txBody>
      </p:sp>
      <p:pic>
        <p:nvPicPr>
          <p:cNvPr id="285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538"/>
            <a:ext cx="9144000" cy="64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pic>
        <p:nvPicPr>
          <p:cNvPr id="328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09" name="WordArt 5"/>
          <p:cNvSpPr>
            <a:spLocks noChangeArrowheads="1" noChangeShapeType="1" noTextEdit="1"/>
          </p:cNvSpPr>
          <p:nvPr/>
        </p:nvSpPr>
        <p:spPr bwMode="auto">
          <a:xfrm>
            <a:off x="611188" y="3284538"/>
            <a:ext cx="7319962" cy="29622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GB" sz="3600" kern="10">
                <a:ln w="9525">
                  <a:round/>
                  <a:headEnd/>
                  <a:tailEnd/>
                </a:ln>
                <a:gradFill rotWithShape="0">
                  <a:gsLst>
                    <a:gs pos="0">
                      <a:srgbClr val="FFE701"/>
                    </a:gs>
                    <a:gs pos="100000">
                      <a:srgbClr val="FE3E02"/>
                    </a:gs>
                  </a:gsLst>
                  <a:lin ang="5400000" scaled="1"/>
                </a:gradFill>
                <a:latin typeface="Impact"/>
              </a:rPr>
              <a:t>Not to be taken lightly</a:t>
            </a:r>
          </a:p>
          <a:p>
            <a:pPr algn="ctr"/>
            <a:r>
              <a:rPr lang="en-GB" sz="3600" kern="10">
                <a:ln w="9525">
                  <a:round/>
                  <a:headEnd/>
                  <a:tailEnd/>
                </a:ln>
                <a:gradFill rotWithShape="0">
                  <a:gsLst>
                    <a:gs pos="0">
                      <a:srgbClr val="FFE701"/>
                    </a:gs>
                    <a:gs pos="100000">
                      <a:srgbClr val="FE3E02"/>
                    </a:gs>
                  </a:gsLst>
                  <a:lin ang="5400000" scaled="1"/>
                </a:gradFill>
                <a:latin typeface="Impact"/>
              </a:rPr>
              <a:t>for Stuart &amp; Grant's sake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28709"/>
                                        </p:tgtEl>
                                        <p:attrNameLst>
                                          <p:attrName>style.visibility</p:attrName>
                                        </p:attrNameLst>
                                      </p:cBhvr>
                                      <p:to>
                                        <p:strVal val="visible"/>
                                      </p:to>
                                    </p:set>
                                    <p:animEffect transition="in" filter="fade">
                                      <p:cBhvr>
                                        <p:cTn id="7" dur="2000"/>
                                        <p:tgtEl>
                                          <p:spTgt spid="328709"/>
                                        </p:tgtEl>
                                      </p:cBhvr>
                                    </p:animEffect>
                                    <p:anim calcmode="lin" valueType="num">
                                      <p:cBhvr>
                                        <p:cTn id="8" dur="2000" fill="hold"/>
                                        <p:tgtEl>
                                          <p:spTgt spid="328709"/>
                                        </p:tgtEl>
                                        <p:attrNameLst>
                                          <p:attrName>style.rotation</p:attrName>
                                        </p:attrNameLst>
                                      </p:cBhvr>
                                      <p:tavLst>
                                        <p:tav tm="0">
                                          <p:val>
                                            <p:fltVal val="720"/>
                                          </p:val>
                                        </p:tav>
                                        <p:tav tm="100000">
                                          <p:val>
                                            <p:fltVal val="0"/>
                                          </p:val>
                                        </p:tav>
                                      </p:tavLst>
                                    </p:anim>
                                    <p:anim calcmode="lin" valueType="num">
                                      <p:cBhvr>
                                        <p:cTn id="9" dur="2000" fill="hold"/>
                                        <p:tgtEl>
                                          <p:spTgt spid="328709"/>
                                        </p:tgtEl>
                                        <p:attrNameLst>
                                          <p:attrName>ppt_h</p:attrName>
                                        </p:attrNameLst>
                                      </p:cBhvr>
                                      <p:tavLst>
                                        <p:tav tm="0">
                                          <p:val>
                                            <p:fltVal val="0"/>
                                          </p:val>
                                        </p:tav>
                                        <p:tav tm="100000">
                                          <p:val>
                                            <p:strVal val="#ppt_h"/>
                                          </p:val>
                                        </p:tav>
                                      </p:tavLst>
                                    </p:anim>
                                    <p:anim calcmode="lin" valueType="num">
                                      <p:cBhvr>
                                        <p:cTn id="10" dur="2000" fill="hold"/>
                                        <p:tgtEl>
                                          <p:spTgt spid="32870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GB" altLang="en-US"/>
              <a:t>02/10/2011</a:t>
            </a:r>
          </a:p>
        </p:txBody>
      </p:sp>
      <p:sp>
        <p:nvSpPr>
          <p:cNvPr id="4" name="Footer Placeholder 2"/>
          <p:cNvSpPr>
            <a:spLocks noGrp="1"/>
          </p:cNvSpPr>
          <p:nvPr>
            <p:ph type="ftr" sz="quarter" idx="11"/>
          </p:nvPr>
        </p:nvSpPr>
        <p:spPr/>
        <p:txBody>
          <a:bodyPr/>
          <a:lstStyle/>
          <a:p>
            <a:r>
              <a:rPr lang="en-GB" altLang="en-US"/>
              <a:t>JAH</a:t>
            </a:r>
          </a:p>
        </p:txBody>
      </p:sp>
      <p:pic>
        <p:nvPicPr>
          <p:cNvPr id="289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28600"/>
            <a:ext cx="8985250" cy="630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177154" name="Rectangle 2"/>
          <p:cNvSpPr>
            <a:spLocks noGrp="1" noChangeArrowheads="1"/>
          </p:cNvSpPr>
          <p:nvPr>
            <p:ph type="title"/>
          </p:nvPr>
        </p:nvSpPr>
        <p:spPr/>
        <p:txBody>
          <a:bodyPr/>
          <a:lstStyle/>
          <a:p>
            <a:r>
              <a:rPr lang="en-GB" altLang="en-US"/>
              <a:t>DISCUSSION- </a:t>
            </a:r>
            <a:r>
              <a:rPr lang="en-GB" altLang="en-US">
                <a:cs typeface="Times New Roman" pitchFamily="18" charset="0"/>
              </a:rPr>
              <a:t>Choose one of the topics to discuss</a:t>
            </a:r>
          </a:p>
        </p:txBody>
      </p:sp>
      <p:sp>
        <p:nvSpPr>
          <p:cNvPr id="177155" name="Rectangle 3"/>
          <p:cNvSpPr>
            <a:spLocks noGrp="1" noChangeArrowheads="1"/>
          </p:cNvSpPr>
          <p:nvPr>
            <p:ph type="body" idx="1"/>
          </p:nvPr>
        </p:nvSpPr>
        <p:spPr>
          <a:xfrm>
            <a:off x="228600" y="685800"/>
            <a:ext cx="8915400" cy="4800600"/>
          </a:xfrm>
        </p:spPr>
        <p:txBody>
          <a:bodyPr/>
          <a:lstStyle/>
          <a:p>
            <a:pPr>
              <a:lnSpc>
                <a:spcPct val="90000"/>
              </a:lnSpc>
              <a:buFontTx/>
              <a:buNone/>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Should the speed limit on motorways be increased?</a:t>
            </a:r>
          </a:p>
          <a:p>
            <a:pPr>
              <a:lnSpc>
                <a:spcPct val="90000"/>
              </a:lnSpc>
              <a:buFontTx/>
              <a:buNone/>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What should be the punishment for drink drivers?</a:t>
            </a:r>
          </a:p>
          <a:p>
            <a:pPr>
              <a:lnSpc>
                <a:spcPct val="90000"/>
              </a:lnSpc>
              <a:buFontTx/>
              <a:buNone/>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The age for people to learn to drive should be increased/ decreased.</a:t>
            </a:r>
          </a:p>
          <a:p>
            <a:pPr>
              <a:lnSpc>
                <a:spcPct val="90000"/>
              </a:lnSpc>
              <a:buFontTx/>
              <a:buNone/>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The cost for Fuel in rural areas should be reduced</a:t>
            </a:r>
          </a:p>
          <a:p>
            <a:pPr>
              <a:lnSpc>
                <a:spcPct val="90000"/>
              </a:lnSpc>
              <a:buFontTx/>
              <a:buNone/>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We should learn to drive at school</a:t>
            </a:r>
          </a:p>
          <a:p>
            <a:pPr>
              <a:lnSpc>
                <a:spcPct val="90000"/>
              </a:lnSpc>
              <a:buFontTx/>
              <a:buNone/>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Driving lessons should be free and compulsory</a:t>
            </a:r>
          </a:p>
          <a:p>
            <a:pPr>
              <a:lnSpc>
                <a:spcPct val="90000"/>
              </a:lnSpc>
              <a:buFontTx/>
              <a:buNone/>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The insurance for young drivers is too expensive</a:t>
            </a:r>
          </a:p>
          <a:p>
            <a:pPr>
              <a:lnSpc>
                <a:spcPct val="90000"/>
              </a:lnSpc>
              <a:buFontTx/>
              <a:buNone/>
            </a:pPr>
            <a:r>
              <a:rPr lang="en-GB" altLang="en-US" sz="2800">
                <a:latin typeface="Symbol" pitchFamily="18" charset="2"/>
                <a:cs typeface="Times New Roman" pitchFamily="18" charset="0"/>
              </a:rPr>
              <a:t>·</a:t>
            </a:r>
            <a:r>
              <a:rPr lang="en-GB" altLang="en-US" sz="2800">
                <a:latin typeface="Times New Roman" pitchFamily="18" charset="0"/>
                <a:cs typeface="Times New Roman" pitchFamily="18" charset="0"/>
              </a:rPr>
              <a:t>  </a:t>
            </a:r>
            <a:r>
              <a:rPr lang="en-GB" altLang="en-US" sz="2800">
                <a:cs typeface="Times New Roman" pitchFamily="18" charset="0"/>
              </a:rPr>
              <a:t>All cars in Scotland should have snow tyres in winter</a:t>
            </a:r>
          </a:p>
          <a:p>
            <a:pPr>
              <a:lnSpc>
                <a:spcPct val="90000"/>
              </a:lnSpc>
            </a:pPr>
            <a:endParaRPr lang="en-GB"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GB" altLang="en-US"/>
              <a:t>02/10/2011</a:t>
            </a:r>
          </a:p>
        </p:txBody>
      </p:sp>
      <p:sp>
        <p:nvSpPr>
          <p:cNvPr id="5" name="Footer Placeholder 3"/>
          <p:cNvSpPr>
            <a:spLocks noGrp="1"/>
          </p:cNvSpPr>
          <p:nvPr>
            <p:ph type="ftr" sz="quarter" idx="11"/>
          </p:nvPr>
        </p:nvSpPr>
        <p:spPr/>
        <p:txBody>
          <a:bodyPr/>
          <a:lstStyle/>
          <a:p>
            <a:r>
              <a:rPr lang="en-GB" altLang="en-US"/>
              <a:t>JAH</a:t>
            </a:r>
          </a:p>
        </p:txBody>
      </p:sp>
      <p:sp>
        <p:nvSpPr>
          <p:cNvPr id="312322" name="Rectangle 2"/>
          <p:cNvSpPr>
            <a:spLocks noGrp="1" noChangeArrowheads="1"/>
          </p:cNvSpPr>
          <p:nvPr>
            <p:ph type="title"/>
          </p:nvPr>
        </p:nvSpPr>
        <p:spPr>
          <a:xfrm>
            <a:off x="152400" y="152400"/>
            <a:ext cx="8001000" cy="1371600"/>
          </a:xfrm>
        </p:spPr>
        <p:txBody>
          <a:bodyPr/>
          <a:lstStyle/>
          <a:p>
            <a:pPr algn="ctr"/>
            <a:r>
              <a:rPr lang="en-GB" altLang="en-US" sz="7200"/>
              <a:t>VIDEOS</a:t>
            </a:r>
          </a:p>
        </p:txBody>
      </p:sp>
      <p:sp>
        <p:nvSpPr>
          <p:cNvPr id="312323" name="Rectangle 3"/>
          <p:cNvSpPr>
            <a:spLocks noChangeArrowheads="1"/>
          </p:cNvSpPr>
          <p:nvPr/>
        </p:nvSpPr>
        <p:spPr bwMode="auto">
          <a:xfrm>
            <a:off x="304800" y="1905000"/>
            <a:ext cx="85344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GB" altLang="en-US" sz="4800">
                <a:solidFill>
                  <a:srgbClr val="FFFF00"/>
                </a:solidFill>
                <a:latin typeface="Alien Encounters" pitchFamily="2" charset="0"/>
              </a:rPr>
              <a:t>Check out</a:t>
            </a:r>
          </a:p>
          <a:p>
            <a:pPr>
              <a:buFontTx/>
              <a:buAutoNum type="arabicPeriod"/>
            </a:pPr>
            <a:r>
              <a:rPr lang="en-GB" altLang="en-US" sz="4800">
                <a:solidFill>
                  <a:schemeClr val="bg1"/>
                </a:solidFill>
                <a:latin typeface="Alien Encounters" pitchFamily="2" charset="0"/>
              </a:rPr>
              <a:t> </a:t>
            </a:r>
            <a:r>
              <a:rPr lang="en-GB" altLang="en-US" sz="4800">
                <a:solidFill>
                  <a:srgbClr val="FF0066"/>
                </a:solidFill>
                <a:latin typeface="Alien Encounters" pitchFamily="2" charset="0"/>
              </a:rPr>
              <a:t>THE COLLISIONS</a:t>
            </a:r>
            <a:r>
              <a:rPr lang="en-GB" altLang="en-US" sz="4800">
                <a:solidFill>
                  <a:schemeClr val="bg1"/>
                </a:solidFill>
                <a:latin typeface="Alien Encounters" pitchFamily="2" charset="0"/>
              </a:rPr>
              <a:t> VIDEO on   CLICKVIEW</a:t>
            </a:r>
          </a:p>
          <a:p>
            <a:pPr>
              <a:buFontTx/>
              <a:buAutoNum type="arabicPeriod"/>
            </a:pPr>
            <a:r>
              <a:rPr lang="en-GB" altLang="en-US" sz="4800">
                <a:solidFill>
                  <a:schemeClr val="bg1"/>
                </a:solidFill>
                <a:latin typeface="Alien Encounters" pitchFamily="2" charset="0"/>
              </a:rPr>
              <a:t> </a:t>
            </a:r>
            <a:r>
              <a:rPr lang="en-GB" altLang="en-US" sz="4800">
                <a:solidFill>
                  <a:srgbClr val="FF0066"/>
                </a:solidFill>
                <a:latin typeface="Alien Encounters" pitchFamily="2" charset="0"/>
              </a:rPr>
              <a:t>Surviving Car CRASHES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ltLang="en-US"/>
              <a:t>02/10/2011</a:t>
            </a:r>
          </a:p>
        </p:txBody>
      </p:sp>
      <p:sp>
        <p:nvSpPr>
          <p:cNvPr id="6" name="Footer Placeholder 4"/>
          <p:cNvSpPr>
            <a:spLocks noGrp="1"/>
          </p:cNvSpPr>
          <p:nvPr>
            <p:ph type="ftr" sz="quarter" idx="11"/>
          </p:nvPr>
        </p:nvSpPr>
        <p:spPr/>
        <p:txBody>
          <a:bodyPr/>
          <a:lstStyle/>
          <a:p>
            <a:r>
              <a:rPr lang="en-GB" altLang="en-US"/>
              <a:t>JAH</a:t>
            </a:r>
          </a:p>
        </p:txBody>
      </p:sp>
      <p:sp>
        <p:nvSpPr>
          <p:cNvPr id="316418" name="Rectangle 2"/>
          <p:cNvSpPr>
            <a:spLocks noGrp="1" noChangeArrowheads="1"/>
          </p:cNvSpPr>
          <p:nvPr>
            <p:ph type="ctrTitle"/>
          </p:nvPr>
        </p:nvSpPr>
        <p:spPr>
          <a:xfrm>
            <a:off x="533400" y="1219200"/>
            <a:ext cx="7772400" cy="3886200"/>
          </a:xfrm>
        </p:spPr>
        <p:txBody>
          <a:bodyPr/>
          <a:lstStyle/>
          <a:p>
            <a:pPr algn="ctr"/>
            <a:r>
              <a:rPr lang="en-GB" altLang="en-US" sz="6000"/>
              <a:t>HISTORY OF CARS</a:t>
            </a:r>
          </a:p>
        </p:txBody>
      </p:sp>
      <p:sp>
        <p:nvSpPr>
          <p:cNvPr id="316419" name="Rectangle 3"/>
          <p:cNvSpPr>
            <a:spLocks noGrp="1" noChangeArrowheads="1"/>
          </p:cNvSpPr>
          <p:nvPr>
            <p:ph type="subTitle" idx="1"/>
          </p:nvPr>
        </p:nvSpPr>
        <p:spPr>
          <a:xfrm>
            <a:off x="228600" y="152400"/>
            <a:ext cx="6400800" cy="990600"/>
          </a:xfrm>
        </p:spPr>
        <p:txBody>
          <a:bodyPr/>
          <a:lstStyle/>
          <a:p>
            <a:r>
              <a:rPr lang="en-GB" altLang="en-US"/>
              <a:t>S1 Physics    Transport</a:t>
            </a:r>
          </a:p>
        </p:txBody>
      </p:sp>
      <p:sp>
        <p:nvSpPr>
          <p:cNvPr id="316420" name="AutoShape 4">
            <a:hlinkClick r:id="" action="ppaction://hlinkshowjump?jump=firstslide"/>
            <a:hlinkHover r:id="" action="ppaction://noaction" highlightClick="1"/>
          </p:cNvPr>
          <p:cNvSpPr>
            <a:spLocks noChangeArrowheads="1"/>
          </p:cNvSpPr>
          <p:nvPr/>
        </p:nvSpPr>
        <p:spPr bwMode="auto">
          <a:xfrm>
            <a:off x="7723188" y="6580188"/>
            <a:ext cx="1420812" cy="277812"/>
          </a:xfrm>
          <a:prstGeom prst="roundRect">
            <a:avLst>
              <a:gd name="adj" fmla="val 16667"/>
            </a:avLst>
          </a:prstGeom>
          <a:solidFill>
            <a:srgbClr val="0000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200">
                <a:latin typeface="Comic Sans MS" pitchFamily="66" charset="0"/>
              </a:rPr>
              <a:t>Back to mind map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GB" altLang="en-US"/>
              <a:t>02/10/2011</a:t>
            </a:r>
          </a:p>
        </p:txBody>
      </p:sp>
      <p:sp>
        <p:nvSpPr>
          <p:cNvPr id="7" name="Footer Placeholder 5"/>
          <p:cNvSpPr>
            <a:spLocks noGrp="1"/>
          </p:cNvSpPr>
          <p:nvPr>
            <p:ph type="ftr" sz="quarter" idx="11"/>
          </p:nvPr>
        </p:nvSpPr>
        <p:spPr/>
        <p:txBody>
          <a:bodyPr/>
          <a:lstStyle/>
          <a:p>
            <a:r>
              <a:rPr lang="en-GB" altLang="en-US"/>
              <a:t>JAH</a:t>
            </a:r>
          </a:p>
        </p:txBody>
      </p:sp>
      <p:sp>
        <p:nvSpPr>
          <p:cNvPr id="317442" name="Rectangle 2"/>
          <p:cNvSpPr>
            <a:spLocks noGrp="1" noChangeArrowheads="1"/>
          </p:cNvSpPr>
          <p:nvPr>
            <p:ph type="title"/>
          </p:nvPr>
        </p:nvSpPr>
        <p:spPr/>
        <p:txBody>
          <a:bodyPr/>
          <a:lstStyle/>
          <a:p>
            <a:r>
              <a:rPr lang="en-GB" altLang="en-US"/>
              <a:t>HISTORY OF CARS</a:t>
            </a:r>
          </a:p>
        </p:txBody>
      </p:sp>
      <p:sp>
        <p:nvSpPr>
          <p:cNvPr id="317443" name="Rectangle 3"/>
          <p:cNvSpPr>
            <a:spLocks noGrp="1" noChangeArrowheads="1"/>
          </p:cNvSpPr>
          <p:nvPr>
            <p:ph type="body" sz="half" idx="2"/>
          </p:nvPr>
        </p:nvSpPr>
        <p:spPr>
          <a:xfrm>
            <a:off x="468313" y="4797425"/>
            <a:ext cx="8675687" cy="1631950"/>
          </a:xfrm>
        </p:spPr>
        <p:txBody>
          <a:bodyPr/>
          <a:lstStyle/>
          <a:p>
            <a:r>
              <a:rPr lang="en-GB" altLang="en-US" sz="2800"/>
              <a:t>Watch the slide show of the some of the developments of cars over the last 130 years</a:t>
            </a:r>
          </a:p>
        </p:txBody>
      </p:sp>
      <p:pic>
        <p:nvPicPr>
          <p:cNvPr id="317444" name="Picture 4" des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60350"/>
            <a:ext cx="5435600" cy="4365625"/>
          </a:xfrm>
          <a:prstGeom prst="rect">
            <a:avLst/>
          </a:prstGeom>
          <a:noFill/>
          <a:extLst>
            <a:ext uri="{909E8E84-426E-40DD-AFC4-6F175D3DCCD1}">
              <a14:hiddenFill xmlns:a14="http://schemas.microsoft.com/office/drawing/2010/main">
                <a:solidFill>
                  <a:srgbClr val="FFFFFF"/>
                </a:solidFill>
              </a14:hiddenFill>
            </a:ext>
          </a:extLst>
        </p:spPr>
      </p:pic>
      <p:sp>
        <p:nvSpPr>
          <p:cNvPr id="317445" name="Text Box 5"/>
          <p:cNvSpPr txBox="1">
            <a:spLocks noChangeArrowheads="1"/>
          </p:cNvSpPr>
          <p:nvPr/>
        </p:nvSpPr>
        <p:spPr bwMode="auto">
          <a:xfrm>
            <a:off x="663575" y="1793875"/>
            <a:ext cx="21796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hlinkClick r:id="rId3" action="ppaction://hlinkpres?slideindex=1&amp;slidetitle="/>
              </a:rPr>
              <a:t>Motoring through History2.ppt</a:t>
            </a:r>
            <a:endParaRPr lang="en-GB"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altLang="en-US"/>
              <a:t>02/10/2011</a:t>
            </a:r>
          </a:p>
        </p:txBody>
      </p:sp>
      <p:sp>
        <p:nvSpPr>
          <p:cNvPr id="4" name="Footer Placeholder 3"/>
          <p:cNvSpPr>
            <a:spLocks noGrp="1"/>
          </p:cNvSpPr>
          <p:nvPr>
            <p:ph type="ftr" sz="quarter" idx="11"/>
          </p:nvPr>
        </p:nvSpPr>
        <p:spPr/>
        <p:txBody>
          <a:bodyPr/>
          <a:lstStyle/>
          <a:p>
            <a:r>
              <a:rPr lang="en-GB" altLang="en-US"/>
              <a:t>JAH</a:t>
            </a:r>
          </a:p>
        </p:txBody>
      </p:sp>
      <p:sp>
        <p:nvSpPr>
          <p:cNvPr id="324610" name="Rectangle 2"/>
          <p:cNvSpPr>
            <a:spLocks noGrp="1" noChangeArrowheads="1"/>
          </p:cNvSpPr>
          <p:nvPr>
            <p:ph type="title"/>
          </p:nvPr>
        </p:nvSpPr>
        <p:spPr>
          <a:xfrm>
            <a:off x="609600" y="1295400"/>
            <a:ext cx="8001000" cy="2971800"/>
          </a:xfrm>
        </p:spPr>
        <p:txBody>
          <a:bodyPr/>
          <a:lstStyle/>
          <a:p>
            <a:pPr algn="ctr"/>
            <a:r>
              <a:rPr lang="en-GB" altLang="en-US" sz="7200"/>
              <a:t>THINK OUT OF THE BOX!</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altLang="en-US"/>
              <a:t>02/10/2011</a:t>
            </a:r>
          </a:p>
        </p:txBody>
      </p:sp>
      <p:sp>
        <p:nvSpPr>
          <p:cNvPr id="5" name="Footer Placeholder 2"/>
          <p:cNvSpPr>
            <a:spLocks noGrp="1"/>
          </p:cNvSpPr>
          <p:nvPr>
            <p:ph type="ftr" sz="quarter" idx="11"/>
          </p:nvPr>
        </p:nvSpPr>
        <p:spPr/>
        <p:txBody>
          <a:bodyPr/>
          <a:lstStyle/>
          <a:p>
            <a:r>
              <a:rPr lang="en-GB" altLang="en-US"/>
              <a:t>JAH</a:t>
            </a:r>
          </a:p>
        </p:txBody>
      </p:sp>
      <p:sp>
        <p:nvSpPr>
          <p:cNvPr id="323586" name="Text Box 5"/>
          <p:cNvSpPr txBox="1">
            <a:spLocks noChangeArrowheads="1"/>
          </p:cNvSpPr>
          <p:nvPr/>
        </p:nvSpPr>
        <p:spPr bwMode="auto">
          <a:xfrm>
            <a:off x="457200" y="1477963"/>
            <a:ext cx="7848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3600">
                <a:solidFill>
                  <a:schemeClr val="bg1"/>
                </a:solidFill>
                <a:latin typeface="Comic Sans MS" pitchFamily="66" charset="0"/>
              </a:rPr>
              <a:t>There is a saying among road safety professionals that ‘the safest car is the one with a spike sticking out of the steering wheel’ </a:t>
            </a:r>
          </a:p>
        </p:txBody>
      </p:sp>
      <p:sp>
        <p:nvSpPr>
          <p:cNvPr id="323587" name="Text Box 5"/>
          <p:cNvSpPr txBox="1">
            <a:spLocks noChangeArrowheads="1"/>
          </p:cNvSpPr>
          <p:nvPr/>
        </p:nvSpPr>
        <p:spPr bwMode="auto">
          <a:xfrm>
            <a:off x="1524000" y="4419600"/>
            <a:ext cx="65595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altLang="en-US" sz="2800">
                <a:solidFill>
                  <a:srgbClr val="FFFF00"/>
                </a:solidFill>
                <a:latin typeface="Tahoma" pitchFamily="34" charset="0"/>
              </a:rPr>
              <a:t>Could this be true?</a:t>
            </a:r>
          </a:p>
          <a:p>
            <a:pPr algn="ctr">
              <a:spcBef>
                <a:spcPct val="50000"/>
              </a:spcBef>
            </a:pPr>
            <a:r>
              <a:rPr lang="en-GB" altLang="en-US" sz="2800">
                <a:solidFill>
                  <a:srgbClr val="FFFF00"/>
                </a:solidFill>
                <a:latin typeface="Tahoma" pitchFamily="34" charset="0"/>
              </a:rPr>
              <a:t>Are there any disadvantages to making cars safer?</a:t>
            </a:r>
            <a:r>
              <a:rPr lang="en-GB" altLang="en-US" sz="1800">
                <a:solidFill>
                  <a:schemeClr val="accent1"/>
                </a:solidFill>
                <a:latin typeface="Tahoma" pitchFamily="34"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altLang="en-US"/>
              <a:t>02/10/2011</a:t>
            </a:r>
          </a:p>
        </p:txBody>
      </p:sp>
      <p:sp>
        <p:nvSpPr>
          <p:cNvPr id="4" name="Footer Placeholder 3"/>
          <p:cNvSpPr>
            <a:spLocks noGrp="1"/>
          </p:cNvSpPr>
          <p:nvPr>
            <p:ph type="ftr" sz="quarter" idx="11"/>
          </p:nvPr>
        </p:nvSpPr>
        <p:spPr/>
        <p:txBody>
          <a:bodyPr/>
          <a:lstStyle/>
          <a:p>
            <a:r>
              <a:rPr lang="en-GB" altLang="en-US"/>
              <a:t>JAH</a:t>
            </a:r>
          </a:p>
        </p:txBody>
      </p:sp>
      <p:sp>
        <p:nvSpPr>
          <p:cNvPr id="327682" name="Rectangle 2"/>
          <p:cNvSpPr>
            <a:spLocks noGrp="1" noChangeArrowheads="1"/>
          </p:cNvSpPr>
          <p:nvPr>
            <p:ph type="title"/>
          </p:nvPr>
        </p:nvSpPr>
        <p:spPr>
          <a:xfrm>
            <a:off x="609600" y="1295400"/>
            <a:ext cx="8001000" cy="2971800"/>
          </a:xfrm>
        </p:spPr>
        <p:txBody>
          <a:bodyPr/>
          <a:lstStyle/>
          <a:p>
            <a:pPr algn="ctr"/>
            <a:r>
              <a:rPr lang="en-GB" altLang="en-US" sz="7200"/>
              <a:t>TASK</a:t>
            </a:r>
            <a:br>
              <a:rPr lang="en-GB" altLang="en-US" sz="7200"/>
            </a:br>
            <a:r>
              <a:rPr lang="en-GB" altLang="en-US" sz="7200">
                <a:solidFill>
                  <a:srgbClr val="66FFFF"/>
                </a:solidFill>
              </a:rPr>
              <a:t>Summarise this introduction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GB" altLang="en-US"/>
              <a:t>02/10/2011</a:t>
            </a:r>
          </a:p>
        </p:txBody>
      </p:sp>
      <p:sp>
        <p:nvSpPr>
          <p:cNvPr id="9" name="Footer Placeholder 4"/>
          <p:cNvSpPr>
            <a:spLocks noGrp="1"/>
          </p:cNvSpPr>
          <p:nvPr>
            <p:ph type="ftr" sz="quarter" idx="11"/>
          </p:nvPr>
        </p:nvSpPr>
        <p:spPr/>
        <p:txBody>
          <a:bodyPr/>
          <a:lstStyle/>
          <a:p>
            <a:r>
              <a:rPr lang="en-GB" altLang="en-US"/>
              <a:t>JAH</a:t>
            </a:r>
          </a:p>
        </p:txBody>
      </p:sp>
      <p:pic>
        <p:nvPicPr>
          <p:cNvPr id="292866" name="Picture 2" descr="_46928152_11decfourd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1700213"/>
            <a:ext cx="7175500" cy="40036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p:txBody>
          <a:bodyPr/>
          <a:lstStyle/>
          <a:p>
            <a:r>
              <a:rPr lang="en-GB" altLang="en-US"/>
              <a:t>BACKGROUND</a:t>
            </a:r>
          </a:p>
        </p:txBody>
      </p:sp>
      <p:sp>
        <p:nvSpPr>
          <p:cNvPr id="292868" name="Rectangle 4" descr="Purple mesh"/>
          <p:cNvSpPr>
            <a:spLocks noGrp="1" noChangeArrowheads="1"/>
          </p:cNvSpPr>
          <p:nvPr>
            <p:ph type="body" idx="1"/>
          </p:nvPr>
        </p:nvSpPr>
        <p:spPr>
          <a:xfrm>
            <a:off x="0" y="1700213"/>
            <a:ext cx="2484438" cy="3960812"/>
          </a:xfrm>
          <a:blipFill dpi="0" rotWithShape="1">
            <a:blip r:embed="rId3"/>
            <a:srcRect/>
            <a:tile tx="0" ty="0" sx="100000" sy="100000" flip="none" algn="tl"/>
          </a:blipFill>
        </p:spPr>
        <p:txBody>
          <a:bodyPr/>
          <a:lstStyle/>
          <a:p>
            <a:pPr marL="95250" indent="-95250">
              <a:lnSpc>
                <a:spcPct val="120000"/>
              </a:lnSpc>
              <a:spcBef>
                <a:spcPct val="0"/>
              </a:spcBef>
              <a:buFontTx/>
              <a:buNone/>
            </a:pPr>
            <a:r>
              <a:rPr lang="en-GB" altLang="en-US" sz="2000">
                <a:solidFill>
                  <a:schemeClr val="bg1"/>
                </a:solidFill>
              </a:rPr>
              <a:t>On average, some seven people are killed every day on the roads in Great Britain. Hundreds more are injured, many of them seriously, often with life changing consequences.</a:t>
            </a:r>
            <a:r>
              <a:rPr lang="en-GB" altLang="en-US" sz="2000"/>
              <a:t> </a:t>
            </a:r>
          </a:p>
        </p:txBody>
      </p:sp>
      <p:sp>
        <p:nvSpPr>
          <p:cNvPr id="292869" name="Text Box 5">
            <a:hlinkClick r:id="rId4"/>
          </p:cNvPr>
          <p:cNvSpPr txBox="1">
            <a:spLocks noChangeArrowheads="1"/>
          </p:cNvSpPr>
          <p:nvPr/>
        </p:nvSpPr>
        <p:spPr bwMode="auto">
          <a:xfrm>
            <a:off x="4859338" y="333375"/>
            <a:ext cx="284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hlinkClick r:id="rId4"/>
              </a:rPr>
              <a:t>bbc news background</a:t>
            </a:r>
            <a:endParaRPr lang="en-GB" altLang="en-US"/>
          </a:p>
        </p:txBody>
      </p:sp>
      <p:sp>
        <p:nvSpPr>
          <p:cNvPr id="292870" name="Rectangle 6"/>
          <p:cNvSpPr>
            <a:spLocks noChangeArrowheads="1"/>
          </p:cNvSpPr>
          <p:nvPr/>
        </p:nvSpPr>
        <p:spPr bwMode="auto">
          <a:xfrm>
            <a:off x="152400" y="685800"/>
            <a:ext cx="8353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a:solidFill>
                  <a:srgbClr val="FFFF00"/>
                </a:solidFill>
              </a:rPr>
              <a:t>For an everyday activity, travelling by road is probably the riskiest thing many of us do on a regular basis.</a:t>
            </a:r>
          </a:p>
        </p:txBody>
      </p:sp>
      <p:sp>
        <p:nvSpPr>
          <p:cNvPr id="292871" name="Rectangle 7"/>
          <p:cNvSpPr>
            <a:spLocks noChangeArrowheads="1"/>
          </p:cNvSpPr>
          <p:nvPr/>
        </p:nvSpPr>
        <p:spPr bwMode="auto">
          <a:xfrm>
            <a:off x="323850" y="5734050"/>
            <a:ext cx="8534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GB" altLang="en-US">
                <a:solidFill>
                  <a:srgbClr val="FFFF00"/>
                </a:solidFill>
              </a:rPr>
              <a:t>In the past 10 years, the death toll has amounted to 32,298. As such road crashes are the largest single cause of accidental death for people aged between 5 and 35 years.</a:t>
            </a:r>
            <a:r>
              <a:rPr lang="en-GB"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2870"/>
                                        </p:tgtEl>
                                        <p:attrNameLst>
                                          <p:attrName>style.visibility</p:attrName>
                                        </p:attrNameLst>
                                      </p:cBhvr>
                                      <p:to>
                                        <p:strVal val="visible"/>
                                      </p:to>
                                    </p:set>
                                    <p:animEffect transition="in" filter="checkerboard(across)">
                                      <p:cBhvr>
                                        <p:cTn id="7" dur="500"/>
                                        <p:tgtEl>
                                          <p:spTgt spid="292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2868">
                                            <p:txEl>
                                              <p:pRg st="0" end="0"/>
                                            </p:txEl>
                                          </p:spTgt>
                                        </p:tgtEl>
                                        <p:attrNameLst>
                                          <p:attrName>style.visibility</p:attrName>
                                        </p:attrNameLst>
                                      </p:cBhvr>
                                      <p:to>
                                        <p:strVal val="visible"/>
                                      </p:to>
                                    </p:set>
                                    <p:animEffect transition="in" filter="checkerboard(across)">
                                      <p:cBhvr>
                                        <p:cTn id="12" dur="500"/>
                                        <p:tgtEl>
                                          <p:spTgt spid="29286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2869"/>
                                        </p:tgtEl>
                                        <p:attrNameLst>
                                          <p:attrName>style.visibility</p:attrName>
                                        </p:attrNameLst>
                                      </p:cBhvr>
                                      <p:to>
                                        <p:strVal val="visible"/>
                                      </p:to>
                                    </p:set>
                                    <p:animEffect transition="in" filter="checkerboard(across)">
                                      <p:cBhvr>
                                        <p:cTn id="17" dur="500"/>
                                        <p:tgtEl>
                                          <p:spTgt spid="2928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2871"/>
                                        </p:tgtEl>
                                        <p:attrNameLst>
                                          <p:attrName>style.visibility</p:attrName>
                                        </p:attrNameLst>
                                      </p:cBhvr>
                                      <p:to>
                                        <p:strVal val="visible"/>
                                      </p:to>
                                    </p:set>
                                    <p:animEffect transition="in" filter="checkerboard(across)">
                                      <p:cBhvr>
                                        <p:cTn id="22" dur="500"/>
                                        <p:tgtEl>
                                          <p:spTgt spid="292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build="p" autoUpdateAnimBg="0"/>
      <p:bldP spid="292869" grpId="0" autoUpdateAnimBg="0"/>
      <p:bldP spid="292870" grpId="0" autoUpdateAnimBg="0"/>
      <p:bldP spid="29287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318466" name="Rectangle 2"/>
          <p:cNvSpPr>
            <a:spLocks noGrp="1" noChangeArrowheads="1"/>
          </p:cNvSpPr>
          <p:nvPr>
            <p:ph type="title"/>
          </p:nvPr>
        </p:nvSpPr>
        <p:spPr/>
        <p:txBody>
          <a:bodyPr/>
          <a:lstStyle/>
          <a:p>
            <a:r>
              <a:rPr lang="en-GB" altLang="en-US">
                <a:cs typeface="Times New Roman" pitchFamily="18" charset="0"/>
              </a:rPr>
              <a:t>CRASH TEST VIDEOS</a:t>
            </a:r>
            <a:br>
              <a:rPr lang="en-GB" altLang="en-US">
                <a:cs typeface="Times New Roman" pitchFamily="18" charset="0"/>
              </a:rPr>
            </a:br>
            <a:endParaRPr lang="en-GB" altLang="en-US">
              <a:cs typeface="Times New Roman" pitchFamily="18" charset="0"/>
            </a:endParaRPr>
          </a:p>
        </p:txBody>
      </p:sp>
      <p:sp>
        <p:nvSpPr>
          <p:cNvPr id="318467" name="Rectangle 3"/>
          <p:cNvSpPr>
            <a:spLocks noGrp="1" noChangeArrowheads="1"/>
          </p:cNvSpPr>
          <p:nvPr>
            <p:ph type="body" idx="1"/>
          </p:nvPr>
        </p:nvSpPr>
        <p:spPr/>
        <p:txBody>
          <a:bodyPr/>
          <a:lstStyle/>
          <a:p>
            <a:pPr>
              <a:spcBef>
                <a:spcPct val="0"/>
              </a:spcBef>
              <a:buFontTx/>
              <a:buNone/>
            </a:pPr>
            <a:r>
              <a:rPr lang="en-GB" altLang="en-US" sz="2400">
                <a:cs typeface="Times New Roman" pitchFamily="18" charset="0"/>
                <a:hlinkClick r:id="rId2"/>
              </a:rPr>
              <a:t>http://www.youtube.com/watch?v=cdCn8ci-mWM</a:t>
            </a:r>
            <a:r>
              <a:rPr lang="en-GB" altLang="en-US" sz="2400">
                <a:cs typeface="Times New Roman" pitchFamily="18" charset="0"/>
              </a:rPr>
              <a:t> </a:t>
            </a:r>
          </a:p>
          <a:p>
            <a:pPr>
              <a:spcBef>
                <a:spcPct val="0"/>
              </a:spcBef>
              <a:buFontTx/>
              <a:buNone/>
            </a:pPr>
            <a:endParaRPr lang="en-GB" altLang="en-US" sz="2400">
              <a:cs typeface="Times New Roman" pitchFamily="18" charset="0"/>
            </a:endParaRPr>
          </a:p>
          <a:p>
            <a:pPr>
              <a:spcBef>
                <a:spcPct val="0"/>
              </a:spcBef>
              <a:buFontTx/>
              <a:buNone/>
            </a:pPr>
            <a:r>
              <a:rPr lang="en-GB" altLang="en-US" sz="2400">
                <a:cs typeface="Times New Roman" pitchFamily="18" charset="0"/>
                <a:hlinkClick r:id="rId3"/>
              </a:rPr>
              <a:t>http://www.youtube.com/watch?v=ZMfOWPL81P0&amp;NR=1</a:t>
            </a:r>
            <a:r>
              <a:rPr lang="en-GB" altLang="en-US" sz="2400">
                <a:cs typeface="Times New Roman" pitchFamily="18" charset="0"/>
              </a:rPr>
              <a:t> </a:t>
            </a:r>
          </a:p>
          <a:p>
            <a:pPr>
              <a:spcBef>
                <a:spcPct val="0"/>
              </a:spcBef>
              <a:buFontTx/>
              <a:buNone/>
            </a:pPr>
            <a:endParaRPr lang="en-GB" altLang="en-US" sz="2400">
              <a:cs typeface="Times New Roman" pitchFamily="18" charset="0"/>
            </a:endParaRPr>
          </a:p>
          <a:p>
            <a:pPr>
              <a:spcBef>
                <a:spcPct val="0"/>
              </a:spcBef>
              <a:buFontTx/>
              <a:buNone/>
            </a:pPr>
            <a:r>
              <a:rPr lang="en-GB" altLang="en-US" sz="2400">
                <a:cs typeface="Times New Roman" pitchFamily="18" charset="0"/>
                <a:hlinkClick r:id="rId4"/>
              </a:rPr>
              <a:t>http://www.youtube.com/watch?v=AMrSxi1Ooro&amp;feature=related</a:t>
            </a:r>
            <a:endParaRPr lang="en-GB" altLang="en-US" sz="2400">
              <a:cs typeface="Times New Roman" pitchFamily="18" charset="0"/>
            </a:endParaRPr>
          </a:p>
          <a:p>
            <a:pPr>
              <a:spcBef>
                <a:spcPct val="0"/>
              </a:spcBef>
              <a:buFontTx/>
              <a:buNone/>
            </a:pPr>
            <a:r>
              <a:rPr lang="en-GB" altLang="en-US" sz="2400">
                <a:cs typeface="Times New Roman" pitchFamily="18" charset="0"/>
              </a:rPr>
              <a:t> </a:t>
            </a:r>
          </a:p>
          <a:p>
            <a:pPr>
              <a:spcBef>
                <a:spcPct val="0"/>
              </a:spcBef>
              <a:buFontTx/>
              <a:buNone/>
            </a:pPr>
            <a:r>
              <a:rPr lang="en-GB" altLang="en-US" sz="2400">
                <a:cs typeface="Times New Roman" pitchFamily="18" charset="0"/>
                <a:hlinkClick r:id="rId5"/>
              </a:rPr>
              <a:t>http://www.youtube.com/watch?v=mzs1sIoLhU&amp;feature=related</a:t>
            </a:r>
            <a:endParaRPr lang="en-GB" altLang="en-US" sz="2400">
              <a:cs typeface="Times New Roman" pitchFamily="18" charset="0"/>
            </a:endParaRPr>
          </a:p>
          <a:p>
            <a:pPr>
              <a:spcBef>
                <a:spcPct val="0"/>
              </a:spcBef>
              <a:buFontTx/>
              <a:buNone/>
            </a:pPr>
            <a:endParaRPr lang="en-GB" altLang="en-US" sz="2400">
              <a:cs typeface="Times New Roman" pitchFamily="18" charset="0"/>
            </a:endParaRPr>
          </a:p>
          <a:p>
            <a:pPr>
              <a:spcBef>
                <a:spcPct val="0"/>
              </a:spcBef>
              <a:buFontTx/>
              <a:buNone/>
            </a:pPr>
            <a:endParaRPr lang="en-GB" altLang="en-US" sz="240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02/10/2011</a:t>
            </a:r>
          </a:p>
        </p:txBody>
      </p:sp>
      <p:sp>
        <p:nvSpPr>
          <p:cNvPr id="5" name="Footer Placeholder 4"/>
          <p:cNvSpPr>
            <a:spLocks noGrp="1"/>
          </p:cNvSpPr>
          <p:nvPr>
            <p:ph type="ftr" sz="quarter" idx="11"/>
          </p:nvPr>
        </p:nvSpPr>
        <p:spPr/>
        <p:txBody>
          <a:bodyPr/>
          <a:lstStyle/>
          <a:p>
            <a:r>
              <a:rPr lang="en-GB" altLang="en-US"/>
              <a:t>JAH</a:t>
            </a:r>
          </a:p>
        </p:txBody>
      </p:sp>
      <p:sp>
        <p:nvSpPr>
          <p:cNvPr id="319490" name="Rectangle 2"/>
          <p:cNvSpPr>
            <a:spLocks noGrp="1" noChangeArrowheads="1"/>
          </p:cNvSpPr>
          <p:nvPr>
            <p:ph type="title"/>
          </p:nvPr>
        </p:nvSpPr>
        <p:spPr/>
        <p:txBody>
          <a:bodyPr/>
          <a:lstStyle/>
          <a:p>
            <a:r>
              <a:rPr lang="en-GB" altLang="en-US">
                <a:cs typeface="Times New Roman" pitchFamily="18" charset="0"/>
              </a:rPr>
              <a:t>CRASH TEST VIDEOS</a:t>
            </a:r>
            <a:br>
              <a:rPr lang="en-GB" altLang="en-US">
                <a:cs typeface="Times New Roman" pitchFamily="18" charset="0"/>
              </a:rPr>
            </a:br>
            <a:endParaRPr lang="en-GB" altLang="en-US">
              <a:cs typeface="Times New Roman" pitchFamily="18" charset="0"/>
            </a:endParaRPr>
          </a:p>
        </p:txBody>
      </p:sp>
      <p:sp>
        <p:nvSpPr>
          <p:cNvPr id="319491" name="Rectangle 3"/>
          <p:cNvSpPr>
            <a:spLocks noGrp="1" noChangeArrowheads="1"/>
          </p:cNvSpPr>
          <p:nvPr>
            <p:ph type="body" idx="1"/>
          </p:nvPr>
        </p:nvSpPr>
        <p:spPr>
          <a:xfrm>
            <a:off x="381000" y="685800"/>
            <a:ext cx="7772400" cy="5105400"/>
          </a:xfrm>
        </p:spPr>
        <p:txBody>
          <a:bodyPr/>
          <a:lstStyle/>
          <a:p>
            <a:pPr>
              <a:lnSpc>
                <a:spcPct val="90000"/>
              </a:lnSpc>
              <a:spcBef>
                <a:spcPct val="0"/>
              </a:spcBef>
            </a:pPr>
            <a:r>
              <a:rPr lang="en-GB" altLang="en-US" sz="2400">
                <a:cs typeface="Times New Roman" pitchFamily="18" charset="0"/>
              </a:rPr>
              <a:t>Baby seats</a:t>
            </a:r>
          </a:p>
          <a:p>
            <a:pPr>
              <a:lnSpc>
                <a:spcPct val="90000"/>
              </a:lnSpc>
              <a:spcBef>
                <a:spcPct val="0"/>
              </a:spcBef>
            </a:pPr>
            <a:endParaRPr lang="en-GB" altLang="en-US" sz="2400">
              <a:cs typeface="Times New Roman" pitchFamily="18" charset="0"/>
            </a:endParaRPr>
          </a:p>
          <a:p>
            <a:pPr>
              <a:lnSpc>
                <a:spcPct val="90000"/>
              </a:lnSpc>
              <a:spcBef>
                <a:spcPct val="0"/>
              </a:spcBef>
            </a:pPr>
            <a:r>
              <a:rPr lang="en-GB" altLang="en-US" sz="2400">
                <a:cs typeface="Times New Roman" pitchFamily="18" charset="0"/>
                <a:hlinkClick r:id="rId2"/>
              </a:rPr>
              <a:t>http://www.youtube.com/watch?v=Qef1TXZ05Dg&amp;feature=related</a:t>
            </a:r>
            <a:endParaRPr lang="en-GB" altLang="en-US" sz="2400">
              <a:cs typeface="Times New Roman" pitchFamily="18" charset="0"/>
            </a:endParaRPr>
          </a:p>
          <a:p>
            <a:pPr>
              <a:lnSpc>
                <a:spcPct val="90000"/>
              </a:lnSpc>
              <a:spcBef>
                <a:spcPct val="0"/>
              </a:spcBef>
            </a:pPr>
            <a:endParaRPr lang="en-GB" altLang="en-US" sz="2400">
              <a:cs typeface="Times New Roman" pitchFamily="18" charset="0"/>
            </a:endParaRPr>
          </a:p>
          <a:p>
            <a:pPr>
              <a:lnSpc>
                <a:spcPct val="90000"/>
              </a:lnSpc>
              <a:spcBef>
                <a:spcPct val="0"/>
              </a:spcBef>
            </a:pPr>
            <a:r>
              <a:rPr lang="en-GB" altLang="en-US" sz="2400">
                <a:cs typeface="Times New Roman" pitchFamily="18" charset="0"/>
                <a:hlinkClick r:id="rId3"/>
              </a:rPr>
              <a:t>http://www.youtube.com/watch?v=B1ItU6LvaNg&amp;feature=channel</a:t>
            </a:r>
            <a:endParaRPr lang="en-GB" altLang="en-US" sz="2400">
              <a:cs typeface="Times New Roman" pitchFamily="18" charset="0"/>
            </a:endParaRPr>
          </a:p>
          <a:p>
            <a:pPr>
              <a:lnSpc>
                <a:spcPct val="90000"/>
              </a:lnSpc>
              <a:spcBef>
                <a:spcPct val="0"/>
              </a:spcBef>
            </a:pPr>
            <a:endParaRPr lang="en-GB" altLang="en-US" sz="2400">
              <a:cs typeface="Times New Roman" pitchFamily="18" charset="0"/>
            </a:endParaRPr>
          </a:p>
          <a:p>
            <a:pPr>
              <a:lnSpc>
                <a:spcPct val="90000"/>
              </a:lnSpc>
              <a:spcBef>
                <a:spcPct val="0"/>
              </a:spcBef>
            </a:pPr>
            <a:r>
              <a:rPr lang="en-GB" altLang="en-US" sz="2400">
                <a:cs typeface="Times New Roman" pitchFamily="18" charset="0"/>
                <a:hlinkClick r:id="rId4"/>
              </a:rPr>
              <a:t>http://www.youtube.com/watch?v=Q8gU9zzCGA8</a:t>
            </a:r>
            <a:endParaRPr lang="en-GB" altLang="en-US" sz="2400">
              <a:cs typeface="Times New Roman" pitchFamily="18" charset="0"/>
            </a:endParaRPr>
          </a:p>
          <a:p>
            <a:pPr>
              <a:lnSpc>
                <a:spcPct val="90000"/>
              </a:lnSpc>
              <a:spcBef>
                <a:spcPct val="0"/>
              </a:spcBef>
            </a:pPr>
            <a:endParaRPr lang="en-GB" altLang="en-US" sz="2400">
              <a:cs typeface="Times New Roman" pitchFamily="18" charset="0"/>
            </a:endParaRPr>
          </a:p>
          <a:p>
            <a:pPr>
              <a:lnSpc>
                <a:spcPct val="90000"/>
              </a:lnSpc>
              <a:spcBef>
                <a:spcPct val="0"/>
              </a:spcBef>
            </a:pPr>
            <a:r>
              <a:rPr lang="en-GB" altLang="en-US" sz="2400">
                <a:cs typeface="Times New Roman" pitchFamily="18" charset="0"/>
              </a:rPr>
              <a:t> NEWTON 1st Law</a:t>
            </a:r>
          </a:p>
          <a:p>
            <a:pPr>
              <a:lnSpc>
                <a:spcPct val="90000"/>
              </a:lnSpc>
              <a:spcBef>
                <a:spcPct val="0"/>
              </a:spcBef>
            </a:pPr>
            <a:endParaRPr lang="en-GB" altLang="en-US" sz="2400">
              <a:cs typeface="Times New Roman" pitchFamily="18" charset="0"/>
            </a:endParaRPr>
          </a:p>
          <a:p>
            <a:pPr>
              <a:lnSpc>
                <a:spcPct val="90000"/>
              </a:lnSpc>
              <a:spcBef>
                <a:spcPct val="0"/>
              </a:spcBef>
            </a:pPr>
            <a:r>
              <a:rPr lang="en-GB" altLang="en-US" sz="2400">
                <a:cs typeface="Times New Roman" pitchFamily="18" charset="0"/>
                <a:hlinkClick r:id="rId5"/>
              </a:rPr>
              <a:t>http://www.youtube.com/watch?v=8zsE3mpZ6Hw&amp;feature=related</a:t>
            </a:r>
            <a:endParaRPr lang="en-GB" altLang="en-US" sz="2400">
              <a:cs typeface="Times New Roman" pitchFamily="18" charset="0"/>
            </a:endParaRPr>
          </a:p>
          <a:p>
            <a:pPr>
              <a:lnSpc>
                <a:spcPct val="90000"/>
              </a:lnSpc>
              <a:spcBef>
                <a:spcPct val="0"/>
              </a:spcBef>
            </a:pPr>
            <a:endParaRPr lang="en-GB" altLang="en-US" sz="2400">
              <a:cs typeface="Times New Roman" pitchFamily="18" charset="0"/>
            </a:endParaRPr>
          </a:p>
          <a:p>
            <a:pPr>
              <a:lnSpc>
                <a:spcPct val="90000"/>
              </a:lnSpc>
              <a:spcBef>
                <a:spcPct val="0"/>
              </a:spcBef>
            </a:pPr>
            <a:endParaRPr lang="en-GB" altLang="en-US" sz="2400">
              <a:cs typeface="Times New Roman" pitchFamily="18" charset="0"/>
            </a:endParaRPr>
          </a:p>
          <a:p>
            <a:pPr>
              <a:lnSpc>
                <a:spcPct val="90000"/>
              </a:lnSpc>
            </a:pP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GB" altLang="en-US"/>
              <a:t>02/10/2011</a:t>
            </a:r>
          </a:p>
        </p:txBody>
      </p:sp>
      <p:sp>
        <p:nvSpPr>
          <p:cNvPr id="6" name="Footer Placeholder 2"/>
          <p:cNvSpPr>
            <a:spLocks noGrp="1"/>
          </p:cNvSpPr>
          <p:nvPr>
            <p:ph type="ftr" sz="quarter" idx="11"/>
          </p:nvPr>
        </p:nvSpPr>
        <p:spPr/>
        <p:txBody>
          <a:bodyPr/>
          <a:lstStyle/>
          <a:p>
            <a:r>
              <a:rPr lang="en-GB" altLang="en-US"/>
              <a:t>JAH</a:t>
            </a:r>
          </a:p>
        </p:txBody>
      </p:sp>
      <p:sp>
        <p:nvSpPr>
          <p:cNvPr id="3" name="Title 3"/>
          <p:cNvSpPr txBox="1">
            <a:spLocks/>
          </p:cNvSpPr>
          <p:nvPr/>
        </p:nvSpPr>
        <p:spPr>
          <a:xfrm>
            <a:off x="428625" y="357188"/>
            <a:ext cx="8229600" cy="1143000"/>
          </a:xfrm>
          <a:prstGeom prst="rect">
            <a:avLst/>
          </a:prstGeom>
        </p:spPr>
        <p:txBody>
          <a:bodyPr/>
          <a:lstStyle/>
          <a:p>
            <a:pPr algn="ctr">
              <a:defRPr/>
            </a:pPr>
            <a:r>
              <a:rPr lang="en-GB" dirty="0">
                <a:solidFill>
                  <a:schemeClr val="accent1"/>
                </a:solidFill>
                <a:latin typeface="+mj-lt"/>
                <a:ea typeface="+mj-ea"/>
                <a:cs typeface="+mj-cs"/>
              </a:rPr>
              <a:t>Cross curricular Experiences and Outcomes</a:t>
            </a:r>
          </a:p>
        </p:txBody>
      </p:sp>
      <p:sp>
        <p:nvSpPr>
          <p:cNvPr id="4" name="Content Placeholder 4"/>
          <p:cNvSpPr txBox="1">
            <a:spLocks/>
          </p:cNvSpPr>
          <p:nvPr/>
        </p:nvSpPr>
        <p:spPr>
          <a:xfrm>
            <a:off x="457200" y="1600200"/>
            <a:ext cx="8229600" cy="4525963"/>
          </a:xfrm>
          <a:prstGeom prst="rect">
            <a:avLst/>
          </a:prstGeom>
        </p:spPr>
        <p:txBody>
          <a:bodyPr/>
          <a:lstStyle/>
          <a:p>
            <a:pPr marL="342900" indent="-342900">
              <a:spcBef>
                <a:spcPct val="20000"/>
              </a:spcBef>
              <a:buFont typeface="Arial" charset="0"/>
              <a:buChar char="•"/>
              <a:defRPr/>
            </a:pPr>
            <a:r>
              <a:rPr lang="en-GB" sz="3200" dirty="0">
                <a:solidFill>
                  <a:schemeClr val="accent1"/>
                </a:solidFill>
                <a:latin typeface="+mn-lt"/>
              </a:rPr>
              <a:t>I know and can demonstrate how to travel safely. </a:t>
            </a:r>
            <a:r>
              <a:rPr lang="en-GB" i="1" dirty="0">
                <a:solidFill>
                  <a:schemeClr val="accent1"/>
                </a:solidFill>
                <a:latin typeface="+mn-lt"/>
              </a:rPr>
              <a:t>Health and well being (</a:t>
            </a:r>
            <a:r>
              <a:rPr lang="en-GB" b="1" i="1" dirty="0">
                <a:solidFill>
                  <a:schemeClr val="accent1"/>
                </a:solidFill>
                <a:latin typeface="+mn-lt"/>
              </a:rPr>
              <a:t>HWB</a:t>
            </a:r>
            <a:r>
              <a:rPr lang="en-GB" i="1" dirty="0">
                <a:solidFill>
                  <a:schemeClr val="accent1"/>
                </a:solidFill>
                <a:latin typeface="+mn-lt"/>
              </a:rPr>
              <a:t>) 2-18a, 3-18a,4-18a.</a:t>
            </a:r>
          </a:p>
          <a:p>
            <a:pPr marL="342900" indent="-342900">
              <a:spcBef>
                <a:spcPct val="20000"/>
              </a:spcBef>
              <a:buFont typeface="Arial" charset="0"/>
              <a:buChar char="•"/>
              <a:defRPr/>
            </a:pPr>
            <a:endParaRPr lang="en-GB" i="1" dirty="0">
              <a:solidFill>
                <a:schemeClr val="accent1"/>
              </a:solidFill>
              <a:latin typeface="+mn-lt"/>
            </a:endParaRPr>
          </a:p>
          <a:p>
            <a:pPr marL="342900" indent="-342900">
              <a:spcBef>
                <a:spcPct val="20000"/>
              </a:spcBef>
              <a:buFont typeface="Arial" charset="0"/>
              <a:buChar char="•"/>
              <a:defRPr/>
            </a:pPr>
            <a:r>
              <a:rPr lang="en-GB" sz="2800" dirty="0">
                <a:solidFill>
                  <a:schemeClr val="accent1"/>
                </a:solidFill>
                <a:latin typeface="+mn-lt"/>
              </a:rPr>
              <a:t>I am learning to assess and manage risk,  to protect myself and others, and to reduce the potential harm where possible. </a:t>
            </a:r>
            <a:r>
              <a:rPr lang="en-GB" b="1" i="1" dirty="0">
                <a:solidFill>
                  <a:schemeClr val="accent1"/>
                </a:solidFill>
                <a:latin typeface="+mn-lt"/>
              </a:rPr>
              <a:t>HWB</a:t>
            </a:r>
            <a:r>
              <a:rPr lang="en-GB" i="1" dirty="0">
                <a:solidFill>
                  <a:schemeClr val="accent1"/>
                </a:solidFill>
                <a:latin typeface="+mn-lt"/>
              </a:rPr>
              <a:t> 2-16a, 3-16a, 4-16a.</a:t>
            </a:r>
          </a:p>
          <a:p>
            <a:pPr marL="342900" indent="-342900">
              <a:spcBef>
                <a:spcPct val="20000"/>
              </a:spcBef>
              <a:buFont typeface="Arial" charset="0"/>
              <a:buChar char="•"/>
              <a:defRPr/>
            </a:pPr>
            <a:endParaRPr lang="en-GB"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GB" altLang="en-US"/>
              <a:t>02/10/2011</a:t>
            </a:r>
          </a:p>
        </p:txBody>
      </p:sp>
      <p:sp>
        <p:nvSpPr>
          <p:cNvPr id="4" name="Footer Placeholder 2"/>
          <p:cNvSpPr>
            <a:spLocks noGrp="1"/>
          </p:cNvSpPr>
          <p:nvPr>
            <p:ph type="ftr" sz="quarter" idx="11"/>
          </p:nvPr>
        </p:nvSpPr>
        <p:spPr/>
        <p:txBody>
          <a:bodyPr/>
          <a:lstStyle/>
          <a:p>
            <a:r>
              <a:rPr lang="en-GB" altLang="en-US"/>
              <a:t>JAH</a:t>
            </a:r>
          </a:p>
        </p:txBody>
      </p:sp>
      <p:sp>
        <p:nvSpPr>
          <p:cNvPr id="11266" name="Rectangle 2"/>
          <p:cNvSpPr>
            <a:spLocks noChangeArrowheads="1"/>
          </p:cNvSpPr>
          <p:nvPr/>
        </p:nvSpPr>
        <p:spPr bwMode="auto">
          <a:xfrm>
            <a:off x="539750" y="601663"/>
            <a:ext cx="7993063" cy="5159375"/>
          </a:xfrm>
          <a:prstGeom prst="rect">
            <a:avLst/>
          </a:prstGeom>
          <a:noFill/>
          <a:ln w="9525">
            <a:noFill/>
            <a:miter lim="800000"/>
            <a:headEnd/>
            <a:tailEnd/>
          </a:ln>
          <a:effectLst/>
        </p:spPr>
        <p:txBody>
          <a:bodyPr anchor="ct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Font typeface="Arial" charset="0"/>
              <a:buChar char="•"/>
            </a:pPr>
            <a:r>
              <a:rPr lang="en-GB" altLang="en-US" sz="3200">
                <a:solidFill>
                  <a:schemeClr val="accent1"/>
                </a:solidFill>
                <a:latin typeface="Calibri" pitchFamily="34" charset="0"/>
              </a:rPr>
              <a:t>The curriculum for excellence requires all teachers to promote numeracy and one of the experiences and outcomes identified is that the pupil’s learning should enable them to:</a:t>
            </a:r>
          </a:p>
          <a:p>
            <a:pPr>
              <a:spcBef>
                <a:spcPct val="20000"/>
              </a:spcBef>
              <a:buFont typeface="Arial" charset="0"/>
              <a:buChar char="•"/>
            </a:pPr>
            <a:endParaRPr lang="en-GB" altLang="en-US" sz="3200">
              <a:solidFill>
                <a:schemeClr val="accent1"/>
              </a:solidFill>
              <a:latin typeface="Calibri" pitchFamily="34" charset="0"/>
            </a:endParaRPr>
          </a:p>
          <a:p>
            <a:pPr eaLnBrk="0" hangingPunct="0">
              <a:spcBef>
                <a:spcPct val="20000"/>
              </a:spcBef>
              <a:buFont typeface="Arial" charset="0"/>
              <a:buChar char="•"/>
            </a:pPr>
            <a:r>
              <a:rPr lang="en-GB" altLang="en-US" sz="3200">
                <a:solidFill>
                  <a:schemeClr val="bg1"/>
                </a:solidFill>
                <a:latin typeface="Calibri" pitchFamily="34" charset="0"/>
              </a:rPr>
              <a:t>Interpret numerical information appropriately and use it to draw conclusions, assess risk, make reasoned evaluations and informed decisions.</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ien Encounter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862</TotalTime>
  <Words>1472</Words>
  <Application>Microsoft Office PowerPoint</Application>
  <PresentationFormat>On-screen Show (4:3)</PresentationFormat>
  <Paragraphs>361</Paragraphs>
  <Slides>47</Slides>
  <Notes>7</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Times New Roman</vt:lpstr>
      <vt:lpstr>Alien Encounters</vt:lpstr>
      <vt:lpstr>Comic Sans MS</vt:lpstr>
      <vt:lpstr>Calibri</vt:lpstr>
      <vt:lpstr>Arial</vt:lpstr>
      <vt:lpstr>Wingdings 2</vt:lpstr>
      <vt:lpstr>Symbol</vt:lpstr>
      <vt:lpstr>Tahoma</vt:lpstr>
      <vt:lpstr>Default Design</vt:lpstr>
      <vt:lpstr>LOCKERBIE ACADEMY   TRANSPORT UNIT </vt:lpstr>
      <vt:lpstr>MINDMAP OF ROAD TRANSPORT MATERIAL</vt:lpstr>
      <vt:lpstr>WARNING</vt:lpstr>
      <vt:lpstr>PowerPoint Presentation</vt:lpstr>
      <vt:lpstr>BACKGROUND</vt:lpstr>
      <vt:lpstr>CRASH TEST VIDEOS </vt:lpstr>
      <vt:lpstr>CRASH TEST VIDEOS </vt:lpstr>
      <vt:lpstr>PowerPoint Presentation</vt:lpstr>
      <vt:lpstr>PowerPoint Presentation</vt:lpstr>
      <vt:lpstr>PowerPoint Presentation</vt:lpstr>
      <vt:lpstr>LOCKERBIE ACADEMY             TRANSPORT UNIT </vt:lpstr>
      <vt:lpstr>HOMEWORK</vt:lpstr>
      <vt:lpstr>TEAM- CHALLENGES</vt:lpstr>
      <vt:lpstr>Make up your Team Name</vt:lpstr>
      <vt:lpstr>Rules for doing investigations</vt:lpstr>
      <vt:lpstr>LOCKERBIE ACADEMY             TRANSPORT UNIT </vt:lpstr>
      <vt:lpstr>LOCKERBIE ACADEMY             TRANSPORT UNIT </vt:lpstr>
      <vt:lpstr>WORDBANK</vt:lpstr>
      <vt:lpstr>LOCKERBIE ACADEMY             TRANSPORT UNIT </vt:lpstr>
      <vt:lpstr>INVESTIGATIONS &amp; TEAM CHALLENGE </vt:lpstr>
      <vt:lpstr>PowerPoint Presentation</vt:lpstr>
      <vt:lpstr>TART MA CART</vt:lpstr>
      <vt:lpstr>Collisions</vt:lpstr>
      <vt:lpstr>Making a car safe</vt:lpstr>
      <vt:lpstr>Driver education</vt:lpstr>
      <vt:lpstr>PowerPoint Presentation</vt:lpstr>
      <vt:lpstr>Road Design</vt:lpstr>
      <vt:lpstr>Road Design</vt:lpstr>
      <vt:lpstr>Road Design</vt:lpstr>
      <vt:lpstr>Car Maintenance</vt:lpstr>
      <vt:lpstr>PowerPoint Presentation</vt:lpstr>
      <vt:lpstr>Car Construction</vt:lpstr>
      <vt:lpstr>Car Construction</vt:lpstr>
      <vt:lpstr>Car Construction</vt:lpstr>
      <vt:lpstr>FINAL TEAM INVESTIGATION</vt:lpstr>
      <vt:lpstr>INVESTIGATIONS</vt:lpstr>
      <vt:lpstr>PERSONAL RESEARCH INVESTIGATION</vt:lpstr>
      <vt:lpstr>LOCKERBIE ACADEMY             TRANSPORT UNIT </vt:lpstr>
      <vt:lpstr>PowerPoint Presentation</vt:lpstr>
      <vt:lpstr>PowerPoint Presentation</vt:lpstr>
      <vt:lpstr>DISCUSSION- Choose one of the topics to discuss</vt:lpstr>
      <vt:lpstr>VIDEOS</vt:lpstr>
      <vt:lpstr>HISTORY OF CARS</vt:lpstr>
      <vt:lpstr>HISTORY OF CARS</vt:lpstr>
      <vt:lpstr>THINK OUT OF THE BOX!</vt:lpstr>
      <vt:lpstr>PowerPoint Presentation</vt:lpstr>
      <vt:lpstr>TASK Summarise this introduction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LOCKERBIE ACADEMY   TRANSPORT UNIT</dc:title>
  <dc:creator>Hargreaves</dc:creator>
  <cp:lastModifiedBy>Jennie Hargreaves</cp:lastModifiedBy>
  <cp:revision>234</cp:revision>
  <dcterms:created xsi:type="dcterms:W3CDTF">2011-10-02T15:44:14Z</dcterms:created>
  <dcterms:modified xsi:type="dcterms:W3CDTF">2016-08-27T09:08:26Z</dcterms:modified>
</cp:coreProperties>
</file>