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49" r:id="rId3"/>
    <p:sldId id="451" r:id="rId4"/>
    <p:sldId id="452" r:id="rId5"/>
    <p:sldId id="453" r:id="rId6"/>
    <p:sldId id="450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>
        <p:scale>
          <a:sx n="50" d="100"/>
          <a:sy n="50" d="100"/>
        </p:scale>
        <p:origin x="-195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901F8-8AC6-4ADE-B2CD-1F4E96A20A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459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1F47D-D692-4E7D-89C0-AD4E1F8164A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35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Much of the work will be in groups.</a:t>
            </a:r>
          </a:p>
          <a:p>
            <a:r>
              <a:rPr lang="en-GB" altLang="en-US"/>
              <a:t>Choose your group now and decide on a team name and logo.</a:t>
            </a:r>
          </a:p>
          <a:p>
            <a:r>
              <a:rPr lang="en-GB" altLang="en-US"/>
              <a:t>Make the logo simple and something you all agree</a:t>
            </a:r>
          </a:p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A8AAA-747A-4F9F-B2ED-0BD195C64A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840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0552C-1625-49E9-9446-CA57812386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833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2B0AB-205C-402E-B448-98C2BE5156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004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59A125-6BFF-463E-A48D-11E40098E5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246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EF647-D8F1-47CA-95A8-258DCF6E99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74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5C5E3-0119-4BC7-8A52-311ACA7DB8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67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578FA-08F1-4CB5-8A30-4668BED0D8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99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9040D-591F-499B-BE89-BFEC590347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27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356D3-676A-4E12-8726-F516B570E0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61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E10F4-EE52-442F-8EEE-C8D796C0D2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94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0CA57-AC54-42A4-8D92-4D00602D4B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865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195B0-0ED4-456C-A600-6199BD2C9A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48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LOCKERBIE ACADEMY 											TRANSPORT UNIT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GB" altLang="en-US"/>
              <a:t>02/10/2011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altLang="en-US"/>
              <a:t>JAH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C2A1B154-A5B9-4583-9552-A49F01622027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1" name="Picture 7" descr="LA Transport Log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14617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2pPr>
      <a:lvl3pPr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3pPr>
      <a:lvl4pPr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4pPr>
      <a:lvl5pPr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5pPr>
      <a:lvl6pPr marL="457200"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6pPr>
      <a:lvl7pPr marL="914400"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7pPr>
      <a:lvl8pPr marL="1371600"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8pPr>
      <a:lvl9pPr marL="1828800" algn="l" defTabSz="192088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lien Encounter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/>
              <a:t>02/10/2011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JAH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GB" altLang="en-US" sz="6000">
                <a:solidFill>
                  <a:schemeClr val="accent1"/>
                </a:solidFill>
                <a:cs typeface="Times New Roman" pitchFamily="18" charset="0"/>
              </a:rPr>
              <a:t>LOCKERBIE ACADEMY</a:t>
            </a:r>
            <a:r>
              <a:rPr lang="en-GB" altLang="en-US" sz="6000">
                <a:cs typeface="Times New Roman" pitchFamily="18" charset="0"/>
              </a:rPr>
              <a:t> 	</a:t>
            </a:r>
            <a:br>
              <a:rPr lang="en-GB" altLang="en-US" sz="6000">
                <a:cs typeface="Times New Roman" pitchFamily="18" charset="0"/>
              </a:rPr>
            </a:br>
            <a:r>
              <a:rPr lang="en-GB" altLang="en-US" sz="6000">
                <a:cs typeface="Times New Roman" pitchFamily="18" charset="0"/>
              </a:rPr>
              <a:t>TRANSPORT UNIT</a:t>
            </a:r>
            <a:r>
              <a:rPr lang="en-GB" alt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838200"/>
          </a:xfrm>
        </p:spPr>
        <p:txBody>
          <a:bodyPr/>
          <a:lstStyle/>
          <a:p>
            <a:r>
              <a:rPr lang="en-GB" altLang="en-US"/>
              <a:t>GROUPWORK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/>
              <a:t>02/10/2011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JAH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001000" cy="2971800"/>
          </a:xfrm>
        </p:spPr>
        <p:txBody>
          <a:bodyPr/>
          <a:lstStyle/>
          <a:p>
            <a:pPr algn="ctr"/>
            <a:r>
              <a:rPr lang="en-GB" altLang="en-US" sz="6000">
                <a:solidFill>
                  <a:srgbClr val="66FFFF"/>
                </a:solidFill>
              </a:rPr>
              <a:t>folder, jotters,  planners out, sitting in teams, hand in teacher team sheet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/>
              <a:t>02/10/2011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JAH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TEAM- CHALLENGES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438400"/>
            <a:ext cx="3810000" cy="2514600"/>
          </a:xfrm>
        </p:spPr>
        <p:txBody>
          <a:bodyPr/>
          <a:lstStyle/>
          <a:p>
            <a:r>
              <a:rPr lang="en-GB" altLang="en-US" sz="5400"/>
              <a:t>WORK in Groups.</a:t>
            </a:r>
          </a:p>
        </p:txBody>
      </p:sp>
      <p:grpSp>
        <p:nvGrpSpPr>
          <p:cNvPr id="334852" name="Group 4"/>
          <p:cNvGrpSpPr>
            <a:grpSpLocks/>
          </p:cNvGrpSpPr>
          <p:nvPr/>
        </p:nvGrpSpPr>
        <p:grpSpPr bwMode="auto">
          <a:xfrm>
            <a:off x="4724400" y="1828800"/>
            <a:ext cx="3810000" cy="3305175"/>
            <a:chOff x="2928" y="1248"/>
            <a:chExt cx="2400" cy="2082"/>
          </a:xfrm>
        </p:grpSpPr>
        <p:pic>
          <p:nvPicPr>
            <p:cNvPr id="3348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392"/>
              <a:ext cx="2400" cy="1728"/>
            </a:xfrm>
            <a:prstGeom prst="rect">
              <a:avLst/>
            </a:prstGeom>
          </p:spPr>
        </p:pic>
        <p:grpSp>
          <p:nvGrpSpPr>
            <p:cNvPr id="334854" name="Group 6"/>
            <p:cNvGrpSpPr>
              <a:grpSpLocks/>
            </p:cNvGrpSpPr>
            <p:nvPr/>
          </p:nvGrpSpPr>
          <p:grpSpPr bwMode="auto">
            <a:xfrm>
              <a:off x="3264" y="1248"/>
              <a:ext cx="1776" cy="2082"/>
              <a:chOff x="3264" y="1248"/>
              <a:chExt cx="1776" cy="2082"/>
            </a:xfrm>
          </p:grpSpPr>
          <p:sp>
            <p:nvSpPr>
              <p:cNvPr id="334855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64" y="2928"/>
                <a:ext cx="1680" cy="402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Down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/>
                  </a:rPr>
                  <a:t>Tigers</a:t>
                </a:r>
              </a:p>
            </p:txBody>
          </p:sp>
          <p:sp>
            <p:nvSpPr>
              <p:cNvPr id="334856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60" y="1248"/>
                <a:ext cx="1680" cy="402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/>
                  </a:rPr>
                  <a:t>Tigra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/>
              <a:t>02/10/2011</a:t>
            </a:r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JAH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75688" cy="790575"/>
          </a:xfrm>
        </p:spPr>
        <p:txBody>
          <a:bodyPr/>
          <a:lstStyle/>
          <a:p>
            <a:r>
              <a:rPr lang="en-GB" altLang="en-US" sz="2800" b="1">
                <a:latin typeface="Comic Sans MS" pitchFamily="66" charset="0"/>
                <a:cs typeface="Arial" charset="0"/>
              </a:rPr>
              <a:t>Teams</a:t>
            </a:r>
          </a:p>
        </p:txBody>
      </p:sp>
      <p:graphicFrame>
        <p:nvGraphicFramePr>
          <p:cNvPr id="336899" name="Group 3"/>
          <p:cNvGraphicFramePr>
            <a:graphicFrameLocks noGrp="1"/>
          </p:cNvGraphicFramePr>
          <p:nvPr>
            <p:ph sz="half" idx="1"/>
          </p:nvPr>
        </p:nvGraphicFramePr>
        <p:xfrm>
          <a:off x="685800" y="1295400"/>
          <a:ext cx="349250" cy="4525963"/>
        </p:xfrm>
        <a:graphic>
          <a:graphicData uri="http://schemas.openxmlformats.org/drawingml/2006/table">
            <a:tbl>
              <a:tblPr/>
              <a:tblGrid>
                <a:gridCol w="349250"/>
              </a:tblGrid>
              <a:tr h="4525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6905" name="Group 9"/>
          <p:cNvGraphicFramePr>
            <a:graphicFrameLocks noGrp="1"/>
          </p:cNvGraphicFramePr>
          <p:nvPr>
            <p:ph sz="half" idx="2"/>
          </p:nvPr>
        </p:nvGraphicFramePr>
        <p:xfrm>
          <a:off x="323850" y="1052513"/>
          <a:ext cx="8496300" cy="5400676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682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Rules</a:t>
                      </a:r>
                      <a:endParaRPr kumimoji="0" lang="en-GB" altLang="en-US" sz="3200" b="1" i="1" u="sng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 Each team</a:t>
                      </a: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member</a:t>
                      </a: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must have a say</a:t>
                      </a:r>
                      <a:endParaRPr kumimoji="0" lang="en-GB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 </a:t>
                      </a: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No decision can be reached unless everyone in the team agrees</a:t>
                      </a:r>
                      <a:endParaRPr kumimoji="0" lang="en-GB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9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</a:t>
                      </a: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No member agrees to a group decision if they have a serious objection</a:t>
                      </a:r>
                      <a:endParaRPr kumimoji="0" lang="en-GB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4.No one is to talk to a member of another team.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/>
              <a:t>02/10/2011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JAH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772400" cy="609600"/>
          </a:xfrm>
        </p:spPr>
        <p:txBody>
          <a:bodyPr/>
          <a:lstStyle/>
          <a:p>
            <a:r>
              <a:rPr lang="en-GB" altLang="en-US" sz="3600" b="1">
                <a:latin typeface="Comic Sans MS" pitchFamily="66" charset="0"/>
              </a:rPr>
              <a:t>Rules for doing investigations</a:t>
            </a:r>
            <a:endParaRPr lang="en-US" altLang="en-US" sz="3600" b="1">
              <a:latin typeface="Comic Sans MS" pitchFamily="66" charset="0"/>
            </a:endParaRP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9550"/>
            <a:ext cx="7772400" cy="4616450"/>
          </a:xfrm>
          <a:solidFill>
            <a:srgbClr val="F3F82C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chemeClr val="accent2"/>
                </a:solidFill>
              </a:rPr>
              <a:t>1.	No one is to talk to any member of another group.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 sz="2800" b="1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GB" altLang="en-US" sz="2800" b="1">
                <a:solidFill>
                  <a:schemeClr val="accent2"/>
                </a:solidFill>
              </a:rPr>
              <a:t>I will not answer individual questions. Discuss problems with your group members first.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 sz="2800" b="1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chemeClr val="accent2"/>
                </a:solidFill>
              </a:rPr>
              <a:t>3.	If a group has a question then every member of that group is to raise their hand.</a:t>
            </a:r>
            <a:r>
              <a:rPr lang="en-GB" altLang="en-US" sz="2800" b="1">
                <a:solidFill>
                  <a:srgbClr val="FF0000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/>
              <a:t>02/10/2011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JAH</a:t>
            </a:r>
          </a:p>
        </p:txBody>
      </p:sp>
      <p:graphicFrame>
        <p:nvGraphicFramePr>
          <p:cNvPr id="333826" name="Object 2"/>
          <p:cNvGraphicFramePr>
            <a:graphicFrameLocks noChangeAspect="1"/>
          </p:cNvGraphicFramePr>
          <p:nvPr/>
        </p:nvGraphicFramePr>
        <p:xfrm>
          <a:off x="1839913" y="0"/>
          <a:ext cx="5464175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28" name="Worksheet" r:id="rId3" imgW="6572564" imgH="8553907" progId="Excel.Sheet.8">
                  <p:embed/>
                </p:oleObj>
              </mc:Choice>
              <mc:Fallback>
                <p:oleObj name="Worksheet" r:id="rId3" imgW="6572564" imgH="85539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0"/>
                        <a:ext cx="5464175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lien Encounter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128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Alien Encounters</vt:lpstr>
      <vt:lpstr>Comic Sans MS</vt:lpstr>
      <vt:lpstr>Arial</vt:lpstr>
      <vt:lpstr>Default Design</vt:lpstr>
      <vt:lpstr>Microsoft Excel Worksheet</vt:lpstr>
      <vt:lpstr>LOCKERBIE ACADEMY   TRANSPORT UNIT </vt:lpstr>
      <vt:lpstr>folder, jotters,  planners out, sitting in teams, hand in teacher team sheet</vt:lpstr>
      <vt:lpstr>TEAM- CHALLENGES</vt:lpstr>
      <vt:lpstr>Teams</vt:lpstr>
      <vt:lpstr>Rules for doing investigations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LOCKERBIE ACADEMY   TRANSPORT UNIT</dc:title>
  <dc:creator>Hargreaves</dc:creator>
  <cp:lastModifiedBy>Jennie Hargreaves</cp:lastModifiedBy>
  <cp:revision>235</cp:revision>
  <dcterms:created xsi:type="dcterms:W3CDTF">2011-10-02T15:44:14Z</dcterms:created>
  <dcterms:modified xsi:type="dcterms:W3CDTF">2016-08-27T09:09:25Z</dcterms:modified>
</cp:coreProperties>
</file>