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5" r:id="rId3"/>
    <p:sldId id="273" r:id="rId4"/>
    <p:sldId id="274" r:id="rId5"/>
    <p:sldId id="275" r:id="rId6"/>
    <p:sldId id="266" r:id="rId7"/>
    <p:sldId id="267" r:id="rId8"/>
    <p:sldId id="268" r:id="rId9"/>
    <p:sldId id="269" r:id="rId10"/>
    <p:sldId id="270" r:id="rId11"/>
    <p:sldId id="258" r:id="rId12"/>
    <p:sldId id="259" r:id="rId13"/>
    <p:sldId id="260" r:id="rId14"/>
    <p:sldId id="272" r:id="rId15"/>
    <p:sldId id="261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</p:sldIdLst>
  <p:sldSz cx="9144000" cy="6858000" type="screen4x3"/>
  <p:notesSz cx="6858000" cy="9144000"/>
  <p:defaultTextStyle>
    <a:defPPr>
      <a:defRPr lang="en-GB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9900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93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7F7A415-34FA-435D-B495-C8D7E54C3F8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49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CADF-E10C-4632-A1BA-6D81283F28D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16998939"/>
      </p:ext>
    </p:extLst>
  </p:cSld>
  <p:clrMapOvr>
    <a:masterClrMapping/>
  </p:clrMapOvr>
  <p:transition advClick="0" advTm="10000">
    <p:check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DF0C70-8A2B-4740-928B-F1110D3E87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43616023"/>
      </p:ext>
    </p:extLst>
  </p:cSld>
  <p:clrMapOvr>
    <a:masterClrMapping/>
  </p:clrMapOvr>
  <p:transition advClick="0" advTm="10000">
    <p:check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19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19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A8B3B1-75E1-4D3E-BD6E-2A5FBA2A2F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42703135"/>
      </p:ext>
    </p:extLst>
  </p:cSld>
  <p:clrMapOvr>
    <a:masterClrMapping/>
  </p:clrMapOvr>
  <p:transition advClick="0" advTm="10000">
    <p:checker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03575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1A72FA-0093-40CC-B672-447AA0A564E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80622105"/>
      </p:ext>
    </p:extLst>
  </p:cSld>
  <p:clrMapOvr>
    <a:masterClrMapping/>
  </p:clrMapOvr>
  <p:transition advClick="0" advTm="10000">
    <p:check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03575" y="62372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6F99B2B-9606-4705-A86B-8E9946D2BE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4470510"/>
      </p:ext>
    </p:extLst>
  </p:cSld>
  <p:clrMapOvr>
    <a:masterClrMapping/>
  </p:clrMapOvr>
  <p:transition advClick="0" advTm="10000">
    <p:check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5C03AF-9463-467A-9F64-4A847E5C6B6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3690893"/>
      </p:ext>
    </p:extLst>
  </p:cSld>
  <p:clrMapOvr>
    <a:masterClrMapping/>
  </p:clrMapOvr>
  <p:transition advClick="0" advTm="10000">
    <p:check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993E75-FB74-404C-877B-3A6FA95C58A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5896218"/>
      </p:ext>
    </p:extLst>
  </p:cSld>
  <p:clrMapOvr>
    <a:masterClrMapping/>
  </p:clrMapOvr>
  <p:transition advClick="0" advTm="10000">
    <p:check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4D99DB-83B2-4181-9630-10A47775B5C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3765168"/>
      </p:ext>
    </p:extLst>
  </p:cSld>
  <p:clrMapOvr>
    <a:masterClrMapping/>
  </p:clrMapOvr>
  <p:transition advClick="0" advTm="10000">
    <p:check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BB59CE-F339-4AE8-8498-70E557200EF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18158401"/>
      </p:ext>
    </p:extLst>
  </p:cSld>
  <p:clrMapOvr>
    <a:masterClrMapping/>
  </p:clrMapOvr>
  <p:transition advClick="0" advTm="10000">
    <p:check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6039C6-BDFE-4D73-9E41-F570A2698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36121354"/>
      </p:ext>
    </p:extLst>
  </p:cSld>
  <p:clrMapOvr>
    <a:masterClrMapping/>
  </p:clrMapOvr>
  <p:transition advClick="0" advTm="10000">
    <p:check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364E75-7AC0-4DA2-A164-A018A2760A9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03392167"/>
      </p:ext>
    </p:extLst>
  </p:cSld>
  <p:clrMapOvr>
    <a:masterClrMapping/>
  </p:clrMapOvr>
  <p:transition advClick="0" advTm="10000">
    <p:check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558B44-1680-40FA-80F5-9FAB7AA5F42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3968251"/>
      </p:ext>
    </p:extLst>
  </p:cSld>
  <p:clrMapOvr>
    <a:masterClrMapping/>
  </p:clrMapOvr>
  <p:transition advClick="0" advTm="10000">
    <p:check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DF47C4-37AF-40EB-B0AF-1B637C2E47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13435768"/>
      </p:ext>
    </p:extLst>
  </p:cSld>
  <p:clrMapOvr>
    <a:masterClrMapping/>
  </p:clrMapOvr>
  <p:transition advClick="0" advTm="10000">
    <p:check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3575" y="623728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r>
              <a:rPr lang="en-GB" altLang="en-US"/>
              <a:t>By R &amp; J Hargreaves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004E837-E26E-43F5-B8ED-09DA57D4DE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advClick="0" advTm="10000">
    <p:checker/>
  </p:transition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660066"/>
          </a:solidFill>
          <a:latin typeface="Castellar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1219200" y="914400"/>
            <a:ext cx="6629400" cy="3844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40463"/>
              </a:avLst>
            </a:prstTxWarp>
          </a:bodyPr>
          <a:lstStyle/>
          <a:p>
            <a:r>
              <a:rPr lang="en-GB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S1 Survey 2008</a:t>
            </a:r>
          </a:p>
          <a:p>
            <a:r>
              <a:rPr lang="en-GB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/>
              </a:rPr>
              <a:t>nicked and used for my purposes!</a:t>
            </a:r>
          </a:p>
        </p:txBody>
      </p:sp>
      <p:graphicFrame>
        <p:nvGraphicFramePr>
          <p:cNvPr id="2063" name="Object 15"/>
          <p:cNvGraphicFramePr>
            <a:graphicFrameLocks noChangeAspect="1"/>
          </p:cNvGraphicFramePr>
          <p:nvPr/>
        </p:nvGraphicFramePr>
        <p:xfrm>
          <a:off x="5148263" y="3789363"/>
          <a:ext cx="1720850" cy="223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Equation" r:id="rId3" imgW="126720" imgH="164880" progId="Equation.DSMT4">
                  <p:embed/>
                </p:oleObj>
              </mc:Choice>
              <mc:Fallback>
                <p:oleObj name="Equation" r:id="rId3" imgW="126720" imgH="16488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8263" y="3789363"/>
                        <a:ext cx="1720850" cy="2236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4" name="Object 16"/>
          <p:cNvGraphicFramePr>
            <a:graphicFrameLocks noChangeAspect="1"/>
          </p:cNvGraphicFramePr>
          <p:nvPr/>
        </p:nvGraphicFramePr>
        <p:xfrm>
          <a:off x="4695825" y="381000"/>
          <a:ext cx="969963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Equation" r:id="rId5" imgW="380880" imgH="266400" progId="Equation.DSMT4">
                  <p:embed/>
                </p:oleObj>
              </mc:Choice>
              <mc:Fallback>
                <p:oleObj name="Equation" r:id="rId5" imgW="380880" imgH="266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5825" y="381000"/>
                        <a:ext cx="969963" cy="67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6" name="Object 18"/>
          <p:cNvGraphicFramePr>
            <a:graphicFrameLocks noChangeAspect="1"/>
          </p:cNvGraphicFramePr>
          <p:nvPr/>
        </p:nvGraphicFramePr>
        <p:xfrm>
          <a:off x="939800" y="533400"/>
          <a:ext cx="1397000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Equation" r:id="rId7" imgW="126720" imgH="152280" progId="Equation.DSMT4">
                  <p:embed/>
                </p:oleObj>
              </mc:Choice>
              <mc:Fallback>
                <p:oleObj name="Equation" r:id="rId7" imgW="126720" imgH="15228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9800" y="533400"/>
                        <a:ext cx="1397000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7" name="Object 19"/>
          <p:cNvGraphicFramePr>
            <a:graphicFrameLocks noChangeAspect="1"/>
          </p:cNvGraphicFramePr>
          <p:nvPr/>
        </p:nvGraphicFramePr>
        <p:xfrm>
          <a:off x="908050" y="5010150"/>
          <a:ext cx="1257300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Equation" r:id="rId9" imgW="114120" imgH="114120" progId="Equation.DSMT4">
                  <p:embed/>
                </p:oleObj>
              </mc:Choice>
              <mc:Fallback>
                <p:oleObj name="Equation" r:id="rId9" imgW="114120" imgH="11412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8050" y="5010150"/>
                        <a:ext cx="1257300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68" name="Object 20"/>
          <p:cNvGraphicFramePr>
            <a:graphicFrameLocks noChangeAspect="1"/>
          </p:cNvGraphicFramePr>
          <p:nvPr/>
        </p:nvGraphicFramePr>
        <p:xfrm>
          <a:off x="7239000" y="3048000"/>
          <a:ext cx="1525588" cy="167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Equation" r:id="rId11" imgW="126720" imgH="139680" progId="Equation.DSMT4">
                  <p:embed/>
                </p:oleObj>
              </mc:Choice>
              <mc:Fallback>
                <p:oleObj name="Equation" r:id="rId11" imgW="126720" imgH="13968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3048000"/>
                        <a:ext cx="1525588" cy="167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 advTm="0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6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 altLang="en-US" sz="3600"/>
              <a:t>How to make a chart in Excel</a:t>
            </a:r>
            <a:endParaRPr lang="en-US" altLang="en-US" sz="360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7181850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308850" y="1125538"/>
            <a:ext cx="1511300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/>
              <a:t>Then give it it’s own sheet and admire the finished product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School Attended</a:t>
            </a:r>
          </a:p>
        </p:txBody>
      </p:sp>
      <p:graphicFrame>
        <p:nvGraphicFramePr>
          <p:cNvPr id="5130" name="Object 10"/>
          <p:cNvGraphicFramePr>
            <a:graphicFrameLocks noChangeAspect="1"/>
          </p:cNvGraphicFramePr>
          <p:nvPr/>
        </p:nvGraphicFramePr>
        <p:xfrm>
          <a:off x="1143000" y="381000"/>
          <a:ext cx="9067800" cy="622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Chart" r:id="rId3" imgW="11754164" imgH="8068033" progId="Excel.Chart.8">
                  <p:embed/>
                </p:oleObj>
              </mc:Choice>
              <mc:Fallback>
                <p:oleObj name="Chart" r:id="rId3" imgW="11754164" imgH="8068033" progId="Excel.Chart.8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381000"/>
                        <a:ext cx="9067800" cy="622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0" y="4876800"/>
            <a:ext cx="3446463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Over 50% of</a:t>
            </a:r>
          </a:p>
          <a:p>
            <a:r>
              <a:rPr lang="en-GB" altLang="en-US"/>
              <a:t>S1 pupils come from</a:t>
            </a:r>
          </a:p>
          <a:p>
            <a:r>
              <a:rPr lang="en-GB" altLang="en-US"/>
              <a:t>Lockerbie and Lochmaben</a:t>
            </a:r>
          </a:p>
          <a:p>
            <a:r>
              <a:rPr lang="en-GB" altLang="en-US"/>
              <a:t>Primaries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-152400" y="838200"/>
            <a:ext cx="41148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Pupils coming to Lockerbie Academy in S1come from</a:t>
            </a:r>
          </a:p>
          <a:p>
            <a:r>
              <a:rPr lang="en-GB" altLang="en-US"/>
              <a:t>17 Primaries</a:t>
            </a:r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51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S1 Shoe size</a:t>
            </a:r>
          </a:p>
        </p:txBody>
      </p:sp>
      <p:graphicFrame>
        <p:nvGraphicFramePr>
          <p:cNvPr id="6152" name="Object 8"/>
          <p:cNvGraphicFramePr>
            <a:graphicFrameLocks noChangeAspect="1"/>
          </p:cNvGraphicFramePr>
          <p:nvPr/>
        </p:nvGraphicFramePr>
        <p:xfrm>
          <a:off x="0" y="838200"/>
          <a:ext cx="8991600" cy="6170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Chart" r:id="rId3" imgW="11754164" imgH="8068033" progId="Excel.Chart.8">
                  <p:embed/>
                </p:oleObj>
              </mc:Choice>
              <mc:Fallback>
                <p:oleObj name="Chart" r:id="rId3" imgW="11754164" imgH="8068033" progId="Excel.Chart.8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38200"/>
                        <a:ext cx="8991600" cy="6170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615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Favourite Subject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-152400"/>
            <a:ext cx="10134600" cy="693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4175125" y="5105400"/>
            <a:ext cx="496887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PE, Art &amp; Tech are most popular</a:t>
            </a:r>
          </a:p>
          <a:p>
            <a:r>
              <a:rPr lang="en-GB" altLang="en-US"/>
              <a:t>History, Mod Studs &amp; IT are least popular</a:t>
            </a:r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Favourite Subject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533400"/>
            <a:ext cx="6934200" cy="474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304800" y="990600"/>
          <a:ext cx="4495800" cy="205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4" imgW="2336760" imgH="1066680" progId="Equation.DSMT4">
                  <p:embed/>
                </p:oleObj>
              </mc:Choice>
              <mc:Fallback>
                <p:oleObj name="Equation" r:id="rId4" imgW="2336760" imgH="1066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990600"/>
                        <a:ext cx="4495800" cy="205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304800" y="3962400"/>
          <a:ext cx="6035675" cy="2346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6" imgW="3136680" imgH="1218960" progId="Equation.DSMT4">
                  <p:embed/>
                </p:oleObj>
              </mc:Choice>
              <mc:Fallback>
                <p:oleObj name="Equation" r:id="rId6" imgW="3136680" imgH="12189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3962400"/>
                        <a:ext cx="6035675" cy="2346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Number of Siblings</a:t>
            </a:r>
          </a:p>
        </p:txBody>
      </p:sp>
      <p:graphicFrame>
        <p:nvGraphicFramePr>
          <p:cNvPr id="8258" name="Object 66"/>
          <p:cNvGraphicFramePr>
            <a:graphicFrameLocks noChangeAspect="1"/>
          </p:cNvGraphicFramePr>
          <p:nvPr/>
        </p:nvGraphicFramePr>
        <p:xfrm>
          <a:off x="457200" y="762000"/>
          <a:ext cx="7848600" cy="5387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9" name="Chart" r:id="rId3" imgW="11754164" imgH="8068033" progId="Excel.Chart.8">
                  <p:embed/>
                </p:oleObj>
              </mc:Choice>
              <mc:Fallback>
                <p:oleObj name="Chart" r:id="rId3" imgW="11754164" imgH="8068033" progId="Excel.Chart.8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762000"/>
                        <a:ext cx="7848600" cy="5387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advClick="0" advTm="10000">
    <p:check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6280150" y="2297113"/>
            <a:ext cx="1493838" cy="457200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Delete this</a:t>
            </a:r>
            <a:endParaRPr lang="en-US" altLang="en-US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563938" y="5157788"/>
            <a:ext cx="1943100" cy="822325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Make this plot</a:t>
            </a:r>
          </a:p>
          <a:p>
            <a:r>
              <a:rPr lang="en-GB" altLang="en-US"/>
              <a:t>Area WHITE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z="3600"/>
              <a:t>How to make a Table in Excel</a:t>
            </a:r>
            <a:endParaRPr lang="en-US" altLang="en-US" sz="360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844675"/>
            <a:ext cx="3810000" cy="4114800"/>
          </a:xfrm>
        </p:spPr>
        <p:txBody>
          <a:bodyPr/>
          <a:lstStyle/>
          <a:p>
            <a:r>
              <a:rPr lang="en-GB" altLang="en-US" sz="2800"/>
              <a:t>First you copy the table into Excel</a:t>
            </a:r>
          </a:p>
          <a:p>
            <a:r>
              <a:rPr lang="en-GB" altLang="en-US" sz="2800"/>
              <a:t>If you want to make a chart put headings and units at the top NOT next to the numbers</a:t>
            </a:r>
            <a:endParaRPr lang="en-US" altLang="en-US" sz="2800"/>
          </a:p>
        </p:txBody>
      </p:sp>
      <p:graphicFrame>
        <p:nvGraphicFramePr>
          <p:cNvPr id="12483" name="Group 195"/>
          <p:cNvGraphicFramePr>
            <a:graphicFrameLocks noGrp="1"/>
          </p:cNvGraphicFramePr>
          <p:nvPr>
            <p:ph sz="half" idx="2"/>
          </p:nvPr>
        </p:nvGraphicFramePr>
        <p:xfrm>
          <a:off x="4356100" y="1052513"/>
          <a:ext cx="3810000" cy="5113338"/>
        </p:xfrm>
        <a:graphic>
          <a:graphicData uri="http://schemas.openxmlformats.org/drawingml/2006/table">
            <a:tbl>
              <a:tblPr/>
              <a:tblGrid>
                <a:gridCol w="2051050"/>
                <a:gridCol w="1758950"/>
              </a:tblGrid>
              <a:tr h="511175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Shoe sizes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Frequency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43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9575"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2900"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en-GB" alt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2000"/>
                                        <p:tgtEl>
                                          <p:spTgt spid="1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141538" y="2565400"/>
            <a:ext cx="2060575" cy="1187450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Add a treadline</a:t>
            </a:r>
          </a:p>
          <a:p>
            <a:r>
              <a:rPr lang="en-GB" altLang="en-US"/>
              <a:t>In chart</a:t>
            </a:r>
          </a:p>
          <a:p>
            <a:r>
              <a:rPr lang="en-GB" altLang="en-US"/>
              <a:t>Add trendline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 advTm="10000">
    <p:check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-674688"/>
            <a:ext cx="9753600" cy="7315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2605088" y="4724400"/>
            <a:ext cx="1851025" cy="822325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Add gridlines</a:t>
            </a:r>
          </a:p>
          <a:p>
            <a:r>
              <a:rPr lang="en-GB" altLang="en-US"/>
              <a:t>Chart options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2339975" y="4365625"/>
            <a:ext cx="5402263" cy="1552575"/>
          </a:xfrm>
          <a:prstGeom prst="rect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Add your name in a header/footer</a:t>
            </a:r>
          </a:p>
          <a:p>
            <a:r>
              <a:rPr lang="en-GB" altLang="en-US"/>
              <a:t>Under file-&gt;page set up-&gt; header/footer</a:t>
            </a:r>
          </a:p>
          <a:p>
            <a:r>
              <a:rPr lang="en-GB" altLang="en-US"/>
              <a:t>You must click on custom header or footer</a:t>
            </a:r>
          </a:p>
          <a:p>
            <a:r>
              <a:rPr lang="en-GB" altLang="en-US"/>
              <a:t>To insert text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…and finally</a:t>
            </a:r>
            <a:endParaRPr lang="en-US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Copy the beautiful work into your hand in file and print a copy off so I can be impressed and you can display them on the board in my room</a:t>
            </a:r>
          </a:p>
          <a:p>
            <a:r>
              <a:rPr lang="en-GB" altLang="en-US"/>
              <a:t>ENJOY! And I’ll see you tomorrow</a:t>
            </a:r>
          </a:p>
          <a:p>
            <a:r>
              <a:rPr lang="en-GB" altLang="en-US"/>
              <a:t>Only 2 more periods left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3555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8913"/>
            <a:ext cx="7772400" cy="5907087"/>
          </a:xfrm>
        </p:spPr>
      </p:pic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3419475" y="4868863"/>
            <a:ext cx="5389563" cy="1187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/>
              <a:t>To merge cells if they have the same title</a:t>
            </a:r>
          </a:p>
          <a:p>
            <a:r>
              <a:rPr lang="en-GB" altLang="en-US"/>
              <a:t>Go to format -&gt;format cells-&gt; alignment-&gt;</a:t>
            </a:r>
          </a:p>
          <a:p>
            <a:r>
              <a:rPr lang="en-GB" altLang="en-US"/>
              <a:t>Merge cells    (see below)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4579" name="Picture 3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88913"/>
            <a:ext cx="7772400" cy="5907087"/>
          </a:xfrm>
        </p:spPr>
      </p:pic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1763713" y="3213100"/>
            <a:ext cx="6156325" cy="30130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To find the average of values in more than one cell</a:t>
            </a:r>
          </a:p>
          <a:p>
            <a:r>
              <a:rPr lang="en-GB" altLang="en-US"/>
              <a:t>Type in the box =average </a:t>
            </a:r>
          </a:p>
          <a:p>
            <a:r>
              <a:rPr lang="en-GB" altLang="en-US"/>
              <a:t>Then open a bracket and highlight the cells to average and then close bracket and press return</a:t>
            </a:r>
          </a:p>
          <a:p>
            <a:r>
              <a:rPr lang="en-GB" altLang="en-US"/>
              <a:t>YOU NEED TO SPELL AVERAGE CORRECTLY!</a:t>
            </a:r>
          </a:p>
          <a:p>
            <a:endParaRPr lang="en-GB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572000" y="2290763"/>
            <a:ext cx="35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b="1"/>
              <a:t>+</a:t>
            </a:r>
            <a:endParaRPr lang="en-US" altLang="en-US" b="1"/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1763713" y="3213100"/>
            <a:ext cx="6156325" cy="155257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altLang="en-US"/>
              <a:t>A quick way to get all the averages is to copy the formula. Go to the edge of the box until the fat cross turns to a + sign, then drag down</a:t>
            </a:r>
          </a:p>
          <a:p>
            <a:endParaRPr lang="en-GB" altLang="en-US"/>
          </a:p>
        </p:txBody>
      </p:sp>
    </p:spTree>
  </p:cSld>
  <p:clrMapOvr>
    <a:masterClrMapping/>
  </p:clrMapOvr>
  <p:transition advClick="0" advTm="10000">
    <p:check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 altLang="en-US" sz="3600"/>
              <a:t>How to make a Chart in Excel</a:t>
            </a:r>
            <a:r>
              <a:rPr lang="en-GB" altLang="en-US" sz="4000"/>
              <a:t> </a:t>
            </a:r>
            <a:endParaRPr lang="en-US" altLang="en-US" sz="400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6910388" cy="518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7092950" y="1268413"/>
            <a:ext cx="1800225" cy="3378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altLang="en-US"/>
          </a:p>
          <a:p>
            <a:pPr>
              <a:spcBef>
                <a:spcPct val="50000"/>
              </a:spcBef>
            </a:pPr>
            <a:r>
              <a:rPr lang="en-GB" altLang="en-US"/>
              <a:t>Highlight the data you want to graph</a:t>
            </a:r>
          </a:p>
          <a:p>
            <a:pPr>
              <a:spcBef>
                <a:spcPct val="50000"/>
              </a:spcBef>
            </a:pPr>
            <a:r>
              <a:rPr lang="en-GB" altLang="en-US"/>
              <a:t>Then click on Insert and choose Chart</a:t>
            </a:r>
            <a:endParaRPr lang="en-US" alt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1979613" y="1989138"/>
            <a:ext cx="863600" cy="217487"/>
          </a:xfrm>
          <a:prstGeom prst="leftArrow">
            <a:avLst>
              <a:gd name="adj1" fmla="val 73722"/>
              <a:gd name="adj2" fmla="val 106569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" presetClass="entr" presetSubtype="5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2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9" grpId="0" animBg="1"/>
      <p:bldP spid="163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 altLang="en-US" sz="3600"/>
              <a:t>How to make a chart in Excel</a:t>
            </a:r>
            <a:endParaRPr lang="en-US" altLang="en-US" sz="360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050"/>
            <a:ext cx="7561263" cy="567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3" name="Text Box 5"/>
          <p:cNvSpPr txBox="1">
            <a:spLocks noChangeArrowheads="1"/>
          </p:cNvSpPr>
          <p:nvPr/>
        </p:nvSpPr>
        <p:spPr bwMode="auto">
          <a:xfrm>
            <a:off x="7092950" y="1196975"/>
            <a:ext cx="1619250" cy="39258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/>
              <a:t>Next choose the type of chart you want</a:t>
            </a:r>
            <a:endParaRPr lang="en-US" altLang="en-US"/>
          </a:p>
          <a:p>
            <a:pPr>
              <a:spcBef>
                <a:spcPct val="50000"/>
              </a:spcBef>
            </a:pPr>
            <a:r>
              <a:rPr lang="en-GB" altLang="en-US"/>
              <a:t>In Physics we usually want a scatter graph</a:t>
            </a:r>
            <a:endParaRPr lang="en-US" altLang="en-US"/>
          </a:p>
        </p:txBody>
      </p:sp>
      <p:sp>
        <p:nvSpPr>
          <p:cNvPr id="17414" name="Text Box 6"/>
          <p:cNvSpPr txBox="1">
            <a:spLocks noChangeArrowheads="1"/>
          </p:cNvSpPr>
          <p:nvPr/>
        </p:nvSpPr>
        <p:spPr bwMode="auto">
          <a:xfrm>
            <a:off x="960438" y="5249863"/>
            <a:ext cx="6977062" cy="822325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>
                <a:solidFill>
                  <a:schemeClr val="bg1"/>
                </a:solidFill>
              </a:rPr>
              <a:t>As I’ve nicked this power point it will show a pie graph</a:t>
            </a:r>
          </a:p>
          <a:p>
            <a:r>
              <a:rPr lang="en-GB" altLang="en-US">
                <a:solidFill>
                  <a:schemeClr val="bg1"/>
                </a:solidFill>
              </a:rPr>
              <a:t>Which we never want but the idea is the same!</a:t>
            </a:r>
            <a:endParaRPr lang="en-US" altLang="en-US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 altLang="en-US" sz="3600"/>
              <a:t>How to make a chart in Excel</a:t>
            </a:r>
            <a:endParaRPr lang="en-US" altLang="en-US" sz="360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44563"/>
            <a:ext cx="6913563" cy="51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7092950" y="1125538"/>
            <a:ext cx="1800225" cy="19177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/>
              <a:t>Then choose the boxes you want to turn into a table</a:t>
            </a:r>
            <a:endParaRPr lang="en-US" altLang="en-US"/>
          </a:p>
        </p:txBody>
      </p:sp>
    </p:spTree>
  </p:cSld>
  <p:clrMapOvr>
    <a:masterClrMapping/>
  </p:clrMapOvr>
  <p:transition advClick="0" advTm="10000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altLang="en-US"/>
              <a:t>By R &amp; J Hargreaves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143000"/>
          </a:xfrm>
        </p:spPr>
        <p:txBody>
          <a:bodyPr/>
          <a:lstStyle/>
          <a:p>
            <a:r>
              <a:rPr lang="en-GB" altLang="en-US" sz="3600"/>
              <a:t>How to make a chart in Excel</a:t>
            </a:r>
            <a:endParaRPr lang="en-US" altLang="en-US" sz="360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8213"/>
            <a:ext cx="7019925" cy="526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7092950" y="1196975"/>
            <a:ext cx="205105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/>
              <a:t>Next choose a name for your chart</a:t>
            </a:r>
            <a:endParaRPr lang="en-US" altLang="en-US"/>
          </a:p>
        </p:txBody>
      </p:sp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astellar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556</Words>
  <Application>Microsoft Office PowerPoint</Application>
  <PresentationFormat>On-screen Show (4:3)</PresentationFormat>
  <Paragraphs>110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Times New Roman</vt:lpstr>
      <vt:lpstr>Castellar</vt:lpstr>
      <vt:lpstr>Arial</vt:lpstr>
      <vt:lpstr>Default Design</vt:lpstr>
      <vt:lpstr>MathType 5.0 Equation</vt:lpstr>
      <vt:lpstr>Microsoft Excel Chart</vt:lpstr>
      <vt:lpstr>PowerPoint Presentation</vt:lpstr>
      <vt:lpstr>How to make a Table in Excel</vt:lpstr>
      <vt:lpstr>PowerPoint Presentation</vt:lpstr>
      <vt:lpstr>PowerPoint Presentation</vt:lpstr>
      <vt:lpstr>PowerPoint Presentation</vt:lpstr>
      <vt:lpstr>How to make a Chart in Excel </vt:lpstr>
      <vt:lpstr>How to make a chart in Excel</vt:lpstr>
      <vt:lpstr>How to make a chart in Excel</vt:lpstr>
      <vt:lpstr>How to make a chart in Excel</vt:lpstr>
      <vt:lpstr>How to make a chart in Excel</vt:lpstr>
      <vt:lpstr>School Attended</vt:lpstr>
      <vt:lpstr>S1 Shoe size</vt:lpstr>
      <vt:lpstr>Favourite Subject</vt:lpstr>
      <vt:lpstr>Favourite Subject</vt:lpstr>
      <vt:lpstr>Number of Siblings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…and finally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Hargreaves</dc:creator>
  <cp:lastModifiedBy>Jennie Hargreaves</cp:lastModifiedBy>
  <cp:revision>48</cp:revision>
  <dcterms:created xsi:type="dcterms:W3CDTF">2008-10-15T12:43:29Z</dcterms:created>
  <dcterms:modified xsi:type="dcterms:W3CDTF">2017-02-14T18:32:37Z</dcterms:modified>
</cp:coreProperties>
</file>