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4"/>
  </p:sldMasterIdLst>
  <p:notesMasterIdLst>
    <p:notesMasterId r:id="rId156"/>
  </p:notesMasterIdLst>
  <p:sldIdLst>
    <p:sldId id="257" r:id="rId5"/>
    <p:sldId id="418" r:id="rId6"/>
    <p:sldId id="413" r:id="rId7"/>
    <p:sldId id="256" r:id="rId8"/>
    <p:sldId id="420" r:id="rId9"/>
    <p:sldId id="260" r:id="rId10"/>
    <p:sldId id="261" r:id="rId11"/>
    <p:sldId id="421" r:id="rId12"/>
    <p:sldId id="416" r:id="rId13"/>
    <p:sldId id="389" r:id="rId14"/>
    <p:sldId id="258" r:id="rId15"/>
    <p:sldId id="259" r:id="rId16"/>
    <p:sldId id="405" r:id="rId17"/>
    <p:sldId id="412" r:id="rId18"/>
    <p:sldId id="406" r:id="rId19"/>
    <p:sldId id="407" r:id="rId20"/>
    <p:sldId id="408" r:id="rId21"/>
    <p:sldId id="409" r:id="rId22"/>
    <p:sldId id="410" r:id="rId23"/>
    <p:sldId id="262" r:id="rId24"/>
    <p:sldId id="263" r:id="rId25"/>
    <p:sldId id="264" r:id="rId26"/>
    <p:sldId id="265" r:id="rId27"/>
    <p:sldId id="266" r:id="rId28"/>
    <p:sldId id="390" r:id="rId29"/>
    <p:sldId id="388" r:id="rId30"/>
    <p:sldId id="268" r:id="rId31"/>
    <p:sldId id="269" r:id="rId32"/>
    <p:sldId id="270" r:id="rId33"/>
    <p:sldId id="271" r:id="rId34"/>
    <p:sldId id="272" r:id="rId35"/>
    <p:sldId id="273" r:id="rId36"/>
    <p:sldId id="391" r:id="rId37"/>
    <p:sldId id="274" r:id="rId38"/>
    <p:sldId id="275" r:id="rId39"/>
    <p:sldId id="276" r:id="rId40"/>
    <p:sldId id="277" r:id="rId41"/>
    <p:sldId id="278" r:id="rId42"/>
    <p:sldId id="279" r:id="rId43"/>
    <p:sldId id="280" r:id="rId44"/>
    <p:sldId id="281" r:id="rId45"/>
    <p:sldId id="282" r:id="rId46"/>
    <p:sldId id="285" r:id="rId47"/>
    <p:sldId id="286" r:id="rId48"/>
    <p:sldId id="287" r:id="rId49"/>
    <p:sldId id="288" r:id="rId50"/>
    <p:sldId id="289" r:id="rId51"/>
    <p:sldId id="290" r:id="rId52"/>
    <p:sldId id="291" r:id="rId53"/>
    <p:sldId id="292" r:id="rId54"/>
    <p:sldId id="415" r:id="rId55"/>
    <p:sldId id="293" r:id="rId56"/>
    <p:sldId id="294" r:id="rId57"/>
    <p:sldId id="295" r:id="rId58"/>
    <p:sldId id="296" r:id="rId59"/>
    <p:sldId id="297" r:id="rId60"/>
    <p:sldId id="298" r:id="rId61"/>
    <p:sldId id="299" r:id="rId62"/>
    <p:sldId id="300" r:id="rId63"/>
    <p:sldId id="301" r:id="rId64"/>
    <p:sldId id="302" r:id="rId65"/>
    <p:sldId id="303" r:id="rId66"/>
    <p:sldId id="304" r:id="rId67"/>
    <p:sldId id="305" r:id="rId68"/>
    <p:sldId id="306" r:id="rId69"/>
    <p:sldId id="417" r:id="rId70"/>
    <p:sldId id="307" r:id="rId71"/>
    <p:sldId id="308" r:id="rId72"/>
    <p:sldId id="309" r:id="rId73"/>
    <p:sldId id="310" r:id="rId74"/>
    <p:sldId id="311" r:id="rId75"/>
    <p:sldId id="312" r:id="rId76"/>
    <p:sldId id="313" r:id="rId77"/>
    <p:sldId id="314" r:id="rId78"/>
    <p:sldId id="315" r:id="rId79"/>
    <p:sldId id="316" r:id="rId80"/>
    <p:sldId id="317" r:id="rId81"/>
    <p:sldId id="318" r:id="rId82"/>
    <p:sldId id="323" r:id="rId83"/>
    <p:sldId id="324" r:id="rId84"/>
    <p:sldId id="319" r:id="rId85"/>
    <p:sldId id="320" r:id="rId86"/>
    <p:sldId id="321" r:id="rId87"/>
    <p:sldId id="322" r:id="rId88"/>
    <p:sldId id="325" r:id="rId89"/>
    <p:sldId id="326" r:id="rId90"/>
    <p:sldId id="327" r:id="rId91"/>
    <p:sldId id="328" r:id="rId92"/>
    <p:sldId id="329" r:id="rId93"/>
    <p:sldId id="336" r:id="rId94"/>
    <p:sldId id="337" r:id="rId95"/>
    <p:sldId id="338" r:id="rId96"/>
    <p:sldId id="339" r:id="rId97"/>
    <p:sldId id="340" r:id="rId98"/>
    <p:sldId id="341" r:id="rId99"/>
    <p:sldId id="342" r:id="rId100"/>
    <p:sldId id="343" r:id="rId101"/>
    <p:sldId id="344" r:id="rId102"/>
    <p:sldId id="345" r:id="rId103"/>
    <p:sldId id="346" r:id="rId104"/>
    <p:sldId id="347" r:id="rId105"/>
    <p:sldId id="348" r:id="rId106"/>
    <p:sldId id="349" r:id="rId107"/>
    <p:sldId id="350" r:id="rId108"/>
    <p:sldId id="351" r:id="rId109"/>
    <p:sldId id="352" r:id="rId110"/>
    <p:sldId id="353" r:id="rId111"/>
    <p:sldId id="354" r:id="rId112"/>
    <p:sldId id="355" r:id="rId113"/>
    <p:sldId id="356" r:id="rId114"/>
    <p:sldId id="357" r:id="rId115"/>
    <p:sldId id="358" r:id="rId116"/>
    <p:sldId id="359" r:id="rId117"/>
    <p:sldId id="360" r:id="rId118"/>
    <p:sldId id="361" r:id="rId119"/>
    <p:sldId id="362" r:id="rId120"/>
    <p:sldId id="363" r:id="rId121"/>
    <p:sldId id="364" r:id="rId122"/>
    <p:sldId id="365" r:id="rId123"/>
    <p:sldId id="366" r:id="rId124"/>
    <p:sldId id="367" r:id="rId125"/>
    <p:sldId id="368" r:id="rId126"/>
    <p:sldId id="369" r:id="rId127"/>
    <p:sldId id="370" r:id="rId128"/>
    <p:sldId id="371" r:id="rId129"/>
    <p:sldId id="372" r:id="rId130"/>
    <p:sldId id="373" r:id="rId131"/>
    <p:sldId id="374" r:id="rId132"/>
    <p:sldId id="375" r:id="rId133"/>
    <p:sldId id="376" r:id="rId134"/>
    <p:sldId id="377" r:id="rId135"/>
    <p:sldId id="378" r:id="rId136"/>
    <p:sldId id="379" r:id="rId137"/>
    <p:sldId id="380" r:id="rId138"/>
    <p:sldId id="381" r:id="rId139"/>
    <p:sldId id="382" r:id="rId140"/>
    <p:sldId id="383" r:id="rId141"/>
    <p:sldId id="384" r:id="rId142"/>
    <p:sldId id="385" r:id="rId143"/>
    <p:sldId id="386" r:id="rId144"/>
    <p:sldId id="283" r:id="rId145"/>
    <p:sldId id="392" r:id="rId146"/>
    <p:sldId id="393" r:id="rId147"/>
    <p:sldId id="394" r:id="rId148"/>
    <p:sldId id="395" r:id="rId149"/>
    <p:sldId id="396" r:id="rId150"/>
    <p:sldId id="397" r:id="rId151"/>
    <p:sldId id="398" r:id="rId152"/>
    <p:sldId id="399" r:id="rId153"/>
    <p:sldId id="400" r:id="rId154"/>
    <p:sldId id="401" r:id="rId1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6CBEDE-4DB6-4D0C-AF6B-821805A7D626}" v="30" dt="2021-08-22T12:16:24.0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83" d="100"/>
          <a:sy n="83" d="100"/>
        </p:scale>
        <p:origin x="1176" y="62"/>
      </p:cViewPr>
      <p:guideLst>
        <p:guide orient="horz" pos="2160"/>
        <p:guide pos="2880"/>
      </p:guideLst>
    </p:cSldViewPr>
  </p:slideViewPr>
  <p:notesTextViewPr>
    <p:cViewPr>
      <p:scale>
        <a:sx n="1" d="1"/>
        <a:sy n="1" d="1"/>
      </p:scale>
      <p:origin x="0" y="0"/>
    </p:cViewPr>
  </p:notesTextViewPr>
  <p:sorterViewPr>
    <p:cViewPr>
      <p:scale>
        <a:sx n="100" d="100"/>
        <a:sy n="100" d="100"/>
      </p:scale>
      <p:origin x="0" y="582"/>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theme" Target="theme/theme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tableStyles" Target="tableStyle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A56CBEDE-4DB6-4D0C-AF6B-821805A7D626}"/>
    <pc:docChg chg="custSel modSld">
      <pc:chgData name="Mrs Hargreaves" userId="16d29ebe-5fd1-4f7c-a551-c4871f6cfdc9" providerId="ADAL" clId="{A56CBEDE-4DB6-4D0C-AF6B-821805A7D626}" dt="2021-08-22T12:16:24.064" v="80" actId="207"/>
      <pc:docMkLst>
        <pc:docMk/>
      </pc:docMkLst>
      <pc:sldChg chg="addSp modSp mod">
        <pc:chgData name="Mrs Hargreaves" userId="16d29ebe-5fd1-4f7c-a551-c4871f6cfdc9" providerId="ADAL" clId="{A56CBEDE-4DB6-4D0C-AF6B-821805A7D626}" dt="2021-08-22T12:13:14.459" v="53" actId="1076"/>
        <pc:sldMkLst>
          <pc:docMk/>
          <pc:sldMk cId="729670506" sldId="305"/>
        </pc:sldMkLst>
        <pc:spChg chg="mod">
          <ac:chgData name="Mrs Hargreaves" userId="16d29ebe-5fd1-4f7c-a551-c4871f6cfdc9" providerId="ADAL" clId="{A56CBEDE-4DB6-4D0C-AF6B-821805A7D626}" dt="2021-08-22T12:13:14.459" v="53" actId="1076"/>
          <ac:spMkLst>
            <pc:docMk/>
            <pc:sldMk cId="729670506" sldId="305"/>
            <ac:spMk id="56322" creationId="{00000000-0000-0000-0000-000000000000}"/>
          </ac:spMkLst>
        </pc:spChg>
        <pc:spChg chg="mod">
          <ac:chgData name="Mrs Hargreaves" userId="16d29ebe-5fd1-4f7c-a551-c4871f6cfdc9" providerId="ADAL" clId="{A56CBEDE-4DB6-4D0C-AF6B-821805A7D626}" dt="2021-08-22T12:11:52.232" v="34" actId="14100"/>
          <ac:spMkLst>
            <pc:docMk/>
            <pc:sldMk cId="729670506" sldId="305"/>
            <ac:spMk id="56326" creationId="{00000000-0000-0000-0000-000000000000}"/>
          </ac:spMkLst>
        </pc:spChg>
        <pc:picChg chg="add mod">
          <ac:chgData name="Mrs Hargreaves" userId="16d29ebe-5fd1-4f7c-a551-c4871f6cfdc9" providerId="ADAL" clId="{A56CBEDE-4DB6-4D0C-AF6B-821805A7D626}" dt="2021-08-22T12:12:28.922" v="45" actId="166"/>
          <ac:picMkLst>
            <pc:docMk/>
            <pc:sldMk cId="729670506" sldId="305"/>
            <ac:picMk id="7" creationId="{CD7EF974-69DA-4E4F-9BDD-E5DD09DBB941}"/>
          </ac:picMkLst>
        </pc:picChg>
        <pc:picChg chg="add mod">
          <ac:chgData name="Mrs Hargreaves" userId="16d29ebe-5fd1-4f7c-a551-c4871f6cfdc9" providerId="ADAL" clId="{A56CBEDE-4DB6-4D0C-AF6B-821805A7D626}" dt="2021-08-22T12:13:07.972" v="52" actId="1076"/>
          <ac:picMkLst>
            <pc:docMk/>
            <pc:sldMk cId="729670506" sldId="305"/>
            <ac:picMk id="8" creationId="{BC7E1002-E748-47A3-90E9-A4811C1064D8}"/>
          </ac:picMkLst>
        </pc:picChg>
        <pc:picChg chg="add mod">
          <ac:chgData name="Mrs Hargreaves" userId="16d29ebe-5fd1-4f7c-a551-c4871f6cfdc9" providerId="ADAL" clId="{A56CBEDE-4DB6-4D0C-AF6B-821805A7D626}" dt="2021-08-22T12:13:06.321" v="51" actId="1076"/>
          <ac:picMkLst>
            <pc:docMk/>
            <pc:sldMk cId="729670506" sldId="305"/>
            <ac:picMk id="9" creationId="{2EACCA4C-F20C-4461-9D64-AE063D0DCDDA}"/>
          </ac:picMkLst>
        </pc:picChg>
      </pc:sldChg>
      <pc:sldChg chg="modSp">
        <pc:chgData name="Mrs Hargreaves" userId="16d29ebe-5fd1-4f7c-a551-c4871f6cfdc9" providerId="ADAL" clId="{A56CBEDE-4DB6-4D0C-AF6B-821805A7D626}" dt="2021-08-22T12:14:33.708" v="71" actId="207"/>
        <pc:sldMkLst>
          <pc:docMk/>
          <pc:sldMk cId="3565478001" sldId="310"/>
        </pc:sldMkLst>
        <pc:graphicFrameChg chg="mod">
          <ac:chgData name="Mrs Hargreaves" userId="16d29ebe-5fd1-4f7c-a551-c4871f6cfdc9" providerId="ADAL" clId="{A56CBEDE-4DB6-4D0C-AF6B-821805A7D626}" dt="2021-08-22T12:14:33.708" v="71" actId="207"/>
          <ac:graphicFrameMkLst>
            <pc:docMk/>
            <pc:sldMk cId="3565478001" sldId="310"/>
            <ac:graphicFrameMk id="9" creationId="{00000000-0000-0000-0000-000000000000}"/>
          </ac:graphicFrameMkLst>
        </pc:graphicFrameChg>
      </pc:sldChg>
      <pc:sldChg chg="delSp modSp mod">
        <pc:chgData name="Mrs Hargreaves" userId="16d29ebe-5fd1-4f7c-a551-c4871f6cfdc9" providerId="ADAL" clId="{A56CBEDE-4DB6-4D0C-AF6B-821805A7D626}" dt="2021-08-22T12:15:37.397" v="77" actId="14100"/>
        <pc:sldMkLst>
          <pc:docMk/>
          <pc:sldMk cId="451007849" sldId="311"/>
        </pc:sldMkLst>
        <pc:spChg chg="mod">
          <ac:chgData name="Mrs Hargreaves" userId="16d29ebe-5fd1-4f7c-a551-c4871f6cfdc9" providerId="ADAL" clId="{A56CBEDE-4DB6-4D0C-AF6B-821805A7D626}" dt="2021-08-22T12:15:37.397" v="77" actId="14100"/>
          <ac:spMkLst>
            <pc:docMk/>
            <pc:sldMk cId="451007849" sldId="311"/>
            <ac:spMk id="3" creationId="{1E14CA7D-3DDF-4762-97D7-CBCFFAF5951E}"/>
          </ac:spMkLst>
        </pc:spChg>
        <pc:spChg chg="mod">
          <ac:chgData name="Mrs Hargreaves" userId="16d29ebe-5fd1-4f7c-a551-c4871f6cfdc9" providerId="ADAL" clId="{A56CBEDE-4DB6-4D0C-AF6B-821805A7D626}" dt="2021-08-22T12:15:37.397" v="77" actId="14100"/>
          <ac:spMkLst>
            <pc:docMk/>
            <pc:sldMk cId="451007849" sldId="311"/>
            <ac:spMk id="9" creationId="{1E443328-8416-4600-AD62-959A0BAF63E9}"/>
          </ac:spMkLst>
        </pc:spChg>
        <pc:spChg chg="mod">
          <ac:chgData name="Mrs Hargreaves" userId="16d29ebe-5fd1-4f7c-a551-c4871f6cfdc9" providerId="ADAL" clId="{A56CBEDE-4DB6-4D0C-AF6B-821805A7D626}" dt="2021-08-22T12:15:37.397" v="77" actId="14100"/>
          <ac:spMkLst>
            <pc:docMk/>
            <pc:sldMk cId="451007849" sldId="311"/>
            <ac:spMk id="10" creationId="{77B3FE86-2841-4E33-8809-F86D8994E1B7}"/>
          </ac:spMkLst>
        </pc:spChg>
        <pc:spChg chg="mod">
          <ac:chgData name="Mrs Hargreaves" userId="16d29ebe-5fd1-4f7c-a551-c4871f6cfdc9" providerId="ADAL" clId="{A56CBEDE-4DB6-4D0C-AF6B-821805A7D626}" dt="2021-08-22T12:15:37.397" v="77" actId="14100"/>
          <ac:spMkLst>
            <pc:docMk/>
            <pc:sldMk cId="451007849" sldId="311"/>
            <ac:spMk id="11" creationId="{ADDD8308-761C-406B-9A65-A2EC4B99A67F}"/>
          </ac:spMkLst>
        </pc:spChg>
        <pc:spChg chg="mod">
          <ac:chgData name="Mrs Hargreaves" userId="16d29ebe-5fd1-4f7c-a551-c4871f6cfdc9" providerId="ADAL" clId="{A56CBEDE-4DB6-4D0C-AF6B-821805A7D626}" dt="2021-08-22T12:15:37.397" v="77" actId="14100"/>
          <ac:spMkLst>
            <pc:docMk/>
            <pc:sldMk cId="451007849" sldId="311"/>
            <ac:spMk id="12" creationId="{462702F3-F62C-4FBC-9AA7-D14D3191ECDE}"/>
          </ac:spMkLst>
        </pc:spChg>
        <pc:spChg chg="mod">
          <ac:chgData name="Mrs Hargreaves" userId="16d29ebe-5fd1-4f7c-a551-c4871f6cfdc9" providerId="ADAL" clId="{A56CBEDE-4DB6-4D0C-AF6B-821805A7D626}" dt="2021-08-22T12:15:37.397" v="77" actId="14100"/>
          <ac:spMkLst>
            <pc:docMk/>
            <pc:sldMk cId="451007849" sldId="311"/>
            <ac:spMk id="13" creationId="{E2F1F6B1-EBD6-442E-8AB3-B0BFA60892E0}"/>
          </ac:spMkLst>
        </pc:spChg>
        <pc:spChg chg="mod">
          <ac:chgData name="Mrs Hargreaves" userId="16d29ebe-5fd1-4f7c-a551-c4871f6cfdc9" providerId="ADAL" clId="{A56CBEDE-4DB6-4D0C-AF6B-821805A7D626}" dt="2021-08-22T12:15:37.397" v="77" actId="14100"/>
          <ac:spMkLst>
            <pc:docMk/>
            <pc:sldMk cId="451007849" sldId="311"/>
            <ac:spMk id="14" creationId="{587E331B-385C-4560-961D-1E8ADECA3593}"/>
          </ac:spMkLst>
        </pc:spChg>
        <pc:spChg chg="mod">
          <ac:chgData name="Mrs Hargreaves" userId="16d29ebe-5fd1-4f7c-a551-c4871f6cfdc9" providerId="ADAL" clId="{A56CBEDE-4DB6-4D0C-AF6B-821805A7D626}" dt="2021-08-22T12:15:37.397" v="77" actId="14100"/>
          <ac:spMkLst>
            <pc:docMk/>
            <pc:sldMk cId="451007849" sldId="311"/>
            <ac:spMk id="15" creationId="{7A1259BA-5AF4-438A-AC18-971FFAD3D5F1}"/>
          </ac:spMkLst>
        </pc:spChg>
        <pc:spChg chg="mod">
          <ac:chgData name="Mrs Hargreaves" userId="16d29ebe-5fd1-4f7c-a551-c4871f6cfdc9" providerId="ADAL" clId="{A56CBEDE-4DB6-4D0C-AF6B-821805A7D626}" dt="2021-08-22T12:15:37.397" v="77" actId="14100"/>
          <ac:spMkLst>
            <pc:docMk/>
            <pc:sldMk cId="451007849" sldId="311"/>
            <ac:spMk id="16" creationId="{19DB3BD2-55DD-48DB-803F-AA730C5BB822}"/>
          </ac:spMkLst>
        </pc:spChg>
        <pc:spChg chg="mod">
          <ac:chgData name="Mrs Hargreaves" userId="16d29ebe-5fd1-4f7c-a551-c4871f6cfdc9" providerId="ADAL" clId="{A56CBEDE-4DB6-4D0C-AF6B-821805A7D626}" dt="2021-08-22T12:15:37.397" v="77" actId="14100"/>
          <ac:spMkLst>
            <pc:docMk/>
            <pc:sldMk cId="451007849" sldId="311"/>
            <ac:spMk id="17" creationId="{115EF26D-C360-423D-A93A-2387C4E73AC6}"/>
          </ac:spMkLst>
        </pc:spChg>
        <pc:spChg chg="mod">
          <ac:chgData name="Mrs Hargreaves" userId="16d29ebe-5fd1-4f7c-a551-c4871f6cfdc9" providerId="ADAL" clId="{A56CBEDE-4DB6-4D0C-AF6B-821805A7D626}" dt="2021-08-22T12:15:37.397" v="77" actId="14100"/>
          <ac:spMkLst>
            <pc:docMk/>
            <pc:sldMk cId="451007849" sldId="311"/>
            <ac:spMk id="18" creationId="{A3D0767B-7280-4808-8247-C3412B8EF391}"/>
          </ac:spMkLst>
        </pc:spChg>
        <pc:spChg chg="mod">
          <ac:chgData name="Mrs Hargreaves" userId="16d29ebe-5fd1-4f7c-a551-c4871f6cfdc9" providerId="ADAL" clId="{A56CBEDE-4DB6-4D0C-AF6B-821805A7D626}" dt="2021-08-22T12:15:37.397" v="77" actId="14100"/>
          <ac:spMkLst>
            <pc:docMk/>
            <pc:sldMk cId="451007849" sldId="311"/>
            <ac:spMk id="19" creationId="{48599DB0-96E6-41EB-A9E8-C9EFA4393C38}"/>
          </ac:spMkLst>
        </pc:spChg>
        <pc:spChg chg="mod">
          <ac:chgData name="Mrs Hargreaves" userId="16d29ebe-5fd1-4f7c-a551-c4871f6cfdc9" providerId="ADAL" clId="{A56CBEDE-4DB6-4D0C-AF6B-821805A7D626}" dt="2021-08-22T12:15:37.397" v="77" actId="14100"/>
          <ac:spMkLst>
            <pc:docMk/>
            <pc:sldMk cId="451007849" sldId="311"/>
            <ac:spMk id="20" creationId="{38526A1C-D472-4D13-B3AD-D9C902CD7FE3}"/>
          </ac:spMkLst>
        </pc:spChg>
        <pc:spChg chg="mod">
          <ac:chgData name="Mrs Hargreaves" userId="16d29ebe-5fd1-4f7c-a551-c4871f6cfdc9" providerId="ADAL" clId="{A56CBEDE-4DB6-4D0C-AF6B-821805A7D626}" dt="2021-08-22T12:15:37.397" v="77" actId="14100"/>
          <ac:spMkLst>
            <pc:docMk/>
            <pc:sldMk cId="451007849" sldId="311"/>
            <ac:spMk id="21" creationId="{0E68CE53-772B-4907-B765-A54308C4370E}"/>
          </ac:spMkLst>
        </pc:spChg>
        <pc:spChg chg="mod">
          <ac:chgData name="Mrs Hargreaves" userId="16d29ebe-5fd1-4f7c-a551-c4871f6cfdc9" providerId="ADAL" clId="{A56CBEDE-4DB6-4D0C-AF6B-821805A7D626}" dt="2021-08-22T12:15:37.397" v="77" actId="14100"/>
          <ac:spMkLst>
            <pc:docMk/>
            <pc:sldMk cId="451007849" sldId="311"/>
            <ac:spMk id="22" creationId="{0CA36066-C990-4472-8CC5-E3FECCBE858A}"/>
          </ac:spMkLst>
        </pc:spChg>
        <pc:spChg chg="mod">
          <ac:chgData name="Mrs Hargreaves" userId="16d29ebe-5fd1-4f7c-a551-c4871f6cfdc9" providerId="ADAL" clId="{A56CBEDE-4DB6-4D0C-AF6B-821805A7D626}" dt="2021-08-22T12:15:37.397" v="77" actId="14100"/>
          <ac:spMkLst>
            <pc:docMk/>
            <pc:sldMk cId="451007849" sldId="311"/>
            <ac:spMk id="23" creationId="{98A545A3-C238-496B-B931-6C2E290FF7DD}"/>
          </ac:spMkLst>
        </pc:spChg>
        <pc:spChg chg="mod">
          <ac:chgData name="Mrs Hargreaves" userId="16d29ebe-5fd1-4f7c-a551-c4871f6cfdc9" providerId="ADAL" clId="{A56CBEDE-4DB6-4D0C-AF6B-821805A7D626}" dt="2021-08-22T12:15:37.397" v="77" actId="14100"/>
          <ac:spMkLst>
            <pc:docMk/>
            <pc:sldMk cId="451007849" sldId="311"/>
            <ac:spMk id="24" creationId="{BCBFC0AC-B2FF-41DA-A968-935072ECD038}"/>
          </ac:spMkLst>
        </pc:spChg>
        <pc:spChg chg="mod">
          <ac:chgData name="Mrs Hargreaves" userId="16d29ebe-5fd1-4f7c-a551-c4871f6cfdc9" providerId="ADAL" clId="{A56CBEDE-4DB6-4D0C-AF6B-821805A7D626}" dt="2021-08-22T12:15:37.397" v="77" actId="14100"/>
          <ac:spMkLst>
            <pc:docMk/>
            <pc:sldMk cId="451007849" sldId="311"/>
            <ac:spMk id="25" creationId="{5F02960A-EE23-454D-B9CA-C944982B3BD9}"/>
          </ac:spMkLst>
        </pc:spChg>
        <pc:spChg chg="mod">
          <ac:chgData name="Mrs Hargreaves" userId="16d29ebe-5fd1-4f7c-a551-c4871f6cfdc9" providerId="ADAL" clId="{A56CBEDE-4DB6-4D0C-AF6B-821805A7D626}" dt="2021-08-22T12:15:37.397" v="77" actId="14100"/>
          <ac:spMkLst>
            <pc:docMk/>
            <pc:sldMk cId="451007849" sldId="311"/>
            <ac:spMk id="26" creationId="{FF4115AC-C231-4318-B02A-A2D7F18AC571}"/>
          </ac:spMkLst>
        </pc:spChg>
        <pc:spChg chg="mod">
          <ac:chgData name="Mrs Hargreaves" userId="16d29ebe-5fd1-4f7c-a551-c4871f6cfdc9" providerId="ADAL" clId="{A56CBEDE-4DB6-4D0C-AF6B-821805A7D626}" dt="2021-08-22T12:15:37.397" v="77" actId="14100"/>
          <ac:spMkLst>
            <pc:docMk/>
            <pc:sldMk cId="451007849" sldId="311"/>
            <ac:spMk id="27" creationId="{53C5D377-AD7B-4A58-B50F-81DA9AEBCCB8}"/>
          </ac:spMkLst>
        </pc:spChg>
        <pc:spChg chg="mod">
          <ac:chgData name="Mrs Hargreaves" userId="16d29ebe-5fd1-4f7c-a551-c4871f6cfdc9" providerId="ADAL" clId="{A56CBEDE-4DB6-4D0C-AF6B-821805A7D626}" dt="2021-08-22T12:15:37.397" v="77" actId="14100"/>
          <ac:spMkLst>
            <pc:docMk/>
            <pc:sldMk cId="451007849" sldId="311"/>
            <ac:spMk id="28" creationId="{91C20E11-DC18-4C9D-AB89-A9E4A981BE10}"/>
          </ac:spMkLst>
        </pc:spChg>
        <pc:spChg chg="mod">
          <ac:chgData name="Mrs Hargreaves" userId="16d29ebe-5fd1-4f7c-a551-c4871f6cfdc9" providerId="ADAL" clId="{A56CBEDE-4DB6-4D0C-AF6B-821805A7D626}" dt="2021-08-22T12:15:37.397" v="77" actId="14100"/>
          <ac:spMkLst>
            <pc:docMk/>
            <pc:sldMk cId="451007849" sldId="311"/>
            <ac:spMk id="29" creationId="{0FA2AA29-A36C-46E4-A545-849B537FB288}"/>
          </ac:spMkLst>
        </pc:spChg>
        <pc:spChg chg="mod">
          <ac:chgData name="Mrs Hargreaves" userId="16d29ebe-5fd1-4f7c-a551-c4871f6cfdc9" providerId="ADAL" clId="{A56CBEDE-4DB6-4D0C-AF6B-821805A7D626}" dt="2021-08-22T12:15:37.397" v="77" actId="14100"/>
          <ac:spMkLst>
            <pc:docMk/>
            <pc:sldMk cId="451007849" sldId="311"/>
            <ac:spMk id="30" creationId="{664A194C-D33E-45A7-B133-C6C5E8B1060D}"/>
          </ac:spMkLst>
        </pc:spChg>
        <pc:spChg chg="mod">
          <ac:chgData name="Mrs Hargreaves" userId="16d29ebe-5fd1-4f7c-a551-c4871f6cfdc9" providerId="ADAL" clId="{A56CBEDE-4DB6-4D0C-AF6B-821805A7D626}" dt="2021-08-22T12:15:37.397" v="77" actId="14100"/>
          <ac:spMkLst>
            <pc:docMk/>
            <pc:sldMk cId="451007849" sldId="311"/>
            <ac:spMk id="31" creationId="{1A2E09A3-FCF7-41F7-99D8-039A73BB2118}"/>
          </ac:spMkLst>
        </pc:spChg>
        <pc:spChg chg="mod">
          <ac:chgData name="Mrs Hargreaves" userId="16d29ebe-5fd1-4f7c-a551-c4871f6cfdc9" providerId="ADAL" clId="{A56CBEDE-4DB6-4D0C-AF6B-821805A7D626}" dt="2021-08-22T12:15:37.397" v="77" actId="14100"/>
          <ac:spMkLst>
            <pc:docMk/>
            <pc:sldMk cId="451007849" sldId="311"/>
            <ac:spMk id="32" creationId="{DC36E9D4-1905-4D76-8B42-57A50D8295ED}"/>
          </ac:spMkLst>
        </pc:spChg>
        <pc:spChg chg="mod">
          <ac:chgData name="Mrs Hargreaves" userId="16d29ebe-5fd1-4f7c-a551-c4871f6cfdc9" providerId="ADAL" clId="{A56CBEDE-4DB6-4D0C-AF6B-821805A7D626}" dt="2021-08-22T12:15:37.397" v="77" actId="14100"/>
          <ac:spMkLst>
            <pc:docMk/>
            <pc:sldMk cId="451007849" sldId="311"/>
            <ac:spMk id="33" creationId="{2E4543D8-7F49-432E-805E-BD9E8B79D923}"/>
          </ac:spMkLst>
        </pc:spChg>
        <pc:spChg chg="mod">
          <ac:chgData name="Mrs Hargreaves" userId="16d29ebe-5fd1-4f7c-a551-c4871f6cfdc9" providerId="ADAL" clId="{A56CBEDE-4DB6-4D0C-AF6B-821805A7D626}" dt="2021-08-22T12:15:37.397" v="77" actId="14100"/>
          <ac:spMkLst>
            <pc:docMk/>
            <pc:sldMk cId="451007849" sldId="311"/>
            <ac:spMk id="34" creationId="{5E753AC4-EB42-4729-924D-081B891609CE}"/>
          </ac:spMkLst>
        </pc:spChg>
        <pc:spChg chg="mod">
          <ac:chgData name="Mrs Hargreaves" userId="16d29ebe-5fd1-4f7c-a551-c4871f6cfdc9" providerId="ADAL" clId="{A56CBEDE-4DB6-4D0C-AF6B-821805A7D626}" dt="2021-08-22T12:15:37.397" v="77" actId="14100"/>
          <ac:spMkLst>
            <pc:docMk/>
            <pc:sldMk cId="451007849" sldId="311"/>
            <ac:spMk id="35" creationId="{AE485402-0156-4635-A5A1-CBEB78A61E6E}"/>
          </ac:spMkLst>
        </pc:spChg>
        <pc:spChg chg="mod">
          <ac:chgData name="Mrs Hargreaves" userId="16d29ebe-5fd1-4f7c-a551-c4871f6cfdc9" providerId="ADAL" clId="{A56CBEDE-4DB6-4D0C-AF6B-821805A7D626}" dt="2021-08-22T12:15:37.397" v="77" actId="14100"/>
          <ac:spMkLst>
            <pc:docMk/>
            <pc:sldMk cId="451007849" sldId="311"/>
            <ac:spMk id="36" creationId="{B324004B-5662-417F-9E02-11AC231B0415}"/>
          </ac:spMkLst>
        </pc:spChg>
        <pc:spChg chg="mod">
          <ac:chgData name="Mrs Hargreaves" userId="16d29ebe-5fd1-4f7c-a551-c4871f6cfdc9" providerId="ADAL" clId="{A56CBEDE-4DB6-4D0C-AF6B-821805A7D626}" dt="2021-08-22T12:15:37.397" v="77" actId="14100"/>
          <ac:spMkLst>
            <pc:docMk/>
            <pc:sldMk cId="451007849" sldId="311"/>
            <ac:spMk id="37" creationId="{49986E8E-3E7B-4937-B815-B3C197FFF839}"/>
          </ac:spMkLst>
        </pc:spChg>
        <pc:spChg chg="mod">
          <ac:chgData name="Mrs Hargreaves" userId="16d29ebe-5fd1-4f7c-a551-c4871f6cfdc9" providerId="ADAL" clId="{A56CBEDE-4DB6-4D0C-AF6B-821805A7D626}" dt="2021-08-22T12:15:37.397" v="77" actId="14100"/>
          <ac:spMkLst>
            <pc:docMk/>
            <pc:sldMk cId="451007849" sldId="311"/>
            <ac:spMk id="38" creationId="{0F6CBC6F-B292-40DC-AFAD-EC56CC43341E}"/>
          </ac:spMkLst>
        </pc:spChg>
        <pc:spChg chg="mod">
          <ac:chgData name="Mrs Hargreaves" userId="16d29ebe-5fd1-4f7c-a551-c4871f6cfdc9" providerId="ADAL" clId="{A56CBEDE-4DB6-4D0C-AF6B-821805A7D626}" dt="2021-08-22T12:15:37.397" v="77" actId="14100"/>
          <ac:spMkLst>
            <pc:docMk/>
            <pc:sldMk cId="451007849" sldId="311"/>
            <ac:spMk id="39" creationId="{AEE72451-77FE-4E86-BF0F-759FC52E1186}"/>
          </ac:spMkLst>
        </pc:spChg>
        <pc:spChg chg="mod">
          <ac:chgData name="Mrs Hargreaves" userId="16d29ebe-5fd1-4f7c-a551-c4871f6cfdc9" providerId="ADAL" clId="{A56CBEDE-4DB6-4D0C-AF6B-821805A7D626}" dt="2021-08-22T12:15:37.397" v="77" actId="14100"/>
          <ac:spMkLst>
            <pc:docMk/>
            <pc:sldMk cId="451007849" sldId="311"/>
            <ac:spMk id="40" creationId="{EF0A72AA-B910-4D71-A61C-2BCC7B2F9A39}"/>
          </ac:spMkLst>
        </pc:spChg>
        <pc:spChg chg="mod">
          <ac:chgData name="Mrs Hargreaves" userId="16d29ebe-5fd1-4f7c-a551-c4871f6cfdc9" providerId="ADAL" clId="{A56CBEDE-4DB6-4D0C-AF6B-821805A7D626}" dt="2021-08-22T12:15:37.397" v="77" actId="14100"/>
          <ac:spMkLst>
            <pc:docMk/>
            <pc:sldMk cId="451007849" sldId="311"/>
            <ac:spMk id="41" creationId="{9A1D13E6-861E-4510-8AC2-1C0735387FBA}"/>
          </ac:spMkLst>
        </pc:spChg>
        <pc:spChg chg="mod">
          <ac:chgData name="Mrs Hargreaves" userId="16d29ebe-5fd1-4f7c-a551-c4871f6cfdc9" providerId="ADAL" clId="{A56CBEDE-4DB6-4D0C-AF6B-821805A7D626}" dt="2021-08-22T12:15:37.397" v="77" actId="14100"/>
          <ac:spMkLst>
            <pc:docMk/>
            <pc:sldMk cId="451007849" sldId="311"/>
            <ac:spMk id="42" creationId="{17510B3F-F48C-4F85-B321-AB71753AF722}"/>
          </ac:spMkLst>
        </pc:spChg>
        <pc:spChg chg="mod">
          <ac:chgData name="Mrs Hargreaves" userId="16d29ebe-5fd1-4f7c-a551-c4871f6cfdc9" providerId="ADAL" clId="{A56CBEDE-4DB6-4D0C-AF6B-821805A7D626}" dt="2021-08-22T12:15:37.397" v="77" actId="14100"/>
          <ac:spMkLst>
            <pc:docMk/>
            <pc:sldMk cId="451007849" sldId="311"/>
            <ac:spMk id="43" creationId="{CD88F8F2-44B9-49AA-BBA5-8E98BFE5A3F4}"/>
          </ac:spMkLst>
        </pc:spChg>
        <pc:spChg chg="mod">
          <ac:chgData name="Mrs Hargreaves" userId="16d29ebe-5fd1-4f7c-a551-c4871f6cfdc9" providerId="ADAL" clId="{A56CBEDE-4DB6-4D0C-AF6B-821805A7D626}" dt="2021-08-22T12:15:37.397" v="77" actId="14100"/>
          <ac:spMkLst>
            <pc:docMk/>
            <pc:sldMk cId="451007849" sldId="311"/>
            <ac:spMk id="44" creationId="{D508144E-4F23-4A26-AFF8-AF578625CDE1}"/>
          </ac:spMkLst>
        </pc:spChg>
        <pc:spChg chg="mod">
          <ac:chgData name="Mrs Hargreaves" userId="16d29ebe-5fd1-4f7c-a551-c4871f6cfdc9" providerId="ADAL" clId="{A56CBEDE-4DB6-4D0C-AF6B-821805A7D626}" dt="2021-08-22T12:15:37.397" v="77" actId="14100"/>
          <ac:spMkLst>
            <pc:docMk/>
            <pc:sldMk cId="451007849" sldId="311"/>
            <ac:spMk id="45" creationId="{AB0064FB-4504-4354-BDD7-9965479DBCC2}"/>
          </ac:spMkLst>
        </pc:spChg>
        <pc:spChg chg="mod">
          <ac:chgData name="Mrs Hargreaves" userId="16d29ebe-5fd1-4f7c-a551-c4871f6cfdc9" providerId="ADAL" clId="{A56CBEDE-4DB6-4D0C-AF6B-821805A7D626}" dt="2021-08-22T12:15:37.397" v="77" actId="14100"/>
          <ac:spMkLst>
            <pc:docMk/>
            <pc:sldMk cId="451007849" sldId="311"/>
            <ac:spMk id="46" creationId="{D8FE48F6-0970-409C-9964-2CFF130270FE}"/>
          </ac:spMkLst>
        </pc:spChg>
        <pc:spChg chg="mod">
          <ac:chgData name="Mrs Hargreaves" userId="16d29ebe-5fd1-4f7c-a551-c4871f6cfdc9" providerId="ADAL" clId="{A56CBEDE-4DB6-4D0C-AF6B-821805A7D626}" dt="2021-08-22T12:15:37.397" v="77" actId="14100"/>
          <ac:spMkLst>
            <pc:docMk/>
            <pc:sldMk cId="451007849" sldId="311"/>
            <ac:spMk id="47" creationId="{7DA76BFD-07F4-46EB-BA60-DFD1EDA53A6D}"/>
          </ac:spMkLst>
        </pc:spChg>
        <pc:spChg chg="mod">
          <ac:chgData name="Mrs Hargreaves" userId="16d29ebe-5fd1-4f7c-a551-c4871f6cfdc9" providerId="ADAL" clId="{A56CBEDE-4DB6-4D0C-AF6B-821805A7D626}" dt="2021-08-22T12:15:37.397" v="77" actId="14100"/>
          <ac:spMkLst>
            <pc:docMk/>
            <pc:sldMk cId="451007849" sldId="311"/>
            <ac:spMk id="48" creationId="{3F65CD92-C9F9-43D7-BED1-664E14E74BEF}"/>
          </ac:spMkLst>
        </pc:spChg>
        <pc:spChg chg="mod">
          <ac:chgData name="Mrs Hargreaves" userId="16d29ebe-5fd1-4f7c-a551-c4871f6cfdc9" providerId="ADAL" clId="{A56CBEDE-4DB6-4D0C-AF6B-821805A7D626}" dt="2021-08-22T12:15:37.397" v="77" actId="14100"/>
          <ac:spMkLst>
            <pc:docMk/>
            <pc:sldMk cId="451007849" sldId="311"/>
            <ac:spMk id="49" creationId="{2AAB5FF4-7E1C-418B-B221-D6FD1789EC5E}"/>
          </ac:spMkLst>
        </pc:spChg>
        <pc:spChg chg="mod">
          <ac:chgData name="Mrs Hargreaves" userId="16d29ebe-5fd1-4f7c-a551-c4871f6cfdc9" providerId="ADAL" clId="{A56CBEDE-4DB6-4D0C-AF6B-821805A7D626}" dt="2021-08-22T12:15:37.397" v="77" actId="14100"/>
          <ac:spMkLst>
            <pc:docMk/>
            <pc:sldMk cId="451007849" sldId="311"/>
            <ac:spMk id="50" creationId="{86019B97-0CDB-4D36-825F-91D127F948D1}"/>
          </ac:spMkLst>
        </pc:spChg>
        <pc:spChg chg="mod">
          <ac:chgData name="Mrs Hargreaves" userId="16d29ebe-5fd1-4f7c-a551-c4871f6cfdc9" providerId="ADAL" clId="{A56CBEDE-4DB6-4D0C-AF6B-821805A7D626}" dt="2021-08-22T12:15:37.397" v="77" actId="14100"/>
          <ac:spMkLst>
            <pc:docMk/>
            <pc:sldMk cId="451007849" sldId="311"/>
            <ac:spMk id="51" creationId="{8E4AE7B4-64A9-402B-9A5C-AA5F2FB0BB6A}"/>
          </ac:spMkLst>
        </pc:spChg>
        <pc:spChg chg="mod">
          <ac:chgData name="Mrs Hargreaves" userId="16d29ebe-5fd1-4f7c-a551-c4871f6cfdc9" providerId="ADAL" clId="{A56CBEDE-4DB6-4D0C-AF6B-821805A7D626}" dt="2021-08-22T12:15:37.397" v="77" actId="14100"/>
          <ac:spMkLst>
            <pc:docMk/>
            <pc:sldMk cId="451007849" sldId="311"/>
            <ac:spMk id="52" creationId="{776746E2-EE9A-4E6C-923A-6982D76E05F0}"/>
          </ac:spMkLst>
        </pc:spChg>
        <pc:spChg chg="mod">
          <ac:chgData name="Mrs Hargreaves" userId="16d29ebe-5fd1-4f7c-a551-c4871f6cfdc9" providerId="ADAL" clId="{A56CBEDE-4DB6-4D0C-AF6B-821805A7D626}" dt="2021-08-22T12:15:37.397" v="77" actId="14100"/>
          <ac:spMkLst>
            <pc:docMk/>
            <pc:sldMk cId="451007849" sldId="311"/>
            <ac:spMk id="53" creationId="{C70070DF-C052-4C37-873E-0EAD2AAF6849}"/>
          </ac:spMkLst>
        </pc:spChg>
        <pc:spChg chg="mod">
          <ac:chgData name="Mrs Hargreaves" userId="16d29ebe-5fd1-4f7c-a551-c4871f6cfdc9" providerId="ADAL" clId="{A56CBEDE-4DB6-4D0C-AF6B-821805A7D626}" dt="2021-08-22T12:15:37.397" v="77" actId="14100"/>
          <ac:spMkLst>
            <pc:docMk/>
            <pc:sldMk cId="451007849" sldId="311"/>
            <ac:spMk id="54" creationId="{C5CBEBB2-BFB7-442D-AC0B-C7767962F02D}"/>
          </ac:spMkLst>
        </pc:spChg>
        <pc:spChg chg="mod">
          <ac:chgData name="Mrs Hargreaves" userId="16d29ebe-5fd1-4f7c-a551-c4871f6cfdc9" providerId="ADAL" clId="{A56CBEDE-4DB6-4D0C-AF6B-821805A7D626}" dt="2021-08-22T12:15:37.397" v="77" actId="14100"/>
          <ac:spMkLst>
            <pc:docMk/>
            <pc:sldMk cId="451007849" sldId="311"/>
            <ac:spMk id="55" creationId="{6F2BC0DD-E0DA-4AEB-B29C-D968A54DFF33}"/>
          </ac:spMkLst>
        </pc:spChg>
        <pc:spChg chg="mod">
          <ac:chgData name="Mrs Hargreaves" userId="16d29ebe-5fd1-4f7c-a551-c4871f6cfdc9" providerId="ADAL" clId="{A56CBEDE-4DB6-4D0C-AF6B-821805A7D626}" dt="2021-08-22T12:15:37.397" v="77" actId="14100"/>
          <ac:spMkLst>
            <pc:docMk/>
            <pc:sldMk cId="451007849" sldId="311"/>
            <ac:spMk id="56" creationId="{1E5A9C53-EE6F-4222-8D07-AB1C7DE16BDE}"/>
          </ac:spMkLst>
        </pc:spChg>
        <pc:spChg chg="mod">
          <ac:chgData name="Mrs Hargreaves" userId="16d29ebe-5fd1-4f7c-a551-c4871f6cfdc9" providerId="ADAL" clId="{A56CBEDE-4DB6-4D0C-AF6B-821805A7D626}" dt="2021-08-22T12:15:37.397" v="77" actId="14100"/>
          <ac:spMkLst>
            <pc:docMk/>
            <pc:sldMk cId="451007849" sldId="311"/>
            <ac:spMk id="57" creationId="{D258E176-5ACA-4F50-9010-AE587A2B68AF}"/>
          </ac:spMkLst>
        </pc:spChg>
        <pc:spChg chg="mod">
          <ac:chgData name="Mrs Hargreaves" userId="16d29ebe-5fd1-4f7c-a551-c4871f6cfdc9" providerId="ADAL" clId="{A56CBEDE-4DB6-4D0C-AF6B-821805A7D626}" dt="2021-08-22T12:15:37.397" v="77" actId="14100"/>
          <ac:spMkLst>
            <pc:docMk/>
            <pc:sldMk cId="451007849" sldId="311"/>
            <ac:spMk id="58" creationId="{FBA02F4B-DABA-4899-9495-D839B4575EC7}"/>
          </ac:spMkLst>
        </pc:spChg>
        <pc:spChg chg="mod">
          <ac:chgData name="Mrs Hargreaves" userId="16d29ebe-5fd1-4f7c-a551-c4871f6cfdc9" providerId="ADAL" clId="{A56CBEDE-4DB6-4D0C-AF6B-821805A7D626}" dt="2021-08-22T12:15:37.397" v="77" actId="14100"/>
          <ac:spMkLst>
            <pc:docMk/>
            <pc:sldMk cId="451007849" sldId="311"/>
            <ac:spMk id="59" creationId="{34A30730-06A9-4498-8FB7-8E291762E3F0}"/>
          </ac:spMkLst>
        </pc:spChg>
        <pc:spChg chg="mod">
          <ac:chgData name="Mrs Hargreaves" userId="16d29ebe-5fd1-4f7c-a551-c4871f6cfdc9" providerId="ADAL" clId="{A56CBEDE-4DB6-4D0C-AF6B-821805A7D626}" dt="2021-08-22T12:15:37.397" v="77" actId="14100"/>
          <ac:spMkLst>
            <pc:docMk/>
            <pc:sldMk cId="451007849" sldId="311"/>
            <ac:spMk id="60" creationId="{DF3FECDD-3CA8-4F8D-B524-21957E398043}"/>
          </ac:spMkLst>
        </pc:spChg>
        <pc:spChg chg="mod">
          <ac:chgData name="Mrs Hargreaves" userId="16d29ebe-5fd1-4f7c-a551-c4871f6cfdc9" providerId="ADAL" clId="{A56CBEDE-4DB6-4D0C-AF6B-821805A7D626}" dt="2021-08-22T12:15:37.397" v="77" actId="14100"/>
          <ac:spMkLst>
            <pc:docMk/>
            <pc:sldMk cId="451007849" sldId="311"/>
            <ac:spMk id="61" creationId="{30455F9F-1E40-437B-835D-29738A34DDB7}"/>
          </ac:spMkLst>
        </pc:spChg>
        <pc:spChg chg="mod">
          <ac:chgData name="Mrs Hargreaves" userId="16d29ebe-5fd1-4f7c-a551-c4871f6cfdc9" providerId="ADAL" clId="{A56CBEDE-4DB6-4D0C-AF6B-821805A7D626}" dt="2021-08-22T12:15:37.397" v="77" actId="14100"/>
          <ac:spMkLst>
            <pc:docMk/>
            <pc:sldMk cId="451007849" sldId="311"/>
            <ac:spMk id="62" creationId="{1FEB6880-C5D5-4610-93E3-E497241F2445}"/>
          </ac:spMkLst>
        </pc:spChg>
        <pc:spChg chg="mod">
          <ac:chgData name="Mrs Hargreaves" userId="16d29ebe-5fd1-4f7c-a551-c4871f6cfdc9" providerId="ADAL" clId="{A56CBEDE-4DB6-4D0C-AF6B-821805A7D626}" dt="2021-08-22T12:15:37.397" v="77" actId="14100"/>
          <ac:spMkLst>
            <pc:docMk/>
            <pc:sldMk cId="451007849" sldId="311"/>
            <ac:spMk id="63" creationId="{B2822CF4-B187-4570-AFBF-484DA2C287D4}"/>
          </ac:spMkLst>
        </pc:spChg>
        <pc:spChg chg="mod">
          <ac:chgData name="Mrs Hargreaves" userId="16d29ebe-5fd1-4f7c-a551-c4871f6cfdc9" providerId="ADAL" clId="{A56CBEDE-4DB6-4D0C-AF6B-821805A7D626}" dt="2021-08-22T12:15:37.397" v="77" actId="14100"/>
          <ac:spMkLst>
            <pc:docMk/>
            <pc:sldMk cId="451007849" sldId="311"/>
            <ac:spMk id="62464" creationId="{2B0AC2BC-2B7D-4AC7-8FCD-CCA6BC397EA0}"/>
          </ac:spMkLst>
        </pc:spChg>
        <pc:spChg chg="mod">
          <ac:chgData name="Mrs Hargreaves" userId="16d29ebe-5fd1-4f7c-a551-c4871f6cfdc9" providerId="ADAL" clId="{A56CBEDE-4DB6-4D0C-AF6B-821805A7D626}" dt="2021-08-22T12:15:37.397" v="77" actId="14100"/>
          <ac:spMkLst>
            <pc:docMk/>
            <pc:sldMk cId="451007849" sldId="311"/>
            <ac:spMk id="62465" creationId="{7AF251C1-7F91-4FB0-A69D-2B6287859660}"/>
          </ac:spMkLst>
        </pc:spChg>
        <pc:spChg chg="mod">
          <ac:chgData name="Mrs Hargreaves" userId="16d29ebe-5fd1-4f7c-a551-c4871f6cfdc9" providerId="ADAL" clId="{A56CBEDE-4DB6-4D0C-AF6B-821805A7D626}" dt="2021-08-22T12:15:11.448" v="74" actId="338"/>
          <ac:spMkLst>
            <pc:docMk/>
            <pc:sldMk cId="451007849" sldId="311"/>
            <ac:spMk id="62466" creationId="{00000000-0000-0000-0000-000000000000}"/>
          </ac:spMkLst>
        </pc:spChg>
        <pc:spChg chg="mod">
          <ac:chgData name="Mrs Hargreaves" userId="16d29ebe-5fd1-4f7c-a551-c4871f6cfdc9" providerId="ADAL" clId="{A56CBEDE-4DB6-4D0C-AF6B-821805A7D626}" dt="2021-08-22T12:15:11.448" v="74" actId="338"/>
          <ac:spMkLst>
            <pc:docMk/>
            <pc:sldMk cId="451007849" sldId="311"/>
            <ac:spMk id="62467" creationId="{00000000-0000-0000-0000-000000000000}"/>
          </ac:spMkLst>
        </pc:spChg>
        <pc:spChg chg="mod">
          <ac:chgData name="Mrs Hargreaves" userId="16d29ebe-5fd1-4f7c-a551-c4871f6cfdc9" providerId="ADAL" clId="{A56CBEDE-4DB6-4D0C-AF6B-821805A7D626}" dt="2021-08-22T12:15:11.448" v="74" actId="338"/>
          <ac:spMkLst>
            <pc:docMk/>
            <pc:sldMk cId="451007849" sldId="311"/>
            <ac:spMk id="62468" creationId="{00000000-0000-0000-0000-000000000000}"/>
          </ac:spMkLst>
        </pc:spChg>
        <pc:spChg chg="mod">
          <ac:chgData name="Mrs Hargreaves" userId="16d29ebe-5fd1-4f7c-a551-c4871f6cfdc9" providerId="ADAL" clId="{A56CBEDE-4DB6-4D0C-AF6B-821805A7D626}" dt="2021-08-22T12:15:11.448" v="74" actId="338"/>
          <ac:spMkLst>
            <pc:docMk/>
            <pc:sldMk cId="451007849" sldId="311"/>
            <ac:spMk id="62469" creationId="{00000000-0000-0000-0000-000000000000}"/>
          </ac:spMkLst>
        </pc:spChg>
        <pc:spChg chg="mod">
          <ac:chgData name="Mrs Hargreaves" userId="16d29ebe-5fd1-4f7c-a551-c4871f6cfdc9" providerId="ADAL" clId="{A56CBEDE-4DB6-4D0C-AF6B-821805A7D626}" dt="2021-08-22T12:15:11.448" v="74" actId="338"/>
          <ac:spMkLst>
            <pc:docMk/>
            <pc:sldMk cId="451007849" sldId="311"/>
            <ac:spMk id="62470" creationId="{00000000-0000-0000-0000-000000000000}"/>
          </ac:spMkLst>
        </pc:spChg>
        <pc:spChg chg="mod">
          <ac:chgData name="Mrs Hargreaves" userId="16d29ebe-5fd1-4f7c-a551-c4871f6cfdc9" providerId="ADAL" clId="{A56CBEDE-4DB6-4D0C-AF6B-821805A7D626}" dt="2021-08-22T12:15:11.448" v="74" actId="338"/>
          <ac:spMkLst>
            <pc:docMk/>
            <pc:sldMk cId="451007849" sldId="311"/>
            <ac:spMk id="62471" creationId="{00000000-0000-0000-0000-000000000000}"/>
          </ac:spMkLst>
        </pc:spChg>
        <pc:spChg chg="mod">
          <ac:chgData name="Mrs Hargreaves" userId="16d29ebe-5fd1-4f7c-a551-c4871f6cfdc9" providerId="ADAL" clId="{A56CBEDE-4DB6-4D0C-AF6B-821805A7D626}" dt="2021-08-22T12:15:37.397" v="77" actId="14100"/>
          <ac:spMkLst>
            <pc:docMk/>
            <pc:sldMk cId="451007849" sldId="311"/>
            <ac:spMk id="62473" creationId="{7FBC1926-0455-474B-A05E-E4FB993F8B2B}"/>
          </ac:spMkLst>
        </pc:spChg>
        <pc:spChg chg="mod">
          <ac:chgData name="Mrs Hargreaves" userId="16d29ebe-5fd1-4f7c-a551-c4871f6cfdc9" providerId="ADAL" clId="{A56CBEDE-4DB6-4D0C-AF6B-821805A7D626}" dt="2021-08-22T12:15:37.397" v="77" actId="14100"/>
          <ac:spMkLst>
            <pc:docMk/>
            <pc:sldMk cId="451007849" sldId="311"/>
            <ac:spMk id="62474" creationId="{4A976E6B-95B0-45A8-8580-1B59E2BBF4CE}"/>
          </ac:spMkLst>
        </pc:spChg>
        <pc:spChg chg="mod">
          <ac:chgData name="Mrs Hargreaves" userId="16d29ebe-5fd1-4f7c-a551-c4871f6cfdc9" providerId="ADAL" clId="{A56CBEDE-4DB6-4D0C-AF6B-821805A7D626}" dt="2021-08-22T12:15:37.397" v="77" actId="14100"/>
          <ac:spMkLst>
            <pc:docMk/>
            <pc:sldMk cId="451007849" sldId="311"/>
            <ac:spMk id="62475" creationId="{FA50291A-C757-45B7-B31B-64FF776F3F19}"/>
          </ac:spMkLst>
        </pc:spChg>
        <pc:spChg chg="mod">
          <ac:chgData name="Mrs Hargreaves" userId="16d29ebe-5fd1-4f7c-a551-c4871f6cfdc9" providerId="ADAL" clId="{A56CBEDE-4DB6-4D0C-AF6B-821805A7D626}" dt="2021-08-22T12:15:37.397" v="77" actId="14100"/>
          <ac:spMkLst>
            <pc:docMk/>
            <pc:sldMk cId="451007849" sldId="311"/>
            <ac:spMk id="62476" creationId="{00409760-3269-4D5E-B881-3B9F4AE3A474}"/>
          </ac:spMkLst>
        </pc:spChg>
        <pc:spChg chg="mod">
          <ac:chgData name="Mrs Hargreaves" userId="16d29ebe-5fd1-4f7c-a551-c4871f6cfdc9" providerId="ADAL" clId="{A56CBEDE-4DB6-4D0C-AF6B-821805A7D626}" dt="2021-08-22T12:15:37.397" v="77" actId="14100"/>
          <ac:spMkLst>
            <pc:docMk/>
            <pc:sldMk cId="451007849" sldId="311"/>
            <ac:spMk id="62477" creationId="{5ED40D1C-CBE6-489D-BCBE-A86E250FF96B}"/>
          </ac:spMkLst>
        </pc:spChg>
        <pc:spChg chg="mod">
          <ac:chgData name="Mrs Hargreaves" userId="16d29ebe-5fd1-4f7c-a551-c4871f6cfdc9" providerId="ADAL" clId="{A56CBEDE-4DB6-4D0C-AF6B-821805A7D626}" dt="2021-08-22T12:15:37.397" v="77" actId="14100"/>
          <ac:spMkLst>
            <pc:docMk/>
            <pc:sldMk cId="451007849" sldId="311"/>
            <ac:spMk id="62478" creationId="{4977DD5D-5790-496B-BCAE-E03FEA865876}"/>
          </ac:spMkLst>
        </pc:spChg>
        <pc:spChg chg="mod">
          <ac:chgData name="Mrs Hargreaves" userId="16d29ebe-5fd1-4f7c-a551-c4871f6cfdc9" providerId="ADAL" clId="{A56CBEDE-4DB6-4D0C-AF6B-821805A7D626}" dt="2021-08-22T12:15:37.397" v="77" actId="14100"/>
          <ac:spMkLst>
            <pc:docMk/>
            <pc:sldMk cId="451007849" sldId="311"/>
            <ac:spMk id="62479" creationId="{22828AED-4E33-4CB8-AD80-060EE979B946}"/>
          </ac:spMkLst>
        </pc:spChg>
        <pc:spChg chg="mod">
          <ac:chgData name="Mrs Hargreaves" userId="16d29ebe-5fd1-4f7c-a551-c4871f6cfdc9" providerId="ADAL" clId="{A56CBEDE-4DB6-4D0C-AF6B-821805A7D626}" dt="2021-08-22T12:15:37.397" v="77" actId="14100"/>
          <ac:spMkLst>
            <pc:docMk/>
            <pc:sldMk cId="451007849" sldId="311"/>
            <ac:spMk id="62480" creationId="{E3902D3B-1DE4-4D17-8C7F-FBDDDBA4F3B6}"/>
          </ac:spMkLst>
        </pc:spChg>
        <pc:spChg chg="mod">
          <ac:chgData name="Mrs Hargreaves" userId="16d29ebe-5fd1-4f7c-a551-c4871f6cfdc9" providerId="ADAL" clId="{A56CBEDE-4DB6-4D0C-AF6B-821805A7D626}" dt="2021-08-22T12:15:37.397" v="77" actId="14100"/>
          <ac:spMkLst>
            <pc:docMk/>
            <pc:sldMk cId="451007849" sldId="311"/>
            <ac:spMk id="62481" creationId="{2387882F-78D3-4429-A5A1-7EA9D9660519}"/>
          </ac:spMkLst>
        </pc:spChg>
        <pc:spChg chg="mod">
          <ac:chgData name="Mrs Hargreaves" userId="16d29ebe-5fd1-4f7c-a551-c4871f6cfdc9" providerId="ADAL" clId="{A56CBEDE-4DB6-4D0C-AF6B-821805A7D626}" dt="2021-08-22T12:15:37.397" v="77" actId="14100"/>
          <ac:spMkLst>
            <pc:docMk/>
            <pc:sldMk cId="451007849" sldId="311"/>
            <ac:spMk id="62482" creationId="{FCA45766-F1B0-4F18-A250-0683E330FA8B}"/>
          </ac:spMkLst>
        </pc:spChg>
        <pc:spChg chg="mod">
          <ac:chgData name="Mrs Hargreaves" userId="16d29ebe-5fd1-4f7c-a551-c4871f6cfdc9" providerId="ADAL" clId="{A56CBEDE-4DB6-4D0C-AF6B-821805A7D626}" dt="2021-08-22T12:15:37.397" v="77" actId="14100"/>
          <ac:spMkLst>
            <pc:docMk/>
            <pc:sldMk cId="451007849" sldId="311"/>
            <ac:spMk id="62483" creationId="{F764348A-74DA-4266-ACB1-23C55D901650}"/>
          </ac:spMkLst>
        </pc:spChg>
        <pc:spChg chg="mod">
          <ac:chgData name="Mrs Hargreaves" userId="16d29ebe-5fd1-4f7c-a551-c4871f6cfdc9" providerId="ADAL" clId="{A56CBEDE-4DB6-4D0C-AF6B-821805A7D626}" dt="2021-08-22T12:15:37.397" v="77" actId="14100"/>
          <ac:spMkLst>
            <pc:docMk/>
            <pc:sldMk cId="451007849" sldId="311"/>
            <ac:spMk id="62484" creationId="{9272E2FC-FA06-4BDA-A415-D1006020B3B5}"/>
          </ac:spMkLst>
        </pc:spChg>
        <pc:spChg chg="mod">
          <ac:chgData name="Mrs Hargreaves" userId="16d29ebe-5fd1-4f7c-a551-c4871f6cfdc9" providerId="ADAL" clId="{A56CBEDE-4DB6-4D0C-AF6B-821805A7D626}" dt="2021-08-22T12:15:37.397" v="77" actId="14100"/>
          <ac:spMkLst>
            <pc:docMk/>
            <pc:sldMk cId="451007849" sldId="311"/>
            <ac:spMk id="62485" creationId="{4067E88A-396C-4263-885B-3139B7F38D93}"/>
          </ac:spMkLst>
        </pc:spChg>
        <pc:spChg chg="mod">
          <ac:chgData name="Mrs Hargreaves" userId="16d29ebe-5fd1-4f7c-a551-c4871f6cfdc9" providerId="ADAL" clId="{A56CBEDE-4DB6-4D0C-AF6B-821805A7D626}" dt="2021-08-22T12:15:37.397" v="77" actId="14100"/>
          <ac:spMkLst>
            <pc:docMk/>
            <pc:sldMk cId="451007849" sldId="311"/>
            <ac:spMk id="62486" creationId="{FA77B9DB-38BE-454A-B940-7733A467DB35}"/>
          </ac:spMkLst>
        </pc:spChg>
        <pc:spChg chg="mod">
          <ac:chgData name="Mrs Hargreaves" userId="16d29ebe-5fd1-4f7c-a551-c4871f6cfdc9" providerId="ADAL" clId="{A56CBEDE-4DB6-4D0C-AF6B-821805A7D626}" dt="2021-08-22T12:15:37.397" v="77" actId="14100"/>
          <ac:spMkLst>
            <pc:docMk/>
            <pc:sldMk cId="451007849" sldId="311"/>
            <ac:spMk id="62487" creationId="{79E4BA09-F45F-4AB7-B120-FC4C4F64E45E}"/>
          </ac:spMkLst>
        </pc:spChg>
        <pc:spChg chg="mod">
          <ac:chgData name="Mrs Hargreaves" userId="16d29ebe-5fd1-4f7c-a551-c4871f6cfdc9" providerId="ADAL" clId="{A56CBEDE-4DB6-4D0C-AF6B-821805A7D626}" dt="2021-08-22T12:15:37.397" v="77" actId="14100"/>
          <ac:spMkLst>
            <pc:docMk/>
            <pc:sldMk cId="451007849" sldId="311"/>
            <ac:spMk id="62488" creationId="{610114A1-4C4E-430E-93EC-97E5EB7A0DB6}"/>
          </ac:spMkLst>
        </pc:spChg>
        <pc:spChg chg="mod">
          <ac:chgData name="Mrs Hargreaves" userId="16d29ebe-5fd1-4f7c-a551-c4871f6cfdc9" providerId="ADAL" clId="{A56CBEDE-4DB6-4D0C-AF6B-821805A7D626}" dt="2021-08-22T12:15:37.397" v="77" actId="14100"/>
          <ac:spMkLst>
            <pc:docMk/>
            <pc:sldMk cId="451007849" sldId="311"/>
            <ac:spMk id="62489" creationId="{5594271A-954E-45C0-8215-32D09B34063A}"/>
          </ac:spMkLst>
        </pc:spChg>
        <pc:spChg chg="mod">
          <ac:chgData name="Mrs Hargreaves" userId="16d29ebe-5fd1-4f7c-a551-c4871f6cfdc9" providerId="ADAL" clId="{A56CBEDE-4DB6-4D0C-AF6B-821805A7D626}" dt="2021-08-22T12:15:37.397" v="77" actId="14100"/>
          <ac:spMkLst>
            <pc:docMk/>
            <pc:sldMk cId="451007849" sldId="311"/>
            <ac:spMk id="62490" creationId="{F2CA8E53-1E82-4F95-B9C2-683F9E100472}"/>
          </ac:spMkLst>
        </pc:spChg>
        <pc:spChg chg="mod">
          <ac:chgData name="Mrs Hargreaves" userId="16d29ebe-5fd1-4f7c-a551-c4871f6cfdc9" providerId="ADAL" clId="{A56CBEDE-4DB6-4D0C-AF6B-821805A7D626}" dt="2021-08-22T12:15:37.397" v="77" actId="14100"/>
          <ac:spMkLst>
            <pc:docMk/>
            <pc:sldMk cId="451007849" sldId="311"/>
            <ac:spMk id="62491" creationId="{18F4F746-887B-457B-8190-A8B101F532F7}"/>
          </ac:spMkLst>
        </pc:spChg>
        <pc:spChg chg="mod">
          <ac:chgData name="Mrs Hargreaves" userId="16d29ebe-5fd1-4f7c-a551-c4871f6cfdc9" providerId="ADAL" clId="{A56CBEDE-4DB6-4D0C-AF6B-821805A7D626}" dt="2021-08-22T12:15:37.397" v="77" actId="14100"/>
          <ac:spMkLst>
            <pc:docMk/>
            <pc:sldMk cId="451007849" sldId="311"/>
            <ac:spMk id="62492" creationId="{2990E90E-B3B4-4B1D-9B7F-B06355A85E3C}"/>
          </ac:spMkLst>
        </pc:spChg>
        <pc:spChg chg="mod">
          <ac:chgData name="Mrs Hargreaves" userId="16d29ebe-5fd1-4f7c-a551-c4871f6cfdc9" providerId="ADAL" clId="{A56CBEDE-4DB6-4D0C-AF6B-821805A7D626}" dt="2021-08-22T12:15:37.397" v="77" actId="14100"/>
          <ac:spMkLst>
            <pc:docMk/>
            <pc:sldMk cId="451007849" sldId="311"/>
            <ac:spMk id="62493" creationId="{C7D0ECE0-CB00-48E0-92A8-E7D6EE175568}"/>
          </ac:spMkLst>
        </pc:spChg>
        <pc:spChg chg="mod">
          <ac:chgData name="Mrs Hargreaves" userId="16d29ebe-5fd1-4f7c-a551-c4871f6cfdc9" providerId="ADAL" clId="{A56CBEDE-4DB6-4D0C-AF6B-821805A7D626}" dt="2021-08-22T12:15:37.397" v="77" actId="14100"/>
          <ac:spMkLst>
            <pc:docMk/>
            <pc:sldMk cId="451007849" sldId="311"/>
            <ac:spMk id="62494" creationId="{AC241ADA-48C4-4C22-9CF0-8FD11D9E8528}"/>
          </ac:spMkLst>
        </pc:spChg>
        <pc:spChg chg="mod">
          <ac:chgData name="Mrs Hargreaves" userId="16d29ebe-5fd1-4f7c-a551-c4871f6cfdc9" providerId="ADAL" clId="{A56CBEDE-4DB6-4D0C-AF6B-821805A7D626}" dt="2021-08-22T12:15:37.397" v="77" actId="14100"/>
          <ac:spMkLst>
            <pc:docMk/>
            <pc:sldMk cId="451007849" sldId="311"/>
            <ac:spMk id="62495" creationId="{93A1F2AF-3C12-4DF7-AF16-2EC08922B96A}"/>
          </ac:spMkLst>
        </pc:spChg>
        <pc:spChg chg="mod">
          <ac:chgData name="Mrs Hargreaves" userId="16d29ebe-5fd1-4f7c-a551-c4871f6cfdc9" providerId="ADAL" clId="{A56CBEDE-4DB6-4D0C-AF6B-821805A7D626}" dt="2021-08-22T12:15:37.397" v="77" actId="14100"/>
          <ac:spMkLst>
            <pc:docMk/>
            <pc:sldMk cId="451007849" sldId="311"/>
            <ac:spMk id="62496" creationId="{E4F66CA4-A139-4297-A7E0-DE191334B57C}"/>
          </ac:spMkLst>
        </pc:spChg>
        <pc:spChg chg="mod">
          <ac:chgData name="Mrs Hargreaves" userId="16d29ebe-5fd1-4f7c-a551-c4871f6cfdc9" providerId="ADAL" clId="{A56CBEDE-4DB6-4D0C-AF6B-821805A7D626}" dt="2021-08-22T12:15:37.397" v="77" actId="14100"/>
          <ac:spMkLst>
            <pc:docMk/>
            <pc:sldMk cId="451007849" sldId="311"/>
            <ac:spMk id="62497" creationId="{284A4B5E-BAB3-4000-AAC6-95C42E8A72BA}"/>
          </ac:spMkLst>
        </pc:spChg>
        <pc:spChg chg="mod">
          <ac:chgData name="Mrs Hargreaves" userId="16d29ebe-5fd1-4f7c-a551-c4871f6cfdc9" providerId="ADAL" clId="{A56CBEDE-4DB6-4D0C-AF6B-821805A7D626}" dt="2021-08-22T12:15:37.397" v="77" actId="14100"/>
          <ac:spMkLst>
            <pc:docMk/>
            <pc:sldMk cId="451007849" sldId="311"/>
            <ac:spMk id="62498" creationId="{445E33E3-5FB7-4F35-B726-798062E52626}"/>
          </ac:spMkLst>
        </pc:spChg>
        <pc:spChg chg="mod">
          <ac:chgData name="Mrs Hargreaves" userId="16d29ebe-5fd1-4f7c-a551-c4871f6cfdc9" providerId="ADAL" clId="{A56CBEDE-4DB6-4D0C-AF6B-821805A7D626}" dt="2021-08-22T12:15:37.397" v="77" actId="14100"/>
          <ac:spMkLst>
            <pc:docMk/>
            <pc:sldMk cId="451007849" sldId="311"/>
            <ac:spMk id="62499" creationId="{045BE8F8-6E44-421F-A55D-1BC112A06538}"/>
          </ac:spMkLst>
        </pc:spChg>
        <pc:spChg chg="mod">
          <ac:chgData name="Mrs Hargreaves" userId="16d29ebe-5fd1-4f7c-a551-c4871f6cfdc9" providerId="ADAL" clId="{A56CBEDE-4DB6-4D0C-AF6B-821805A7D626}" dt="2021-08-22T12:15:37.397" v="77" actId="14100"/>
          <ac:spMkLst>
            <pc:docMk/>
            <pc:sldMk cId="451007849" sldId="311"/>
            <ac:spMk id="62500" creationId="{15DA587E-8476-4376-9800-78764A86F0C9}"/>
          </ac:spMkLst>
        </pc:spChg>
        <pc:spChg chg="mod">
          <ac:chgData name="Mrs Hargreaves" userId="16d29ebe-5fd1-4f7c-a551-c4871f6cfdc9" providerId="ADAL" clId="{A56CBEDE-4DB6-4D0C-AF6B-821805A7D626}" dt="2021-08-22T12:15:37.397" v="77" actId="14100"/>
          <ac:spMkLst>
            <pc:docMk/>
            <pc:sldMk cId="451007849" sldId="311"/>
            <ac:spMk id="62501" creationId="{7DA74989-E9F1-4B62-8674-D78E634F85BA}"/>
          </ac:spMkLst>
        </pc:spChg>
        <pc:spChg chg="mod">
          <ac:chgData name="Mrs Hargreaves" userId="16d29ebe-5fd1-4f7c-a551-c4871f6cfdc9" providerId="ADAL" clId="{A56CBEDE-4DB6-4D0C-AF6B-821805A7D626}" dt="2021-08-22T12:15:37.397" v="77" actId="14100"/>
          <ac:spMkLst>
            <pc:docMk/>
            <pc:sldMk cId="451007849" sldId="311"/>
            <ac:spMk id="62502" creationId="{CD94FD4F-89C7-49F9-BCC2-CFC892D833AA}"/>
          </ac:spMkLst>
        </pc:spChg>
        <pc:spChg chg="mod">
          <ac:chgData name="Mrs Hargreaves" userId="16d29ebe-5fd1-4f7c-a551-c4871f6cfdc9" providerId="ADAL" clId="{A56CBEDE-4DB6-4D0C-AF6B-821805A7D626}" dt="2021-08-22T12:15:37.397" v="77" actId="14100"/>
          <ac:spMkLst>
            <pc:docMk/>
            <pc:sldMk cId="451007849" sldId="311"/>
            <ac:spMk id="62503" creationId="{AE6E9539-8925-4A07-BD3A-70063C069417}"/>
          </ac:spMkLst>
        </pc:spChg>
        <pc:spChg chg="mod">
          <ac:chgData name="Mrs Hargreaves" userId="16d29ebe-5fd1-4f7c-a551-c4871f6cfdc9" providerId="ADAL" clId="{A56CBEDE-4DB6-4D0C-AF6B-821805A7D626}" dt="2021-08-22T12:15:37.397" v="77" actId="14100"/>
          <ac:spMkLst>
            <pc:docMk/>
            <pc:sldMk cId="451007849" sldId="311"/>
            <ac:spMk id="62504" creationId="{2D0CEE3F-6884-41DE-9406-EADEAE51EB9A}"/>
          </ac:spMkLst>
        </pc:spChg>
        <pc:spChg chg="mod">
          <ac:chgData name="Mrs Hargreaves" userId="16d29ebe-5fd1-4f7c-a551-c4871f6cfdc9" providerId="ADAL" clId="{A56CBEDE-4DB6-4D0C-AF6B-821805A7D626}" dt="2021-08-22T12:15:37.397" v="77" actId="14100"/>
          <ac:spMkLst>
            <pc:docMk/>
            <pc:sldMk cId="451007849" sldId="311"/>
            <ac:spMk id="62505" creationId="{B38D07E3-A893-42F9-82BA-9A10ABB25C48}"/>
          </ac:spMkLst>
        </pc:spChg>
        <pc:spChg chg="mod">
          <ac:chgData name="Mrs Hargreaves" userId="16d29ebe-5fd1-4f7c-a551-c4871f6cfdc9" providerId="ADAL" clId="{A56CBEDE-4DB6-4D0C-AF6B-821805A7D626}" dt="2021-08-22T12:15:37.397" v="77" actId="14100"/>
          <ac:spMkLst>
            <pc:docMk/>
            <pc:sldMk cId="451007849" sldId="311"/>
            <ac:spMk id="62506" creationId="{BE0EB985-6955-4FD9-9107-54B038C25B03}"/>
          </ac:spMkLst>
        </pc:spChg>
        <pc:spChg chg="mod">
          <ac:chgData name="Mrs Hargreaves" userId="16d29ebe-5fd1-4f7c-a551-c4871f6cfdc9" providerId="ADAL" clId="{A56CBEDE-4DB6-4D0C-AF6B-821805A7D626}" dt="2021-08-22T12:15:37.397" v="77" actId="14100"/>
          <ac:spMkLst>
            <pc:docMk/>
            <pc:sldMk cId="451007849" sldId="311"/>
            <ac:spMk id="62507" creationId="{DE82194F-7A11-4B2E-BB75-06C990DA1CF7}"/>
          </ac:spMkLst>
        </pc:spChg>
        <pc:spChg chg="mod">
          <ac:chgData name="Mrs Hargreaves" userId="16d29ebe-5fd1-4f7c-a551-c4871f6cfdc9" providerId="ADAL" clId="{A56CBEDE-4DB6-4D0C-AF6B-821805A7D626}" dt="2021-08-22T12:15:37.397" v="77" actId="14100"/>
          <ac:spMkLst>
            <pc:docMk/>
            <pc:sldMk cId="451007849" sldId="311"/>
            <ac:spMk id="62508" creationId="{C233FB5D-FAB5-4E59-A28C-FAB29095B378}"/>
          </ac:spMkLst>
        </pc:spChg>
        <pc:spChg chg="mod">
          <ac:chgData name="Mrs Hargreaves" userId="16d29ebe-5fd1-4f7c-a551-c4871f6cfdc9" providerId="ADAL" clId="{A56CBEDE-4DB6-4D0C-AF6B-821805A7D626}" dt="2021-08-22T12:15:37.397" v="77" actId="14100"/>
          <ac:spMkLst>
            <pc:docMk/>
            <pc:sldMk cId="451007849" sldId="311"/>
            <ac:spMk id="62509" creationId="{3FE2D516-53B0-4CD9-AEDB-8A3824B069C3}"/>
          </ac:spMkLst>
        </pc:spChg>
        <pc:spChg chg="mod">
          <ac:chgData name="Mrs Hargreaves" userId="16d29ebe-5fd1-4f7c-a551-c4871f6cfdc9" providerId="ADAL" clId="{A56CBEDE-4DB6-4D0C-AF6B-821805A7D626}" dt="2021-08-22T12:15:37.397" v="77" actId="14100"/>
          <ac:spMkLst>
            <pc:docMk/>
            <pc:sldMk cId="451007849" sldId="311"/>
            <ac:spMk id="62510" creationId="{7065BA81-F6D9-4702-A01D-46B9F809C41C}"/>
          </ac:spMkLst>
        </pc:spChg>
        <pc:spChg chg="mod">
          <ac:chgData name="Mrs Hargreaves" userId="16d29ebe-5fd1-4f7c-a551-c4871f6cfdc9" providerId="ADAL" clId="{A56CBEDE-4DB6-4D0C-AF6B-821805A7D626}" dt="2021-08-22T12:15:37.397" v="77" actId="14100"/>
          <ac:spMkLst>
            <pc:docMk/>
            <pc:sldMk cId="451007849" sldId="311"/>
            <ac:spMk id="62511" creationId="{00A043C5-B725-459A-99AB-3ACF8A5129B4}"/>
          </ac:spMkLst>
        </pc:spChg>
        <pc:spChg chg="mod">
          <ac:chgData name="Mrs Hargreaves" userId="16d29ebe-5fd1-4f7c-a551-c4871f6cfdc9" providerId="ADAL" clId="{A56CBEDE-4DB6-4D0C-AF6B-821805A7D626}" dt="2021-08-22T12:15:37.397" v="77" actId="14100"/>
          <ac:spMkLst>
            <pc:docMk/>
            <pc:sldMk cId="451007849" sldId="311"/>
            <ac:spMk id="62512" creationId="{32B5F37E-3570-4D1D-B785-5780E35C0D5C}"/>
          </ac:spMkLst>
        </pc:spChg>
        <pc:spChg chg="mod">
          <ac:chgData name="Mrs Hargreaves" userId="16d29ebe-5fd1-4f7c-a551-c4871f6cfdc9" providerId="ADAL" clId="{A56CBEDE-4DB6-4D0C-AF6B-821805A7D626}" dt="2021-08-22T12:15:37.397" v="77" actId="14100"/>
          <ac:spMkLst>
            <pc:docMk/>
            <pc:sldMk cId="451007849" sldId="311"/>
            <ac:spMk id="62513" creationId="{F17B1146-2ADD-4E22-A9AB-8F7246B7A09E}"/>
          </ac:spMkLst>
        </pc:spChg>
        <pc:spChg chg="mod">
          <ac:chgData name="Mrs Hargreaves" userId="16d29ebe-5fd1-4f7c-a551-c4871f6cfdc9" providerId="ADAL" clId="{A56CBEDE-4DB6-4D0C-AF6B-821805A7D626}" dt="2021-08-22T12:15:37.397" v="77" actId="14100"/>
          <ac:spMkLst>
            <pc:docMk/>
            <pc:sldMk cId="451007849" sldId="311"/>
            <ac:spMk id="62514" creationId="{5F49AA65-8168-4994-8600-25F68107D361}"/>
          </ac:spMkLst>
        </pc:spChg>
        <pc:spChg chg="mod">
          <ac:chgData name="Mrs Hargreaves" userId="16d29ebe-5fd1-4f7c-a551-c4871f6cfdc9" providerId="ADAL" clId="{A56CBEDE-4DB6-4D0C-AF6B-821805A7D626}" dt="2021-08-22T12:15:37.397" v="77" actId="14100"/>
          <ac:spMkLst>
            <pc:docMk/>
            <pc:sldMk cId="451007849" sldId="311"/>
            <ac:spMk id="62515" creationId="{DB671F57-0582-41F5-A63D-5566E5DB90A9}"/>
          </ac:spMkLst>
        </pc:spChg>
        <pc:spChg chg="mod">
          <ac:chgData name="Mrs Hargreaves" userId="16d29ebe-5fd1-4f7c-a551-c4871f6cfdc9" providerId="ADAL" clId="{A56CBEDE-4DB6-4D0C-AF6B-821805A7D626}" dt="2021-08-22T12:15:37.397" v="77" actId="14100"/>
          <ac:spMkLst>
            <pc:docMk/>
            <pc:sldMk cId="451007849" sldId="311"/>
            <ac:spMk id="62516" creationId="{D276BC00-3B05-46D6-9D95-C836ABE4C5AE}"/>
          </ac:spMkLst>
        </pc:spChg>
        <pc:spChg chg="mod">
          <ac:chgData name="Mrs Hargreaves" userId="16d29ebe-5fd1-4f7c-a551-c4871f6cfdc9" providerId="ADAL" clId="{A56CBEDE-4DB6-4D0C-AF6B-821805A7D626}" dt="2021-08-22T12:15:37.397" v="77" actId="14100"/>
          <ac:spMkLst>
            <pc:docMk/>
            <pc:sldMk cId="451007849" sldId="311"/>
            <ac:spMk id="62517" creationId="{48747FB9-53AA-4E71-A37A-91E7B5A21390}"/>
          </ac:spMkLst>
        </pc:spChg>
        <pc:spChg chg="mod">
          <ac:chgData name="Mrs Hargreaves" userId="16d29ebe-5fd1-4f7c-a551-c4871f6cfdc9" providerId="ADAL" clId="{A56CBEDE-4DB6-4D0C-AF6B-821805A7D626}" dt="2021-08-22T12:15:37.397" v="77" actId="14100"/>
          <ac:spMkLst>
            <pc:docMk/>
            <pc:sldMk cId="451007849" sldId="311"/>
            <ac:spMk id="62518" creationId="{B10E4F02-0F1F-4234-AEEA-77BB6F3AE01B}"/>
          </ac:spMkLst>
        </pc:spChg>
        <pc:spChg chg="mod">
          <ac:chgData name="Mrs Hargreaves" userId="16d29ebe-5fd1-4f7c-a551-c4871f6cfdc9" providerId="ADAL" clId="{A56CBEDE-4DB6-4D0C-AF6B-821805A7D626}" dt="2021-08-22T12:15:37.397" v="77" actId="14100"/>
          <ac:spMkLst>
            <pc:docMk/>
            <pc:sldMk cId="451007849" sldId="311"/>
            <ac:spMk id="62519" creationId="{E2DB193E-9709-4210-829E-6F49F15665B6}"/>
          </ac:spMkLst>
        </pc:spChg>
        <pc:spChg chg="mod">
          <ac:chgData name="Mrs Hargreaves" userId="16d29ebe-5fd1-4f7c-a551-c4871f6cfdc9" providerId="ADAL" clId="{A56CBEDE-4DB6-4D0C-AF6B-821805A7D626}" dt="2021-08-22T12:15:37.397" v="77" actId="14100"/>
          <ac:spMkLst>
            <pc:docMk/>
            <pc:sldMk cId="451007849" sldId="311"/>
            <ac:spMk id="62520" creationId="{4BE1EEC2-500B-4F65-8AB4-F231682B4492}"/>
          </ac:spMkLst>
        </pc:spChg>
        <pc:spChg chg="mod">
          <ac:chgData name="Mrs Hargreaves" userId="16d29ebe-5fd1-4f7c-a551-c4871f6cfdc9" providerId="ADAL" clId="{A56CBEDE-4DB6-4D0C-AF6B-821805A7D626}" dt="2021-08-22T12:15:37.397" v="77" actId="14100"/>
          <ac:spMkLst>
            <pc:docMk/>
            <pc:sldMk cId="451007849" sldId="311"/>
            <ac:spMk id="62521" creationId="{C10B220E-93E1-40C0-B3C4-90138D5298A0}"/>
          </ac:spMkLst>
        </pc:spChg>
        <pc:spChg chg="mod">
          <ac:chgData name="Mrs Hargreaves" userId="16d29ebe-5fd1-4f7c-a551-c4871f6cfdc9" providerId="ADAL" clId="{A56CBEDE-4DB6-4D0C-AF6B-821805A7D626}" dt="2021-08-22T12:15:37.397" v="77" actId="14100"/>
          <ac:spMkLst>
            <pc:docMk/>
            <pc:sldMk cId="451007849" sldId="311"/>
            <ac:spMk id="62522" creationId="{C86A11EC-7692-481F-BBC7-234AC610B3DD}"/>
          </ac:spMkLst>
        </pc:spChg>
        <pc:spChg chg="mod">
          <ac:chgData name="Mrs Hargreaves" userId="16d29ebe-5fd1-4f7c-a551-c4871f6cfdc9" providerId="ADAL" clId="{A56CBEDE-4DB6-4D0C-AF6B-821805A7D626}" dt="2021-08-22T12:15:37.397" v="77" actId="14100"/>
          <ac:spMkLst>
            <pc:docMk/>
            <pc:sldMk cId="451007849" sldId="311"/>
            <ac:spMk id="62523" creationId="{45AE10DC-CCB6-4D1E-AF84-B49A370B57AA}"/>
          </ac:spMkLst>
        </pc:spChg>
        <pc:spChg chg="mod">
          <ac:chgData name="Mrs Hargreaves" userId="16d29ebe-5fd1-4f7c-a551-c4871f6cfdc9" providerId="ADAL" clId="{A56CBEDE-4DB6-4D0C-AF6B-821805A7D626}" dt="2021-08-22T12:15:37.397" v="77" actId="14100"/>
          <ac:spMkLst>
            <pc:docMk/>
            <pc:sldMk cId="451007849" sldId="311"/>
            <ac:spMk id="62524" creationId="{EA64ABF8-80C6-4616-AE68-003EEB6BD52A}"/>
          </ac:spMkLst>
        </pc:spChg>
        <pc:spChg chg="mod">
          <ac:chgData name="Mrs Hargreaves" userId="16d29ebe-5fd1-4f7c-a551-c4871f6cfdc9" providerId="ADAL" clId="{A56CBEDE-4DB6-4D0C-AF6B-821805A7D626}" dt="2021-08-22T12:15:37.397" v="77" actId="14100"/>
          <ac:spMkLst>
            <pc:docMk/>
            <pc:sldMk cId="451007849" sldId="311"/>
            <ac:spMk id="62525" creationId="{8C7A7D4C-F67E-4525-BE3D-871C1B35BF6E}"/>
          </ac:spMkLst>
        </pc:spChg>
        <pc:spChg chg="mod">
          <ac:chgData name="Mrs Hargreaves" userId="16d29ebe-5fd1-4f7c-a551-c4871f6cfdc9" providerId="ADAL" clId="{A56CBEDE-4DB6-4D0C-AF6B-821805A7D626}" dt="2021-08-22T12:15:37.397" v="77" actId="14100"/>
          <ac:spMkLst>
            <pc:docMk/>
            <pc:sldMk cId="451007849" sldId="311"/>
            <ac:spMk id="62526" creationId="{857340BA-277C-4D4F-8C82-7CBAC715EAAB}"/>
          </ac:spMkLst>
        </pc:spChg>
        <pc:spChg chg="mod">
          <ac:chgData name="Mrs Hargreaves" userId="16d29ebe-5fd1-4f7c-a551-c4871f6cfdc9" providerId="ADAL" clId="{A56CBEDE-4DB6-4D0C-AF6B-821805A7D626}" dt="2021-08-22T12:15:37.397" v="77" actId="14100"/>
          <ac:spMkLst>
            <pc:docMk/>
            <pc:sldMk cId="451007849" sldId="311"/>
            <ac:spMk id="62527" creationId="{2BECB5D3-D09A-4D1B-873F-2034403B229E}"/>
          </ac:spMkLst>
        </pc:spChg>
        <pc:spChg chg="mod">
          <ac:chgData name="Mrs Hargreaves" userId="16d29ebe-5fd1-4f7c-a551-c4871f6cfdc9" providerId="ADAL" clId="{A56CBEDE-4DB6-4D0C-AF6B-821805A7D626}" dt="2021-08-22T12:15:37.397" v="77" actId="14100"/>
          <ac:spMkLst>
            <pc:docMk/>
            <pc:sldMk cId="451007849" sldId="311"/>
            <ac:spMk id="62528" creationId="{E2144A55-020A-484E-BE46-88806EB52A76}"/>
          </ac:spMkLst>
        </pc:spChg>
        <pc:spChg chg="mod">
          <ac:chgData name="Mrs Hargreaves" userId="16d29ebe-5fd1-4f7c-a551-c4871f6cfdc9" providerId="ADAL" clId="{A56CBEDE-4DB6-4D0C-AF6B-821805A7D626}" dt="2021-08-22T12:15:37.397" v="77" actId="14100"/>
          <ac:spMkLst>
            <pc:docMk/>
            <pc:sldMk cId="451007849" sldId="311"/>
            <ac:spMk id="62529" creationId="{740E2038-E86F-45FB-A963-14BAB9CD0121}"/>
          </ac:spMkLst>
        </pc:spChg>
        <pc:spChg chg="mod">
          <ac:chgData name="Mrs Hargreaves" userId="16d29ebe-5fd1-4f7c-a551-c4871f6cfdc9" providerId="ADAL" clId="{A56CBEDE-4DB6-4D0C-AF6B-821805A7D626}" dt="2021-08-22T12:15:37.397" v="77" actId="14100"/>
          <ac:spMkLst>
            <pc:docMk/>
            <pc:sldMk cId="451007849" sldId="311"/>
            <ac:spMk id="62530" creationId="{7C7D125F-FEDD-4FA5-9433-F8554D87F946}"/>
          </ac:spMkLst>
        </pc:spChg>
        <pc:spChg chg="mod">
          <ac:chgData name="Mrs Hargreaves" userId="16d29ebe-5fd1-4f7c-a551-c4871f6cfdc9" providerId="ADAL" clId="{A56CBEDE-4DB6-4D0C-AF6B-821805A7D626}" dt="2021-08-22T12:15:37.397" v="77" actId="14100"/>
          <ac:spMkLst>
            <pc:docMk/>
            <pc:sldMk cId="451007849" sldId="311"/>
            <ac:spMk id="62531" creationId="{5C4514A0-0FEE-4F55-966C-A4E9F8009E2A}"/>
          </ac:spMkLst>
        </pc:spChg>
        <pc:spChg chg="mod">
          <ac:chgData name="Mrs Hargreaves" userId="16d29ebe-5fd1-4f7c-a551-c4871f6cfdc9" providerId="ADAL" clId="{A56CBEDE-4DB6-4D0C-AF6B-821805A7D626}" dt="2021-08-22T12:15:37.397" v="77" actId="14100"/>
          <ac:spMkLst>
            <pc:docMk/>
            <pc:sldMk cId="451007849" sldId="311"/>
            <ac:spMk id="62532" creationId="{961080F5-EB98-46CB-B5F0-07FC2B5FAD26}"/>
          </ac:spMkLst>
        </pc:spChg>
        <pc:spChg chg="mod">
          <ac:chgData name="Mrs Hargreaves" userId="16d29ebe-5fd1-4f7c-a551-c4871f6cfdc9" providerId="ADAL" clId="{A56CBEDE-4DB6-4D0C-AF6B-821805A7D626}" dt="2021-08-22T12:15:37.397" v="77" actId="14100"/>
          <ac:spMkLst>
            <pc:docMk/>
            <pc:sldMk cId="451007849" sldId="311"/>
            <ac:spMk id="62533" creationId="{E99B1DDC-185F-49CC-8D27-C0EE71C123B8}"/>
          </ac:spMkLst>
        </pc:spChg>
        <pc:spChg chg="mod">
          <ac:chgData name="Mrs Hargreaves" userId="16d29ebe-5fd1-4f7c-a551-c4871f6cfdc9" providerId="ADAL" clId="{A56CBEDE-4DB6-4D0C-AF6B-821805A7D626}" dt="2021-08-22T12:15:37.397" v="77" actId="14100"/>
          <ac:spMkLst>
            <pc:docMk/>
            <pc:sldMk cId="451007849" sldId="311"/>
            <ac:spMk id="62534" creationId="{A3601D4E-E475-48A9-970A-23AA7D5769AF}"/>
          </ac:spMkLst>
        </pc:spChg>
        <pc:spChg chg="mod">
          <ac:chgData name="Mrs Hargreaves" userId="16d29ebe-5fd1-4f7c-a551-c4871f6cfdc9" providerId="ADAL" clId="{A56CBEDE-4DB6-4D0C-AF6B-821805A7D626}" dt="2021-08-22T12:15:37.397" v="77" actId="14100"/>
          <ac:spMkLst>
            <pc:docMk/>
            <pc:sldMk cId="451007849" sldId="311"/>
            <ac:spMk id="62535" creationId="{67558AF8-7B18-4569-B837-0F4911A57115}"/>
          </ac:spMkLst>
        </pc:spChg>
        <pc:spChg chg="mod">
          <ac:chgData name="Mrs Hargreaves" userId="16d29ebe-5fd1-4f7c-a551-c4871f6cfdc9" providerId="ADAL" clId="{A56CBEDE-4DB6-4D0C-AF6B-821805A7D626}" dt="2021-08-22T12:15:37.397" v="77" actId="14100"/>
          <ac:spMkLst>
            <pc:docMk/>
            <pc:sldMk cId="451007849" sldId="311"/>
            <ac:spMk id="62536" creationId="{B94FA4E3-54A2-4494-99B0-F155744679C9}"/>
          </ac:spMkLst>
        </pc:spChg>
        <pc:spChg chg="mod">
          <ac:chgData name="Mrs Hargreaves" userId="16d29ebe-5fd1-4f7c-a551-c4871f6cfdc9" providerId="ADAL" clId="{A56CBEDE-4DB6-4D0C-AF6B-821805A7D626}" dt="2021-08-22T12:15:37.397" v="77" actId="14100"/>
          <ac:spMkLst>
            <pc:docMk/>
            <pc:sldMk cId="451007849" sldId="311"/>
            <ac:spMk id="62537" creationId="{39CB9002-D8F4-43FE-9AA9-698C133F1450}"/>
          </ac:spMkLst>
        </pc:spChg>
        <pc:spChg chg="mod">
          <ac:chgData name="Mrs Hargreaves" userId="16d29ebe-5fd1-4f7c-a551-c4871f6cfdc9" providerId="ADAL" clId="{A56CBEDE-4DB6-4D0C-AF6B-821805A7D626}" dt="2021-08-22T12:15:37.397" v="77" actId="14100"/>
          <ac:spMkLst>
            <pc:docMk/>
            <pc:sldMk cId="451007849" sldId="311"/>
            <ac:spMk id="62538" creationId="{E2696DB7-B68F-4AB7-95C9-67FD4F49D83B}"/>
          </ac:spMkLst>
        </pc:spChg>
        <pc:spChg chg="mod">
          <ac:chgData name="Mrs Hargreaves" userId="16d29ebe-5fd1-4f7c-a551-c4871f6cfdc9" providerId="ADAL" clId="{A56CBEDE-4DB6-4D0C-AF6B-821805A7D626}" dt="2021-08-22T12:15:37.397" v="77" actId="14100"/>
          <ac:spMkLst>
            <pc:docMk/>
            <pc:sldMk cId="451007849" sldId="311"/>
            <ac:spMk id="62539" creationId="{14FE241A-A5E0-497D-ACFC-6AD250B8DFCB}"/>
          </ac:spMkLst>
        </pc:spChg>
        <pc:spChg chg="mod">
          <ac:chgData name="Mrs Hargreaves" userId="16d29ebe-5fd1-4f7c-a551-c4871f6cfdc9" providerId="ADAL" clId="{A56CBEDE-4DB6-4D0C-AF6B-821805A7D626}" dt="2021-08-22T12:15:37.397" v="77" actId="14100"/>
          <ac:spMkLst>
            <pc:docMk/>
            <pc:sldMk cId="451007849" sldId="311"/>
            <ac:spMk id="62540" creationId="{A183D01D-667D-4C83-848B-DCC524CBE331}"/>
          </ac:spMkLst>
        </pc:spChg>
        <pc:spChg chg="mod">
          <ac:chgData name="Mrs Hargreaves" userId="16d29ebe-5fd1-4f7c-a551-c4871f6cfdc9" providerId="ADAL" clId="{A56CBEDE-4DB6-4D0C-AF6B-821805A7D626}" dt="2021-08-22T12:15:37.397" v="77" actId="14100"/>
          <ac:spMkLst>
            <pc:docMk/>
            <pc:sldMk cId="451007849" sldId="311"/>
            <ac:spMk id="62541" creationId="{4D14634F-9992-45D5-932B-1EC5C903E2FF}"/>
          </ac:spMkLst>
        </pc:spChg>
        <pc:spChg chg="mod">
          <ac:chgData name="Mrs Hargreaves" userId="16d29ebe-5fd1-4f7c-a551-c4871f6cfdc9" providerId="ADAL" clId="{A56CBEDE-4DB6-4D0C-AF6B-821805A7D626}" dt="2021-08-22T12:15:37.397" v="77" actId="14100"/>
          <ac:spMkLst>
            <pc:docMk/>
            <pc:sldMk cId="451007849" sldId="311"/>
            <ac:spMk id="62542" creationId="{21D450C6-14DB-49A3-A053-ACE26628B439}"/>
          </ac:spMkLst>
        </pc:spChg>
        <pc:spChg chg="mod">
          <ac:chgData name="Mrs Hargreaves" userId="16d29ebe-5fd1-4f7c-a551-c4871f6cfdc9" providerId="ADAL" clId="{A56CBEDE-4DB6-4D0C-AF6B-821805A7D626}" dt="2021-08-22T12:15:37.397" v="77" actId="14100"/>
          <ac:spMkLst>
            <pc:docMk/>
            <pc:sldMk cId="451007849" sldId="311"/>
            <ac:spMk id="62543" creationId="{18803656-4304-4BF1-BF50-0A16C933E91E}"/>
          </ac:spMkLst>
        </pc:spChg>
        <pc:spChg chg="mod">
          <ac:chgData name="Mrs Hargreaves" userId="16d29ebe-5fd1-4f7c-a551-c4871f6cfdc9" providerId="ADAL" clId="{A56CBEDE-4DB6-4D0C-AF6B-821805A7D626}" dt="2021-08-22T12:15:37.397" v="77" actId="14100"/>
          <ac:spMkLst>
            <pc:docMk/>
            <pc:sldMk cId="451007849" sldId="311"/>
            <ac:spMk id="62544" creationId="{9E3C30A1-DB2E-4841-A67E-175836B21D6B}"/>
          </ac:spMkLst>
        </pc:spChg>
        <pc:spChg chg="mod">
          <ac:chgData name="Mrs Hargreaves" userId="16d29ebe-5fd1-4f7c-a551-c4871f6cfdc9" providerId="ADAL" clId="{A56CBEDE-4DB6-4D0C-AF6B-821805A7D626}" dt="2021-08-22T12:15:37.397" v="77" actId="14100"/>
          <ac:spMkLst>
            <pc:docMk/>
            <pc:sldMk cId="451007849" sldId="311"/>
            <ac:spMk id="62545" creationId="{0654DDF9-BD44-435E-88F7-5EC8D0EF9C74}"/>
          </ac:spMkLst>
        </pc:spChg>
        <pc:spChg chg="mod">
          <ac:chgData name="Mrs Hargreaves" userId="16d29ebe-5fd1-4f7c-a551-c4871f6cfdc9" providerId="ADAL" clId="{A56CBEDE-4DB6-4D0C-AF6B-821805A7D626}" dt="2021-08-22T12:15:37.397" v="77" actId="14100"/>
          <ac:spMkLst>
            <pc:docMk/>
            <pc:sldMk cId="451007849" sldId="311"/>
            <ac:spMk id="62546" creationId="{543CD373-1822-43B8-8C88-AC17A2C1F7FE}"/>
          </ac:spMkLst>
        </pc:spChg>
        <pc:spChg chg="mod">
          <ac:chgData name="Mrs Hargreaves" userId="16d29ebe-5fd1-4f7c-a551-c4871f6cfdc9" providerId="ADAL" clId="{A56CBEDE-4DB6-4D0C-AF6B-821805A7D626}" dt="2021-08-22T12:15:37.397" v="77" actId="14100"/>
          <ac:spMkLst>
            <pc:docMk/>
            <pc:sldMk cId="451007849" sldId="311"/>
            <ac:spMk id="62547" creationId="{6AAD62D5-0A71-4417-989E-A11BADD84F15}"/>
          </ac:spMkLst>
        </pc:spChg>
        <pc:spChg chg="mod">
          <ac:chgData name="Mrs Hargreaves" userId="16d29ebe-5fd1-4f7c-a551-c4871f6cfdc9" providerId="ADAL" clId="{A56CBEDE-4DB6-4D0C-AF6B-821805A7D626}" dt="2021-08-22T12:15:37.397" v="77" actId="14100"/>
          <ac:spMkLst>
            <pc:docMk/>
            <pc:sldMk cId="451007849" sldId="311"/>
            <ac:spMk id="62548" creationId="{5B497803-9903-4753-A56D-B2202C64DB05}"/>
          </ac:spMkLst>
        </pc:spChg>
        <pc:spChg chg="mod">
          <ac:chgData name="Mrs Hargreaves" userId="16d29ebe-5fd1-4f7c-a551-c4871f6cfdc9" providerId="ADAL" clId="{A56CBEDE-4DB6-4D0C-AF6B-821805A7D626}" dt="2021-08-22T12:15:37.397" v="77" actId="14100"/>
          <ac:spMkLst>
            <pc:docMk/>
            <pc:sldMk cId="451007849" sldId="311"/>
            <ac:spMk id="62549" creationId="{C22577C4-AB61-46B2-849D-0D8926E7EF57}"/>
          </ac:spMkLst>
        </pc:spChg>
        <pc:spChg chg="mod">
          <ac:chgData name="Mrs Hargreaves" userId="16d29ebe-5fd1-4f7c-a551-c4871f6cfdc9" providerId="ADAL" clId="{A56CBEDE-4DB6-4D0C-AF6B-821805A7D626}" dt="2021-08-22T12:15:37.397" v="77" actId="14100"/>
          <ac:spMkLst>
            <pc:docMk/>
            <pc:sldMk cId="451007849" sldId="311"/>
            <ac:spMk id="62550" creationId="{2DACB9AD-AE96-4A97-9599-C1887F8D4A4D}"/>
          </ac:spMkLst>
        </pc:spChg>
        <pc:spChg chg="mod">
          <ac:chgData name="Mrs Hargreaves" userId="16d29ebe-5fd1-4f7c-a551-c4871f6cfdc9" providerId="ADAL" clId="{A56CBEDE-4DB6-4D0C-AF6B-821805A7D626}" dt="2021-08-22T12:15:37.397" v="77" actId="14100"/>
          <ac:spMkLst>
            <pc:docMk/>
            <pc:sldMk cId="451007849" sldId="311"/>
            <ac:spMk id="62551" creationId="{8BA1313A-ACB9-4CFE-A890-DB1047C5A696}"/>
          </ac:spMkLst>
        </pc:spChg>
        <pc:spChg chg="mod">
          <ac:chgData name="Mrs Hargreaves" userId="16d29ebe-5fd1-4f7c-a551-c4871f6cfdc9" providerId="ADAL" clId="{A56CBEDE-4DB6-4D0C-AF6B-821805A7D626}" dt="2021-08-22T12:15:37.397" v="77" actId="14100"/>
          <ac:spMkLst>
            <pc:docMk/>
            <pc:sldMk cId="451007849" sldId="311"/>
            <ac:spMk id="62552" creationId="{FC0BA93B-7BB6-472A-8EB8-1F59ACDE2E4C}"/>
          </ac:spMkLst>
        </pc:spChg>
        <pc:spChg chg="mod">
          <ac:chgData name="Mrs Hargreaves" userId="16d29ebe-5fd1-4f7c-a551-c4871f6cfdc9" providerId="ADAL" clId="{A56CBEDE-4DB6-4D0C-AF6B-821805A7D626}" dt="2021-08-22T12:15:37.397" v="77" actId="14100"/>
          <ac:spMkLst>
            <pc:docMk/>
            <pc:sldMk cId="451007849" sldId="311"/>
            <ac:spMk id="62553" creationId="{A8ECE372-1290-4359-A542-91A77D122404}"/>
          </ac:spMkLst>
        </pc:spChg>
        <pc:spChg chg="mod">
          <ac:chgData name="Mrs Hargreaves" userId="16d29ebe-5fd1-4f7c-a551-c4871f6cfdc9" providerId="ADAL" clId="{A56CBEDE-4DB6-4D0C-AF6B-821805A7D626}" dt="2021-08-22T12:15:37.397" v="77" actId="14100"/>
          <ac:spMkLst>
            <pc:docMk/>
            <pc:sldMk cId="451007849" sldId="311"/>
            <ac:spMk id="62554" creationId="{B6AECE68-C4B4-4C4E-91BC-BE846D45CCCF}"/>
          </ac:spMkLst>
        </pc:spChg>
        <pc:spChg chg="mod">
          <ac:chgData name="Mrs Hargreaves" userId="16d29ebe-5fd1-4f7c-a551-c4871f6cfdc9" providerId="ADAL" clId="{A56CBEDE-4DB6-4D0C-AF6B-821805A7D626}" dt="2021-08-22T12:15:37.397" v="77" actId="14100"/>
          <ac:spMkLst>
            <pc:docMk/>
            <pc:sldMk cId="451007849" sldId="311"/>
            <ac:spMk id="62555" creationId="{0568EA14-FC70-4BE6-9839-031568D94FA6}"/>
          </ac:spMkLst>
        </pc:spChg>
        <pc:spChg chg="mod">
          <ac:chgData name="Mrs Hargreaves" userId="16d29ebe-5fd1-4f7c-a551-c4871f6cfdc9" providerId="ADAL" clId="{A56CBEDE-4DB6-4D0C-AF6B-821805A7D626}" dt="2021-08-22T12:15:37.397" v="77" actId="14100"/>
          <ac:spMkLst>
            <pc:docMk/>
            <pc:sldMk cId="451007849" sldId="311"/>
            <ac:spMk id="62556" creationId="{2DC4BBA3-21A5-42BF-A30F-C7447A5C4698}"/>
          </ac:spMkLst>
        </pc:spChg>
        <pc:spChg chg="mod">
          <ac:chgData name="Mrs Hargreaves" userId="16d29ebe-5fd1-4f7c-a551-c4871f6cfdc9" providerId="ADAL" clId="{A56CBEDE-4DB6-4D0C-AF6B-821805A7D626}" dt="2021-08-22T12:15:37.397" v="77" actId="14100"/>
          <ac:spMkLst>
            <pc:docMk/>
            <pc:sldMk cId="451007849" sldId="311"/>
            <ac:spMk id="62557" creationId="{987F22B5-3C49-4416-8940-FFE7AC053C1D}"/>
          </ac:spMkLst>
        </pc:spChg>
        <pc:spChg chg="mod">
          <ac:chgData name="Mrs Hargreaves" userId="16d29ebe-5fd1-4f7c-a551-c4871f6cfdc9" providerId="ADAL" clId="{A56CBEDE-4DB6-4D0C-AF6B-821805A7D626}" dt="2021-08-22T12:15:37.397" v="77" actId="14100"/>
          <ac:spMkLst>
            <pc:docMk/>
            <pc:sldMk cId="451007849" sldId="311"/>
            <ac:spMk id="62558" creationId="{9A6C9AFF-AAEF-4A05-88F0-75C316A46496}"/>
          </ac:spMkLst>
        </pc:spChg>
        <pc:spChg chg="mod">
          <ac:chgData name="Mrs Hargreaves" userId="16d29ebe-5fd1-4f7c-a551-c4871f6cfdc9" providerId="ADAL" clId="{A56CBEDE-4DB6-4D0C-AF6B-821805A7D626}" dt="2021-08-22T12:15:37.397" v="77" actId="14100"/>
          <ac:spMkLst>
            <pc:docMk/>
            <pc:sldMk cId="451007849" sldId="311"/>
            <ac:spMk id="62559" creationId="{A2FD8DCC-5126-4357-AEEA-37B2A49D65B7}"/>
          </ac:spMkLst>
        </pc:spChg>
        <pc:spChg chg="mod">
          <ac:chgData name="Mrs Hargreaves" userId="16d29ebe-5fd1-4f7c-a551-c4871f6cfdc9" providerId="ADAL" clId="{A56CBEDE-4DB6-4D0C-AF6B-821805A7D626}" dt="2021-08-22T12:15:37.397" v="77" actId="14100"/>
          <ac:spMkLst>
            <pc:docMk/>
            <pc:sldMk cId="451007849" sldId="311"/>
            <ac:spMk id="62560" creationId="{DFCC96DE-684F-4DA4-B428-6B8DF1D5C8F6}"/>
          </ac:spMkLst>
        </pc:spChg>
        <pc:spChg chg="mod">
          <ac:chgData name="Mrs Hargreaves" userId="16d29ebe-5fd1-4f7c-a551-c4871f6cfdc9" providerId="ADAL" clId="{A56CBEDE-4DB6-4D0C-AF6B-821805A7D626}" dt="2021-08-22T12:15:37.397" v="77" actId="14100"/>
          <ac:spMkLst>
            <pc:docMk/>
            <pc:sldMk cId="451007849" sldId="311"/>
            <ac:spMk id="62561" creationId="{BE6034C6-E44E-4E69-9B96-52B0146A8C3B}"/>
          </ac:spMkLst>
        </pc:spChg>
        <pc:spChg chg="mod">
          <ac:chgData name="Mrs Hargreaves" userId="16d29ebe-5fd1-4f7c-a551-c4871f6cfdc9" providerId="ADAL" clId="{A56CBEDE-4DB6-4D0C-AF6B-821805A7D626}" dt="2021-08-22T12:15:37.397" v="77" actId="14100"/>
          <ac:spMkLst>
            <pc:docMk/>
            <pc:sldMk cId="451007849" sldId="311"/>
            <ac:spMk id="62562" creationId="{C973BC2A-6394-42B8-BA5D-02F8B0A6AAA7}"/>
          </ac:spMkLst>
        </pc:spChg>
        <pc:spChg chg="mod">
          <ac:chgData name="Mrs Hargreaves" userId="16d29ebe-5fd1-4f7c-a551-c4871f6cfdc9" providerId="ADAL" clId="{A56CBEDE-4DB6-4D0C-AF6B-821805A7D626}" dt="2021-08-22T12:15:37.397" v="77" actId="14100"/>
          <ac:spMkLst>
            <pc:docMk/>
            <pc:sldMk cId="451007849" sldId="311"/>
            <ac:spMk id="62563" creationId="{62A62E8B-2073-4373-A6B1-7949AECBD7DB}"/>
          </ac:spMkLst>
        </pc:spChg>
        <pc:spChg chg="mod">
          <ac:chgData name="Mrs Hargreaves" userId="16d29ebe-5fd1-4f7c-a551-c4871f6cfdc9" providerId="ADAL" clId="{A56CBEDE-4DB6-4D0C-AF6B-821805A7D626}" dt="2021-08-22T12:15:37.397" v="77" actId="14100"/>
          <ac:spMkLst>
            <pc:docMk/>
            <pc:sldMk cId="451007849" sldId="311"/>
            <ac:spMk id="62564" creationId="{DA842D0B-6E5C-4853-A8A9-DD01887756D8}"/>
          </ac:spMkLst>
        </pc:spChg>
        <pc:spChg chg="mod">
          <ac:chgData name="Mrs Hargreaves" userId="16d29ebe-5fd1-4f7c-a551-c4871f6cfdc9" providerId="ADAL" clId="{A56CBEDE-4DB6-4D0C-AF6B-821805A7D626}" dt="2021-08-22T12:15:37.397" v="77" actId="14100"/>
          <ac:spMkLst>
            <pc:docMk/>
            <pc:sldMk cId="451007849" sldId="311"/>
            <ac:spMk id="62565" creationId="{595A0522-D028-41E0-8E5B-DB6F9941B563}"/>
          </ac:spMkLst>
        </pc:spChg>
        <pc:spChg chg="mod">
          <ac:chgData name="Mrs Hargreaves" userId="16d29ebe-5fd1-4f7c-a551-c4871f6cfdc9" providerId="ADAL" clId="{A56CBEDE-4DB6-4D0C-AF6B-821805A7D626}" dt="2021-08-22T12:15:37.397" v="77" actId="14100"/>
          <ac:spMkLst>
            <pc:docMk/>
            <pc:sldMk cId="451007849" sldId="311"/>
            <ac:spMk id="62566" creationId="{5493D79C-AA87-428F-9789-5414E7FC97E8}"/>
          </ac:spMkLst>
        </pc:spChg>
        <pc:spChg chg="mod">
          <ac:chgData name="Mrs Hargreaves" userId="16d29ebe-5fd1-4f7c-a551-c4871f6cfdc9" providerId="ADAL" clId="{A56CBEDE-4DB6-4D0C-AF6B-821805A7D626}" dt="2021-08-22T12:15:37.397" v="77" actId="14100"/>
          <ac:spMkLst>
            <pc:docMk/>
            <pc:sldMk cId="451007849" sldId="311"/>
            <ac:spMk id="62567" creationId="{4AB5908B-DB83-43D2-845A-F95FDD9F0FB5}"/>
          </ac:spMkLst>
        </pc:spChg>
        <pc:spChg chg="mod">
          <ac:chgData name="Mrs Hargreaves" userId="16d29ebe-5fd1-4f7c-a551-c4871f6cfdc9" providerId="ADAL" clId="{A56CBEDE-4DB6-4D0C-AF6B-821805A7D626}" dt="2021-08-22T12:15:37.397" v="77" actId="14100"/>
          <ac:spMkLst>
            <pc:docMk/>
            <pc:sldMk cId="451007849" sldId="311"/>
            <ac:spMk id="62568" creationId="{6E458364-4236-43C7-A08A-E99ADE0ED7C3}"/>
          </ac:spMkLst>
        </pc:spChg>
        <pc:spChg chg="mod">
          <ac:chgData name="Mrs Hargreaves" userId="16d29ebe-5fd1-4f7c-a551-c4871f6cfdc9" providerId="ADAL" clId="{A56CBEDE-4DB6-4D0C-AF6B-821805A7D626}" dt="2021-08-22T12:15:37.397" v="77" actId="14100"/>
          <ac:spMkLst>
            <pc:docMk/>
            <pc:sldMk cId="451007849" sldId="311"/>
            <ac:spMk id="62569" creationId="{65D32438-AC31-4803-902A-93CF8973FCC4}"/>
          </ac:spMkLst>
        </pc:spChg>
        <pc:spChg chg="mod">
          <ac:chgData name="Mrs Hargreaves" userId="16d29ebe-5fd1-4f7c-a551-c4871f6cfdc9" providerId="ADAL" clId="{A56CBEDE-4DB6-4D0C-AF6B-821805A7D626}" dt="2021-08-22T12:15:37.397" v="77" actId="14100"/>
          <ac:spMkLst>
            <pc:docMk/>
            <pc:sldMk cId="451007849" sldId="311"/>
            <ac:spMk id="62570" creationId="{7BCF9CAB-0C91-4F70-8498-D2E062EF78B3}"/>
          </ac:spMkLst>
        </pc:spChg>
        <pc:spChg chg="mod">
          <ac:chgData name="Mrs Hargreaves" userId="16d29ebe-5fd1-4f7c-a551-c4871f6cfdc9" providerId="ADAL" clId="{A56CBEDE-4DB6-4D0C-AF6B-821805A7D626}" dt="2021-08-22T12:15:37.397" v="77" actId="14100"/>
          <ac:spMkLst>
            <pc:docMk/>
            <pc:sldMk cId="451007849" sldId="311"/>
            <ac:spMk id="62571" creationId="{BD8A6622-965C-466A-B2DE-BFB9CA33D61A}"/>
          </ac:spMkLst>
        </pc:spChg>
        <pc:spChg chg="mod">
          <ac:chgData name="Mrs Hargreaves" userId="16d29ebe-5fd1-4f7c-a551-c4871f6cfdc9" providerId="ADAL" clId="{A56CBEDE-4DB6-4D0C-AF6B-821805A7D626}" dt="2021-08-22T12:15:37.397" v="77" actId="14100"/>
          <ac:spMkLst>
            <pc:docMk/>
            <pc:sldMk cId="451007849" sldId="311"/>
            <ac:spMk id="62572" creationId="{53664D2C-56EC-450F-9874-56DF41FD8DA7}"/>
          </ac:spMkLst>
        </pc:spChg>
        <pc:spChg chg="mod">
          <ac:chgData name="Mrs Hargreaves" userId="16d29ebe-5fd1-4f7c-a551-c4871f6cfdc9" providerId="ADAL" clId="{A56CBEDE-4DB6-4D0C-AF6B-821805A7D626}" dt="2021-08-22T12:15:37.397" v="77" actId="14100"/>
          <ac:spMkLst>
            <pc:docMk/>
            <pc:sldMk cId="451007849" sldId="311"/>
            <ac:spMk id="62573" creationId="{40BA769E-5E9F-4481-9549-B4CBC6FEF260}"/>
          </ac:spMkLst>
        </pc:spChg>
        <pc:spChg chg="mod">
          <ac:chgData name="Mrs Hargreaves" userId="16d29ebe-5fd1-4f7c-a551-c4871f6cfdc9" providerId="ADAL" clId="{A56CBEDE-4DB6-4D0C-AF6B-821805A7D626}" dt="2021-08-22T12:15:37.397" v="77" actId="14100"/>
          <ac:spMkLst>
            <pc:docMk/>
            <pc:sldMk cId="451007849" sldId="311"/>
            <ac:spMk id="62574" creationId="{9CDEF57B-BEAE-4C0B-8FFF-535ADB1852BD}"/>
          </ac:spMkLst>
        </pc:spChg>
        <pc:spChg chg="mod">
          <ac:chgData name="Mrs Hargreaves" userId="16d29ebe-5fd1-4f7c-a551-c4871f6cfdc9" providerId="ADAL" clId="{A56CBEDE-4DB6-4D0C-AF6B-821805A7D626}" dt="2021-08-22T12:15:37.397" v="77" actId="14100"/>
          <ac:spMkLst>
            <pc:docMk/>
            <pc:sldMk cId="451007849" sldId="311"/>
            <ac:spMk id="62575" creationId="{D1864B71-272B-49EE-B69A-90E5B7508982}"/>
          </ac:spMkLst>
        </pc:spChg>
        <pc:spChg chg="mod">
          <ac:chgData name="Mrs Hargreaves" userId="16d29ebe-5fd1-4f7c-a551-c4871f6cfdc9" providerId="ADAL" clId="{A56CBEDE-4DB6-4D0C-AF6B-821805A7D626}" dt="2021-08-22T12:15:37.397" v="77" actId="14100"/>
          <ac:spMkLst>
            <pc:docMk/>
            <pc:sldMk cId="451007849" sldId="311"/>
            <ac:spMk id="62576" creationId="{1AAF7867-C0D2-4090-B3E4-F0D6CFCDA2B8}"/>
          </ac:spMkLst>
        </pc:spChg>
        <pc:spChg chg="mod">
          <ac:chgData name="Mrs Hargreaves" userId="16d29ebe-5fd1-4f7c-a551-c4871f6cfdc9" providerId="ADAL" clId="{A56CBEDE-4DB6-4D0C-AF6B-821805A7D626}" dt="2021-08-22T12:15:37.397" v="77" actId="14100"/>
          <ac:spMkLst>
            <pc:docMk/>
            <pc:sldMk cId="451007849" sldId="311"/>
            <ac:spMk id="62577" creationId="{1B75E664-CC66-40F7-BE6F-44F1658B65CB}"/>
          </ac:spMkLst>
        </pc:spChg>
        <pc:spChg chg="mod">
          <ac:chgData name="Mrs Hargreaves" userId="16d29ebe-5fd1-4f7c-a551-c4871f6cfdc9" providerId="ADAL" clId="{A56CBEDE-4DB6-4D0C-AF6B-821805A7D626}" dt="2021-08-22T12:15:37.397" v="77" actId="14100"/>
          <ac:spMkLst>
            <pc:docMk/>
            <pc:sldMk cId="451007849" sldId="311"/>
            <ac:spMk id="62578" creationId="{A756AC12-25A5-43A2-915D-591C1B635651}"/>
          </ac:spMkLst>
        </pc:spChg>
        <pc:spChg chg="mod">
          <ac:chgData name="Mrs Hargreaves" userId="16d29ebe-5fd1-4f7c-a551-c4871f6cfdc9" providerId="ADAL" clId="{A56CBEDE-4DB6-4D0C-AF6B-821805A7D626}" dt="2021-08-22T12:15:37.397" v="77" actId="14100"/>
          <ac:spMkLst>
            <pc:docMk/>
            <pc:sldMk cId="451007849" sldId="311"/>
            <ac:spMk id="62579" creationId="{E2AA8D6B-B9AE-4F81-82A8-F3F419CDE533}"/>
          </ac:spMkLst>
        </pc:spChg>
        <pc:spChg chg="mod">
          <ac:chgData name="Mrs Hargreaves" userId="16d29ebe-5fd1-4f7c-a551-c4871f6cfdc9" providerId="ADAL" clId="{A56CBEDE-4DB6-4D0C-AF6B-821805A7D626}" dt="2021-08-22T12:15:37.397" v="77" actId="14100"/>
          <ac:spMkLst>
            <pc:docMk/>
            <pc:sldMk cId="451007849" sldId="311"/>
            <ac:spMk id="62580" creationId="{7AC40717-FDC8-4E7F-AA82-C146DB9FA30B}"/>
          </ac:spMkLst>
        </pc:spChg>
        <pc:spChg chg="mod">
          <ac:chgData name="Mrs Hargreaves" userId="16d29ebe-5fd1-4f7c-a551-c4871f6cfdc9" providerId="ADAL" clId="{A56CBEDE-4DB6-4D0C-AF6B-821805A7D626}" dt="2021-08-22T12:15:37.397" v="77" actId="14100"/>
          <ac:spMkLst>
            <pc:docMk/>
            <pc:sldMk cId="451007849" sldId="311"/>
            <ac:spMk id="62581" creationId="{587896D3-6EFC-4879-8212-384AD7B57419}"/>
          </ac:spMkLst>
        </pc:spChg>
        <pc:spChg chg="mod">
          <ac:chgData name="Mrs Hargreaves" userId="16d29ebe-5fd1-4f7c-a551-c4871f6cfdc9" providerId="ADAL" clId="{A56CBEDE-4DB6-4D0C-AF6B-821805A7D626}" dt="2021-08-22T12:15:37.397" v="77" actId="14100"/>
          <ac:spMkLst>
            <pc:docMk/>
            <pc:sldMk cId="451007849" sldId="311"/>
            <ac:spMk id="62582" creationId="{5D79DACD-3E76-4D5C-9B35-B74D5A8064DC}"/>
          </ac:spMkLst>
        </pc:spChg>
        <pc:spChg chg="mod">
          <ac:chgData name="Mrs Hargreaves" userId="16d29ebe-5fd1-4f7c-a551-c4871f6cfdc9" providerId="ADAL" clId="{A56CBEDE-4DB6-4D0C-AF6B-821805A7D626}" dt="2021-08-22T12:15:37.397" v="77" actId="14100"/>
          <ac:spMkLst>
            <pc:docMk/>
            <pc:sldMk cId="451007849" sldId="311"/>
            <ac:spMk id="62583" creationId="{F6C066ED-F7BC-46BD-B272-39E4C81CE51B}"/>
          </ac:spMkLst>
        </pc:spChg>
        <pc:spChg chg="mod">
          <ac:chgData name="Mrs Hargreaves" userId="16d29ebe-5fd1-4f7c-a551-c4871f6cfdc9" providerId="ADAL" clId="{A56CBEDE-4DB6-4D0C-AF6B-821805A7D626}" dt="2021-08-22T12:15:37.397" v="77" actId="14100"/>
          <ac:spMkLst>
            <pc:docMk/>
            <pc:sldMk cId="451007849" sldId="311"/>
            <ac:spMk id="62584" creationId="{71481688-0C2D-424E-A2C0-AA63A1EFECA1}"/>
          </ac:spMkLst>
        </pc:spChg>
        <pc:spChg chg="mod">
          <ac:chgData name="Mrs Hargreaves" userId="16d29ebe-5fd1-4f7c-a551-c4871f6cfdc9" providerId="ADAL" clId="{A56CBEDE-4DB6-4D0C-AF6B-821805A7D626}" dt="2021-08-22T12:15:37.397" v="77" actId="14100"/>
          <ac:spMkLst>
            <pc:docMk/>
            <pc:sldMk cId="451007849" sldId="311"/>
            <ac:spMk id="62585" creationId="{3FCFE6DF-C597-41CA-B099-5D7963C4246F}"/>
          </ac:spMkLst>
        </pc:spChg>
        <pc:spChg chg="mod">
          <ac:chgData name="Mrs Hargreaves" userId="16d29ebe-5fd1-4f7c-a551-c4871f6cfdc9" providerId="ADAL" clId="{A56CBEDE-4DB6-4D0C-AF6B-821805A7D626}" dt="2021-08-22T12:15:37.397" v="77" actId="14100"/>
          <ac:spMkLst>
            <pc:docMk/>
            <pc:sldMk cId="451007849" sldId="311"/>
            <ac:spMk id="62586" creationId="{CF5FB4E8-621D-4DC9-9D73-C3E84CEE6FFE}"/>
          </ac:spMkLst>
        </pc:spChg>
        <pc:spChg chg="mod">
          <ac:chgData name="Mrs Hargreaves" userId="16d29ebe-5fd1-4f7c-a551-c4871f6cfdc9" providerId="ADAL" clId="{A56CBEDE-4DB6-4D0C-AF6B-821805A7D626}" dt="2021-08-22T12:15:37.397" v="77" actId="14100"/>
          <ac:spMkLst>
            <pc:docMk/>
            <pc:sldMk cId="451007849" sldId="311"/>
            <ac:spMk id="62587" creationId="{07349F4A-EAC3-4096-9833-346FF0743C84}"/>
          </ac:spMkLst>
        </pc:spChg>
        <pc:spChg chg="mod">
          <ac:chgData name="Mrs Hargreaves" userId="16d29ebe-5fd1-4f7c-a551-c4871f6cfdc9" providerId="ADAL" clId="{A56CBEDE-4DB6-4D0C-AF6B-821805A7D626}" dt="2021-08-22T12:15:37.397" v="77" actId="14100"/>
          <ac:spMkLst>
            <pc:docMk/>
            <pc:sldMk cId="451007849" sldId="311"/>
            <ac:spMk id="62588" creationId="{8FC879FB-8E84-4F49-9F71-0B9A85D53174}"/>
          </ac:spMkLst>
        </pc:spChg>
        <pc:spChg chg="mod">
          <ac:chgData name="Mrs Hargreaves" userId="16d29ebe-5fd1-4f7c-a551-c4871f6cfdc9" providerId="ADAL" clId="{A56CBEDE-4DB6-4D0C-AF6B-821805A7D626}" dt="2021-08-22T12:15:37.397" v="77" actId="14100"/>
          <ac:spMkLst>
            <pc:docMk/>
            <pc:sldMk cId="451007849" sldId="311"/>
            <ac:spMk id="62589" creationId="{FC45ACBA-3607-4CB3-AC58-43DFF23A3926}"/>
          </ac:spMkLst>
        </pc:spChg>
        <pc:spChg chg="mod">
          <ac:chgData name="Mrs Hargreaves" userId="16d29ebe-5fd1-4f7c-a551-c4871f6cfdc9" providerId="ADAL" clId="{A56CBEDE-4DB6-4D0C-AF6B-821805A7D626}" dt="2021-08-22T12:15:37.397" v="77" actId="14100"/>
          <ac:spMkLst>
            <pc:docMk/>
            <pc:sldMk cId="451007849" sldId="311"/>
            <ac:spMk id="62590" creationId="{970C762B-6C58-400E-9DD0-86D2BA6EF0B1}"/>
          </ac:spMkLst>
        </pc:spChg>
        <pc:spChg chg="mod">
          <ac:chgData name="Mrs Hargreaves" userId="16d29ebe-5fd1-4f7c-a551-c4871f6cfdc9" providerId="ADAL" clId="{A56CBEDE-4DB6-4D0C-AF6B-821805A7D626}" dt="2021-08-22T12:15:37.397" v="77" actId="14100"/>
          <ac:spMkLst>
            <pc:docMk/>
            <pc:sldMk cId="451007849" sldId="311"/>
            <ac:spMk id="62591" creationId="{9FF361AA-E628-4F2D-B07F-ECD2B32E6420}"/>
          </ac:spMkLst>
        </pc:spChg>
        <pc:spChg chg="mod">
          <ac:chgData name="Mrs Hargreaves" userId="16d29ebe-5fd1-4f7c-a551-c4871f6cfdc9" providerId="ADAL" clId="{A56CBEDE-4DB6-4D0C-AF6B-821805A7D626}" dt="2021-08-22T12:15:37.397" v="77" actId="14100"/>
          <ac:spMkLst>
            <pc:docMk/>
            <pc:sldMk cId="451007849" sldId="311"/>
            <ac:spMk id="62592" creationId="{DB9CFDB3-27AA-4599-8232-F5B6E4255E03}"/>
          </ac:spMkLst>
        </pc:spChg>
        <pc:spChg chg="mod">
          <ac:chgData name="Mrs Hargreaves" userId="16d29ebe-5fd1-4f7c-a551-c4871f6cfdc9" providerId="ADAL" clId="{A56CBEDE-4DB6-4D0C-AF6B-821805A7D626}" dt="2021-08-22T12:15:37.397" v="77" actId="14100"/>
          <ac:spMkLst>
            <pc:docMk/>
            <pc:sldMk cId="451007849" sldId="311"/>
            <ac:spMk id="62593" creationId="{59D4D144-60AD-41B4-9C27-7CA406339E16}"/>
          </ac:spMkLst>
        </pc:spChg>
        <pc:spChg chg="mod">
          <ac:chgData name="Mrs Hargreaves" userId="16d29ebe-5fd1-4f7c-a551-c4871f6cfdc9" providerId="ADAL" clId="{A56CBEDE-4DB6-4D0C-AF6B-821805A7D626}" dt="2021-08-22T12:15:37.397" v="77" actId="14100"/>
          <ac:spMkLst>
            <pc:docMk/>
            <pc:sldMk cId="451007849" sldId="311"/>
            <ac:spMk id="62594" creationId="{A86B96B7-A08D-479D-859E-D4A743648E6A}"/>
          </ac:spMkLst>
        </pc:spChg>
        <pc:spChg chg="mod">
          <ac:chgData name="Mrs Hargreaves" userId="16d29ebe-5fd1-4f7c-a551-c4871f6cfdc9" providerId="ADAL" clId="{A56CBEDE-4DB6-4D0C-AF6B-821805A7D626}" dt="2021-08-22T12:15:37.397" v="77" actId="14100"/>
          <ac:spMkLst>
            <pc:docMk/>
            <pc:sldMk cId="451007849" sldId="311"/>
            <ac:spMk id="62595" creationId="{4FE15C0C-9B14-4CA5-967E-A100A8C46DE5}"/>
          </ac:spMkLst>
        </pc:spChg>
        <pc:spChg chg="mod">
          <ac:chgData name="Mrs Hargreaves" userId="16d29ebe-5fd1-4f7c-a551-c4871f6cfdc9" providerId="ADAL" clId="{A56CBEDE-4DB6-4D0C-AF6B-821805A7D626}" dt="2021-08-22T12:15:37.397" v="77" actId="14100"/>
          <ac:spMkLst>
            <pc:docMk/>
            <pc:sldMk cId="451007849" sldId="311"/>
            <ac:spMk id="62596" creationId="{7DF8F42E-D797-40B2-A06A-EEA8448F7739}"/>
          </ac:spMkLst>
        </pc:spChg>
        <pc:spChg chg="mod">
          <ac:chgData name="Mrs Hargreaves" userId="16d29ebe-5fd1-4f7c-a551-c4871f6cfdc9" providerId="ADAL" clId="{A56CBEDE-4DB6-4D0C-AF6B-821805A7D626}" dt="2021-08-22T12:15:37.397" v="77" actId="14100"/>
          <ac:spMkLst>
            <pc:docMk/>
            <pc:sldMk cId="451007849" sldId="311"/>
            <ac:spMk id="62597" creationId="{63688D74-F4F9-48EE-BD4E-C85F4882505C}"/>
          </ac:spMkLst>
        </pc:spChg>
        <pc:spChg chg="mod">
          <ac:chgData name="Mrs Hargreaves" userId="16d29ebe-5fd1-4f7c-a551-c4871f6cfdc9" providerId="ADAL" clId="{A56CBEDE-4DB6-4D0C-AF6B-821805A7D626}" dt="2021-08-22T12:15:37.397" v="77" actId="14100"/>
          <ac:spMkLst>
            <pc:docMk/>
            <pc:sldMk cId="451007849" sldId="311"/>
            <ac:spMk id="62598" creationId="{73A35F0B-2F00-4767-A641-848FA2654A2B}"/>
          </ac:spMkLst>
        </pc:spChg>
        <pc:spChg chg="mod">
          <ac:chgData name="Mrs Hargreaves" userId="16d29ebe-5fd1-4f7c-a551-c4871f6cfdc9" providerId="ADAL" clId="{A56CBEDE-4DB6-4D0C-AF6B-821805A7D626}" dt="2021-08-22T12:15:37.397" v="77" actId="14100"/>
          <ac:spMkLst>
            <pc:docMk/>
            <pc:sldMk cId="451007849" sldId="311"/>
            <ac:spMk id="62599" creationId="{A4F33AB2-EB89-4174-9724-62668E018BF8}"/>
          </ac:spMkLst>
        </pc:spChg>
        <pc:spChg chg="mod">
          <ac:chgData name="Mrs Hargreaves" userId="16d29ebe-5fd1-4f7c-a551-c4871f6cfdc9" providerId="ADAL" clId="{A56CBEDE-4DB6-4D0C-AF6B-821805A7D626}" dt="2021-08-22T12:15:37.397" v="77" actId="14100"/>
          <ac:spMkLst>
            <pc:docMk/>
            <pc:sldMk cId="451007849" sldId="311"/>
            <ac:spMk id="62600" creationId="{19F035E3-F72A-48B4-9657-4FAF1A4C7306}"/>
          </ac:spMkLst>
        </pc:spChg>
        <pc:spChg chg="mod">
          <ac:chgData name="Mrs Hargreaves" userId="16d29ebe-5fd1-4f7c-a551-c4871f6cfdc9" providerId="ADAL" clId="{A56CBEDE-4DB6-4D0C-AF6B-821805A7D626}" dt="2021-08-22T12:15:37.397" v="77" actId="14100"/>
          <ac:spMkLst>
            <pc:docMk/>
            <pc:sldMk cId="451007849" sldId="311"/>
            <ac:spMk id="62601" creationId="{96754AE6-3BE4-42C7-B526-8FC285718815}"/>
          </ac:spMkLst>
        </pc:spChg>
        <pc:spChg chg="mod">
          <ac:chgData name="Mrs Hargreaves" userId="16d29ebe-5fd1-4f7c-a551-c4871f6cfdc9" providerId="ADAL" clId="{A56CBEDE-4DB6-4D0C-AF6B-821805A7D626}" dt="2021-08-22T12:15:37.397" v="77" actId="14100"/>
          <ac:spMkLst>
            <pc:docMk/>
            <pc:sldMk cId="451007849" sldId="311"/>
            <ac:spMk id="62602" creationId="{E6769462-6451-4120-AFB7-CCDA5E205D71}"/>
          </ac:spMkLst>
        </pc:spChg>
        <pc:spChg chg="mod">
          <ac:chgData name="Mrs Hargreaves" userId="16d29ebe-5fd1-4f7c-a551-c4871f6cfdc9" providerId="ADAL" clId="{A56CBEDE-4DB6-4D0C-AF6B-821805A7D626}" dt="2021-08-22T12:15:37.397" v="77" actId="14100"/>
          <ac:spMkLst>
            <pc:docMk/>
            <pc:sldMk cId="451007849" sldId="311"/>
            <ac:spMk id="62603" creationId="{66187EFD-A832-4247-86D3-7F74AA25880D}"/>
          </ac:spMkLst>
        </pc:spChg>
        <pc:spChg chg="mod">
          <ac:chgData name="Mrs Hargreaves" userId="16d29ebe-5fd1-4f7c-a551-c4871f6cfdc9" providerId="ADAL" clId="{A56CBEDE-4DB6-4D0C-AF6B-821805A7D626}" dt="2021-08-22T12:15:37.397" v="77" actId="14100"/>
          <ac:spMkLst>
            <pc:docMk/>
            <pc:sldMk cId="451007849" sldId="311"/>
            <ac:spMk id="62604" creationId="{A034037F-5B4D-4A76-B9D6-B0BED86220EA}"/>
          </ac:spMkLst>
        </pc:spChg>
        <pc:spChg chg="mod">
          <ac:chgData name="Mrs Hargreaves" userId="16d29ebe-5fd1-4f7c-a551-c4871f6cfdc9" providerId="ADAL" clId="{A56CBEDE-4DB6-4D0C-AF6B-821805A7D626}" dt="2021-08-22T12:15:37.397" v="77" actId="14100"/>
          <ac:spMkLst>
            <pc:docMk/>
            <pc:sldMk cId="451007849" sldId="311"/>
            <ac:spMk id="62605" creationId="{6EF65CE2-71EB-4B0C-89C7-A3579E938036}"/>
          </ac:spMkLst>
        </pc:spChg>
        <pc:spChg chg="mod">
          <ac:chgData name="Mrs Hargreaves" userId="16d29ebe-5fd1-4f7c-a551-c4871f6cfdc9" providerId="ADAL" clId="{A56CBEDE-4DB6-4D0C-AF6B-821805A7D626}" dt="2021-08-22T12:15:37.397" v="77" actId="14100"/>
          <ac:spMkLst>
            <pc:docMk/>
            <pc:sldMk cId="451007849" sldId="311"/>
            <ac:spMk id="62606" creationId="{DFA20758-F140-42AC-9291-F351DA56F6CA}"/>
          </ac:spMkLst>
        </pc:spChg>
        <pc:spChg chg="mod">
          <ac:chgData name="Mrs Hargreaves" userId="16d29ebe-5fd1-4f7c-a551-c4871f6cfdc9" providerId="ADAL" clId="{A56CBEDE-4DB6-4D0C-AF6B-821805A7D626}" dt="2021-08-22T12:15:37.397" v="77" actId="14100"/>
          <ac:spMkLst>
            <pc:docMk/>
            <pc:sldMk cId="451007849" sldId="311"/>
            <ac:spMk id="62607" creationId="{398606F0-4396-4E1D-A2D1-1E4552D34FE8}"/>
          </ac:spMkLst>
        </pc:spChg>
        <pc:spChg chg="mod">
          <ac:chgData name="Mrs Hargreaves" userId="16d29ebe-5fd1-4f7c-a551-c4871f6cfdc9" providerId="ADAL" clId="{A56CBEDE-4DB6-4D0C-AF6B-821805A7D626}" dt="2021-08-22T12:15:37.397" v="77" actId="14100"/>
          <ac:spMkLst>
            <pc:docMk/>
            <pc:sldMk cId="451007849" sldId="311"/>
            <ac:spMk id="62608" creationId="{742E39B6-AD58-46F3-B099-ADB97449FC85}"/>
          </ac:spMkLst>
        </pc:spChg>
        <pc:spChg chg="mod">
          <ac:chgData name="Mrs Hargreaves" userId="16d29ebe-5fd1-4f7c-a551-c4871f6cfdc9" providerId="ADAL" clId="{A56CBEDE-4DB6-4D0C-AF6B-821805A7D626}" dt="2021-08-22T12:15:37.397" v="77" actId="14100"/>
          <ac:spMkLst>
            <pc:docMk/>
            <pc:sldMk cId="451007849" sldId="311"/>
            <ac:spMk id="62609" creationId="{F2FEBC57-E22C-40D2-9FBF-A1AC7D8D2029}"/>
          </ac:spMkLst>
        </pc:spChg>
        <pc:spChg chg="mod">
          <ac:chgData name="Mrs Hargreaves" userId="16d29ebe-5fd1-4f7c-a551-c4871f6cfdc9" providerId="ADAL" clId="{A56CBEDE-4DB6-4D0C-AF6B-821805A7D626}" dt="2021-08-22T12:15:37.397" v="77" actId="14100"/>
          <ac:spMkLst>
            <pc:docMk/>
            <pc:sldMk cId="451007849" sldId="311"/>
            <ac:spMk id="62610" creationId="{A1C87CF3-FDF2-442D-87C3-E817B990ECC7}"/>
          </ac:spMkLst>
        </pc:spChg>
        <pc:spChg chg="mod">
          <ac:chgData name="Mrs Hargreaves" userId="16d29ebe-5fd1-4f7c-a551-c4871f6cfdc9" providerId="ADAL" clId="{A56CBEDE-4DB6-4D0C-AF6B-821805A7D626}" dt="2021-08-22T12:15:37.397" v="77" actId="14100"/>
          <ac:spMkLst>
            <pc:docMk/>
            <pc:sldMk cId="451007849" sldId="311"/>
            <ac:spMk id="62611" creationId="{2303D370-68A4-4D96-8E8F-DA23F80903E3}"/>
          </ac:spMkLst>
        </pc:spChg>
        <pc:spChg chg="mod">
          <ac:chgData name="Mrs Hargreaves" userId="16d29ebe-5fd1-4f7c-a551-c4871f6cfdc9" providerId="ADAL" clId="{A56CBEDE-4DB6-4D0C-AF6B-821805A7D626}" dt="2021-08-22T12:15:37.397" v="77" actId="14100"/>
          <ac:spMkLst>
            <pc:docMk/>
            <pc:sldMk cId="451007849" sldId="311"/>
            <ac:spMk id="62612" creationId="{BDCE6A2B-A44E-4C26-A915-96964758E54A}"/>
          </ac:spMkLst>
        </pc:spChg>
        <pc:spChg chg="mod">
          <ac:chgData name="Mrs Hargreaves" userId="16d29ebe-5fd1-4f7c-a551-c4871f6cfdc9" providerId="ADAL" clId="{A56CBEDE-4DB6-4D0C-AF6B-821805A7D626}" dt="2021-08-22T12:15:37.397" v="77" actId="14100"/>
          <ac:spMkLst>
            <pc:docMk/>
            <pc:sldMk cId="451007849" sldId="311"/>
            <ac:spMk id="62613" creationId="{C4293355-66AF-4C37-BD32-3C697D58C351}"/>
          </ac:spMkLst>
        </pc:spChg>
        <pc:spChg chg="mod">
          <ac:chgData name="Mrs Hargreaves" userId="16d29ebe-5fd1-4f7c-a551-c4871f6cfdc9" providerId="ADAL" clId="{A56CBEDE-4DB6-4D0C-AF6B-821805A7D626}" dt="2021-08-22T12:15:37.397" v="77" actId="14100"/>
          <ac:spMkLst>
            <pc:docMk/>
            <pc:sldMk cId="451007849" sldId="311"/>
            <ac:spMk id="62614" creationId="{CA9C790F-1C00-4CCF-9A24-9ACCCF326A15}"/>
          </ac:spMkLst>
        </pc:spChg>
        <pc:spChg chg="mod">
          <ac:chgData name="Mrs Hargreaves" userId="16d29ebe-5fd1-4f7c-a551-c4871f6cfdc9" providerId="ADAL" clId="{A56CBEDE-4DB6-4D0C-AF6B-821805A7D626}" dt="2021-08-22T12:15:37.397" v="77" actId="14100"/>
          <ac:spMkLst>
            <pc:docMk/>
            <pc:sldMk cId="451007849" sldId="311"/>
            <ac:spMk id="62615" creationId="{AFED52BB-05A6-41F5-B944-DF0CF070913D}"/>
          </ac:spMkLst>
        </pc:spChg>
        <pc:spChg chg="mod">
          <ac:chgData name="Mrs Hargreaves" userId="16d29ebe-5fd1-4f7c-a551-c4871f6cfdc9" providerId="ADAL" clId="{A56CBEDE-4DB6-4D0C-AF6B-821805A7D626}" dt="2021-08-22T12:15:37.397" v="77" actId="14100"/>
          <ac:spMkLst>
            <pc:docMk/>
            <pc:sldMk cId="451007849" sldId="311"/>
            <ac:spMk id="62616" creationId="{7677D227-000F-4685-AD73-D12B80A5D2CF}"/>
          </ac:spMkLst>
        </pc:spChg>
        <pc:spChg chg="mod">
          <ac:chgData name="Mrs Hargreaves" userId="16d29ebe-5fd1-4f7c-a551-c4871f6cfdc9" providerId="ADAL" clId="{A56CBEDE-4DB6-4D0C-AF6B-821805A7D626}" dt="2021-08-22T12:15:37.397" v="77" actId="14100"/>
          <ac:spMkLst>
            <pc:docMk/>
            <pc:sldMk cId="451007849" sldId="311"/>
            <ac:spMk id="62617" creationId="{1CEDCF4D-4195-4B7D-B43B-14003AE1D7DF}"/>
          </ac:spMkLst>
        </pc:spChg>
        <pc:spChg chg="mod">
          <ac:chgData name="Mrs Hargreaves" userId="16d29ebe-5fd1-4f7c-a551-c4871f6cfdc9" providerId="ADAL" clId="{A56CBEDE-4DB6-4D0C-AF6B-821805A7D626}" dt="2021-08-22T12:15:37.397" v="77" actId="14100"/>
          <ac:spMkLst>
            <pc:docMk/>
            <pc:sldMk cId="451007849" sldId="311"/>
            <ac:spMk id="62618" creationId="{A020C662-DDEA-44B4-B508-7A3CBD56E980}"/>
          </ac:spMkLst>
        </pc:spChg>
        <pc:spChg chg="mod">
          <ac:chgData name="Mrs Hargreaves" userId="16d29ebe-5fd1-4f7c-a551-c4871f6cfdc9" providerId="ADAL" clId="{A56CBEDE-4DB6-4D0C-AF6B-821805A7D626}" dt="2021-08-22T12:15:37.397" v="77" actId="14100"/>
          <ac:spMkLst>
            <pc:docMk/>
            <pc:sldMk cId="451007849" sldId="311"/>
            <ac:spMk id="62619" creationId="{507F32BC-512E-4293-B2DE-3B5005E55CA0}"/>
          </ac:spMkLst>
        </pc:spChg>
        <pc:spChg chg="mod">
          <ac:chgData name="Mrs Hargreaves" userId="16d29ebe-5fd1-4f7c-a551-c4871f6cfdc9" providerId="ADAL" clId="{A56CBEDE-4DB6-4D0C-AF6B-821805A7D626}" dt="2021-08-22T12:15:37.397" v="77" actId="14100"/>
          <ac:spMkLst>
            <pc:docMk/>
            <pc:sldMk cId="451007849" sldId="311"/>
            <ac:spMk id="62620" creationId="{6801DC5A-24FC-4C08-8509-79F49FE65D7A}"/>
          </ac:spMkLst>
        </pc:spChg>
        <pc:spChg chg="mod">
          <ac:chgData name="Mrs Hargreaves" userId="16d29ebe-5fd1-4f7c-a551-c4871f6cfdc9" providerId="ADAL" clId="{A56CBEDE-4DB6-4D0C-AF6B-821805A7D626}" dt="2021-08-22T12:15:37.397" v="77" actId="14100"/>
          <ac:spMkLst>
            <pc:docMk/>
            <pc:sldMk cId="451007849" sldId="311"/>
            <ac:spMk id="62621" creationId="{E12D5903-998C-4D37-9B5D-A3FE183FB77F}"/>
          </ac:spMkLst>
        </pc:spChg>
        <pc:spChg chg="mod">
          <ac:chgData name="Mrs Hargreaves" userId="16d29ebe-5fd1-4f7c-a551-c4871f6cfdc9" providerId="ADAL" clId="{A56CBEDE-4DB6-4D0C-AF6B-821805A7D626}" dt="2021-08-22T12:15:37.397" v="77" actId="14100"/>
          <ac:spMkLst>
            <pc:docMk/>
            <pc:sldMk cId="451007849" sldId="311"/>
            <ac:spMk id="62622" creationId="{2B512BCE-122A-4F03-AE0D-E5338B92760B}"/>
          </ac:spMkLst>
        </pc:spChg>
        <pc:spChg chg="mod">
          <ac:chgData name="Mrs Hargreaves" userId="16d29ebe-5fd1-4f7c-a551-c4871f6cfdc9" providerId="ADAL" clId="{A56CBEDE-4DB6-4D0C-AF6B-821805A7D626}" dt="2021-08-22T12:15:37.397" v="77" actId="14100"/>
          <ac:spMkLst>
            <pc:docMk/>
            <pc:sldMk cId="451007849" sldId="311"/>
            <ac:spMk id="62623" creationId="{D24C67BC-C6B6-4623-9CEE-9D041E5B731B}"/>
          </ac:spMkLst>
        </pc:spChg>
        <pc:spChg chg="mod">
          <ac:chgData name="Mrs Hargreaves" userId="16d29ebe-5fd1-4f7c-a551-c4871f6cfdc9" providerId="ADAL" clId="{A56CBEDE-4DB6-4D0C-AF6B-821805A7D626}" dt="2021-08-22T12:15:37.397" v="77" actId="14100"/>
          <ac:spMkLst>
            <pc:docMk/>
            <pc:sldMk cId="451007849" sldId="311"/>
            <ac:spMk id="62624" creationId="{C2C97EBB-DF00-42A2-9508-A6012CF36617}"/>
          </ac:spMkLst>
        </pc:spChg>
        <pc:spChg chg="mod">
          <ac:chgData name="Mrs Hargreaves" userId="16d29ebe-5fd1-4f7c-a551-c4871f6cfdc9" providerId="ADAL" clId="{A56CBEDE-4DB6-4D0C-AF6B-821805A7D626}" dt="2021-08-22T12:15:37.397" v="77" actId="14100"/>
          <ac:spMkLst>
            <pc:docMk/>
            <pc:sldMk cId="451007849" sldId="311"/>
            <ac:spMk id="62625" creationId="{315DC253-D031-44A6-B451-8FC8CB434992}"/>
          </ac:spMkLst>
        </pc:spChg>
        <pc:spChg chg="mod">
          <ac:chgData name="Mrs Hargreaves" userId="16d29ebe-5fd1-4f7c-a551-c4871f6cfdc9" providerId="ADAL" clId="{A56CBEDE-4DB6-4D0C-AF6B-821805A7D626}" dt="2021-08-22T12:15:37.397" v="77" actId="14100"/>
          <ac:spMkLst>
            <pc:docMk/>
            <pc:sldMk cId="451007849" sldId="311"/>
            <ac:spMk id="62626" creationId="{FB67D6E7-44D3-4172-A3C1-8514B0CA9885}"/>
          </ac:spMkLst>
        </pc:spChg>
        <pc:spChg chg="mod">
          <ac:chgData name="Mrs Hargreaves" userId="16d29ebe-5fd1-4f7c-a551-c4871f6cfdc9" providerId="ADAL" clId="{A56CBEDE-4DB6-4D0C-AF6B-821805A7D626}" dt="2021-08-22T12:15:37.397" v="77" actId="14100"/>
          <ac:spMkLst>
            <pc:docMk/>
            <pc:sldMk cId="451007849" sldId="311"/>
            <ac:spMk id="62627" creationId="{6E0B2B13-B6E6-42EC-A619-DD17344B772A}"/>
          </ac:spMkLst>
        </pc:spChg>
        <pc:spChg chg="mod">
          <ac:chgData name="Mrs Hargreaves" userId="16d29ebe-5fd1-4f7c-a551-c4871f6cfdc9" providerId="ADAL" clId="{A56CBEDE-4DB6-4D0C-AF6B-821805A7D626}" dt="2021-08-22T12:15:37.397" v="77" actId="14100"/>
          <ac:spMkLst>
            <pc:docMk/>
            <pc:sldMk cId="451007849" sldId="311"/>
            <ac:spMk id="62628" creationId="{78E28E12-ECEE-4F6D-92F2-52013373E6D3}"/>
          </ac:spMkLst>
        </pc:spChg>
        <pc:spChg chg="mod">
          <ac:chgData name="Mrs Hargreaves" userId="16d29ebe-5fd1-4f7c-a551-c4871f6cfdc9" providerId="ADAL" clId="{A56CBEDE-4DB6-4D0C-AF6B-821805A7D626}" dt="2021-08-22T12:15:37.397" v="77" actId="14100"/>
          <ac:spMkLst>
            <pc:docMk/>
            <pc:sldMk cId="451007849" sldId="311"/>
            <ac:spMk id="62629" creationId="{C72268D5-13B0-4DFE-ACFD-D946C15DAE4E}"/>
          </ac:spMkLst>
        </pc:spChg>
        <pc:spChg chg="mod">
          <ac:chgData name="Mrs Hargreaves" userId="16d29ebe-5fd1-4f7c-a551-c4871f6cfdc9" providerId="ADAL" clId="{A56CBEDE-4DB6-4D0C-AF6B-821805A7D626}" dt="2021-08-22T12:15:37.397" v="77" actId="14100"/>
          <ac:spMkLst>
            <pc:docMk/>
            <pc:sldMk cId="451007849" sldId="311"/>
            <ac:spMk id="62630" creationId="{4CC1911A-250B-4B54-8ED2-00DF6204ABBD}"/>
          </ac:spMkLst>
        </pc:spChg>
        <pc:spChg chg="mod">
          <ac:chgData name="Mrs Hargreaves" userId="16d29ebe-5fd1-4f7c-a551-c4871f6cfdc9" providerId="ADAL" clId="{A56CBEDE-4DB6-4D0C-AF6B-821805A7D626}" dt="2021-08-22T12:15:37.397" v="77" actId="14100"/>
          <ac:spMkLst>
            <pc:docMk/>
            <pc:sldMk cId="451007849" sldId="311"/>
            <ac:spMk id="62631" creationId="{D4CE661D-B27E-4EA4-9CEA-3D0B0BD5CE55}"/>
          </ac:spMkLst>
        </pc:spChg>
        <pc:spChg chg="mod">
          <ac:chgData name="Mrs Hargreaves" userId="16d29ebe-5fd1-4f7c-a551-c4871f6cfdc9" providerId="ADAL" clId="{A56CBEDE-4DB6-4D0C-AF6B-821805A7D626}" dt="2021-08-22T12:15:37.397" v="77" actId="14100"/>
          <ac:spMkLst>
            <pc:docMk/>
            <pc:sldMk cId="451007849" sldId="311"/>
            <ac:spMk id="62632" creationId="{F430893F-C310-4DEA-96AF-5D32F14A0E29}"/>
          </ac:spMkLst>
        </pc:spChg>
        <pc:spChg chg="mod">
          <ac:chgData name="Mrs Hargreaves" userId="16d29ebe-5fd1-4f7c-a551-c4871f6cfdc9" providerId="ADAL" clId="{A56CBEDE-4DB6-4D0C-AF6B-821805A7D626}" dt="2021-08-22T12:15:37.397" v="77" actId="14100"/>
          <ac:spMkLst>
            <pc:docMk/>
            <pc:sldMk cId="451007849" sldId="311"/>
            <ac:spMk id="62633" creationId="{49120538-A1A3-44F6-A361-BD6FFCD345FF}"/>
          </ac:spMkLst>
        </pc:spChg>
        <pc:spChg chg="mod">
          <ac:chgData name="Mrs Hargreaves" userId="16d29ebe-5fd1-4f7c-a551-c4871f6cfdc9" providerId="ADAL" clId="{A56CBEDE-4DB6-4D0C-AF6B-821805A7D626}" dt="2021-08-22T12:15:37.397" v="77" actId="14100"/>
          <ac:spMkLst>
            <pc:docMk/>
            <pc:sldMk cId="451007849" sldId="311"/>
            <ac:spMk id="62634" creationId="{48E1708C-8439-49CA-9F18-2AAF8A544566}"/>
          </ac:spMkLst>
        </pc:spChg>
        <pc:spChg chg="mod">
          <ac:chgData name="Mrs Hargreaves" userId="16d29ebe-5fd1-4f7c-a551-c4871f6cfdc9" providerId="ADAL" clId="{A56CBEDE-4DB6-4D0C-AF6B-821805A7D626}" dt="2021-08-22T12:15:37.397" v="77" actId="14100"/>
          <ac:spMkLst>
            <pc:docMk/>
            <pc:sldMk cId="451007849" sldId="311"/>
            <ac:spMk id="62635" creationId="{1F3F350F-FB92-4BFA-8CA3-ACB6D88D4A7E}"/>
          </ac:spMkLst>
        </pc:spChg>
        <pc:spChg chg="mod">
          <ac:chgData name="Mrs Hargreaves" userId="16d29ebe-5fd1-4f7c-a551-c4871f6cfdc9" providerId="ADAL" clId="{A56CBEDE-4DB6-4D0C-AF6B-821805A7D626}" dt="2021-08-22T12:15:37.397" v="77" actId="14100"/>
          <ac:spMkLst>
            <pc:docMk/>
            <pc:sldMk cId="451007849" sldId="311"/>
            <ac:spMk id="62636" creationId="{D67F97F7-F96A-4385-B0C2-AFAAD13D305A}"/>
          </ac:spMkLst>
        </pc:spChg>
        <pc:spChg chg="mod">
          <ac:chgData name="Mrs Hargreaves" userId="16d29ebe-5fd1-4f7c-a551-c4871f6cfdc9" providerId="ADAL" clId="{A56CBEDE-4DB6-4D0C-AF6B-821805A7D626}" dt="2021-08-22T12:15:37.397" v="77" actId="14100"/>
          <ac:spMkLst>
            <pc:docMk/>
            <pc:sldMk cId="451007849" sldId="311"/>
            <ac:spMk id="62637" creationId="{8F1EA173-6201-4389-AFAE-A86640217E6C}"/>
          </ac:spMkLst>
        </pc:spChg>
        <pc:spChg chg="mod">
          <ac:chgData name="Mrs Hargreaves" userId="16d29ebe-5fd1-4f7c-a551-c4871f6cfdc9" providerId="ADAL" clId="{A56CBEDE-4DB6-4D0C-AF6B-821805A7D626}" dt="2021-08-22T12:15:37.397" v="77" actId="14100"/>
          <ac:spMkLst>
            <pc:docMk/>
            <pc:sldMk cId="451007849" sldId="311"/>
            <ac:spMk id="62638" creationId="{E0930003-F9B2-4389-B405-E89F978D9606}"/>
          </ac:spMkLst>
        </pc:spChg>
        <pc:spChg chg="mod">
          <ac:chgData name="Mrs Hargreaves" userId="16d29ebe-5fd1-4f7c-a551-c4871f6cfdc9" providerId="ADAL" clId="{A56CBEDE-4DB6-4D0C-AF6B-821805A7D626}" dt="2021-08-22T12:15:37.397" v="77" actId="14100"/>
          <ac:spMkLst>
            <pc:docMk/>
            <pc:sldMk cId="451007849" sldId="311"/>
            <ac:spMk id="62639" creationId="{25381836-9A6E-4AAF-B336-CDC0FA1C2465}"/>
          </ac:spMkLst>
        </pc:spChg>
        <pc:spChg chg="mod">
          <ac:chgData name="Mrs Hargreaves" userId="16d29ebe-5fd1-4f7c-a551-c4871f6cfdc9" providerId="ADAL" clId="{A56CBEDE-4DB6-4D0C-AF6B-821805A7D626}" dt="2021-08-22T12:15:37.397" v="77" actId="14100"/>
          <ac:spMkLst>
            <pc:docMk/>
            <pc:sldMk cId="451007849" sldId="311"/>
            <ac:spMk id="62640" creationId="{87B3B6BC-A006-4E36-AC2B-5A247B710A28}"/>
          </ac:spMkLst>
        </pc:spChg>
        <pc:spChg chg="mod">
          <ac:chgData name="Mrs Hargreaves" userId="16d29ebe-5fd1-4f7c-a551-c4871f6cfdc9" providerId="ADAL" clId="{A56CBEDE-4DB6-4D0C-AF6B-821805A7D626}" dt="2021-08-22T12:15:37.397" v="77" actId="14100"/>
          <ac:spMkLst>
            <pc:docMk/>
            <pc:sldMk cId="451007849" sldId="311"/>
            <ac:spMk id="62641" creationId="{40AAC570-6852-4974-A7A8-F191619331DC}"/>
          </ac:spMkLst>
        </pc:spChg>
        <pc:spChg chg="mod">
          <ac:chgData name="Mrs Hargreaves" userId="16d29ebe-5fd1-4f7c-a551-c4871f6cfdc9" providerId="ADAL" clId="{A56CBEDE-4DB6-4D0C-AF6B-821805A7D626}" dt="2021-08-22T12:15:37.397" v="77" actId="14100"/>
          <ac:spMkLst>
            <pc:docMk/>
            <pc:sldMk cId="451007849" sldId="311"/>
            <ac:spMk id="62642" creationId="{799C8D5E-7009-4259-827A-AFEAF9C4B4FB}"/>
          </ac:spMkLst>
        </pc:spChg>
        <pc:spChg chg="mod">
          <ac:chgData name="Mrs Hargreaves" userId="16d29ebe-5fd1-4f7c-a551-c4871f6cfdc9" providerId="ADAL" clId="{A56CBEDE-4DB6-4D0C-AF6B-821805A7D626}" dt="2021-08-22T12:15:37.397" v="77" actId="14100"/>
          <ac:spMkLst>
            <pc:docMk/>
            <pc:sldMk cId="451007849" sldId="311"/>
            <ac:spMk id="62643" creationId="{0EEF8395-2AC3-4A4A-86FC-D382F5B264CC}"/>
          </ac:spMkLst>
        </pc:spChg>
        <pc:spChg chg="mod">
          <ac:chgData name="Mrs Hargreaves" userId="16d29ebe-5fd1-4f7c-a551-c4871f6cfdc9" providerId="ADAL" clId="{A56CBEDE-4DB6-4D0C-AF6B-821805A7D626}" dt="2021-08-22T12:15:37.397" v="77" actId="14100"/>
          <ac:spMkLst>
            <pc:docMk/>
            <pc:sldMk cId="451007849" sldId="311"/>
            <ac:spMk id="62644" creationId="{5FFCD66B-F697-4C6F-9C1C-BD5B6BC3EFC8}"/>
          </ac:spMkLst>
        </pc:spChg>
        <pc:spChg chg="mod">
          <ac:chgData name="Mrs Hargreaves" userId="16d29ebe-5fd1-4f7c-a551-c4871f6cfdc9" providerId="ADAL" clId="{A56CBEDE-4DB6-4D0C-AF6B-821805A7D626}" dt="2021-08-22T12:15:37.397" v="77" actId="14100"/>
          <ac:spMkLst>
            <pc:docMk/>
            <pc:sldMk cId="451007849" sldId="311"/>
            <ac:spMk id="62645" creationId="{DC1AD691-0A22-4DC5-A265-EAE85C1AE4E8}"/>
          </ac:spMkLst>
        </pc:spChg>
        <pc:spChg chg="mod">
          <ac:chgData name="Mrs Hargreaves" userId="16d29ebe-5fd1-4f7c-a551-c4871f6cfdc9" providerId="ADAL" clId="{A56CBEDE-4DB6-4D0C-AF6B-821805A7D626}" dt="2021-08-22T12:15:37.397" v="77" actId="14100"/>
          <ac:spMkLst>
            <pc:docMk/>
            <pc:sldMk cId="451007849" sldId="311"/>
            <ac:spMk id="62646" creationId="{58657DBC-3C8C-4626-85B6-5DF4DC79ACB0}"/>
          </ac:spMkLst>
        </pc:spChg>
        <pc:spChg chg="mod">
          <ac:chgData name="Mrs Hargreaves" userId="16d29ebe-5fd1-4f7c-a551-c4871f6cfdc9" providerId="ADAL" clId="{A56CBEDE-4DB6-4D0C-AF6B-821805A7D626}" dt="2021-08-22T12:15:37.397" v="77" actId="14100"/>
          <ac:spMkLst>
            <pc:docMk/>
            <pc:sldMk cId="451007849" sldId="311"/>
            <ac:spMk id="62647" creationId="{562B0D82-1366-4442-998A-4253B0869221}"/>
          </ac:spMkLst>
        </pc:spChg>
        <pc:spChg chg="mod">
          <ac:chgData name="Mrs Hargreaves" userId="16d29ebe-5fd1-4f7c-a551-c4871f6cfdc9" providerId="ADAL" clId="{A56CBEDE-4DB6-4D0C-AF6B-821805A7D626}" dt="2021-08-22T12:15:37.397" v="77" actId="14100"/>
          <ac:spMkLst>
            <pc:docMk/>
            <pc:sldMk cId="451007849" sldId="311"/>
            <ac:spMk id="62648" creationId="{CD780C90-018C-43C3-BD9E-C0DCC5122345}"/>
          </ac:spMkLst>
        </pc:spChg>
        <pc:spChg chg="mod">
          <ac:chgData name="Mrs Hargreaves" userId="16d29ebe-5fd1-4f7c-a551-c4871f6cfdc9" providerId="ADAL" clId="{A56CBEDE-4DB6-4D0C-AF6B-821805A7D626}" dt="2021-08-22T12:15:37.397" v="77" actId="14100"/>
          <ac:spMkLst>
            <pc:docMk/>
            <pc:sldMk cId="451007849" sldId="311"/>
            <ac:spMk id="62649" creationId="{FBB66DF4-DF61-4FD5-A5A7-5DC943618E73}"/>
          </ac:spMkLst>
        </pc:spChg>
        <pc:spChg chg="mod">
          <ac:chgData name="Mrs Hargreaves" userId="16d29ebe-5fd1-4f7c-a551-c4871f6cfdc9" providerId="ADAL" clId="{A56CBEDE-4DB6-4D0C-AF6B-821805A7D626}" dt="2021-08-22T12:15:37.397" v="77" actId="14100"/>
          <ac:spMkLst>
            <pc:docMk/>
            <pc:sldMk cId="451007849" sldId="311"/>
            <ac:spMk id="62650" creationId="{F4C25F86-9F7A-4E60-A026-A6B987D2DEAD}"/>
          </ac:spMkLst>
        </pc:spChg>
        <pc:spChg chg="mod">
          <ac:chgData name="Mrs Hargreaves" userId="16d29ebe-5fd1-4f7c-a551-c4871f6cfdc9" providerId="ADAL" clId="{A56CBEDE-4DB6-4D0C-AF6B-821805A7D626}" dt="2021-08-22T12:15:37.397" v="77" actId="14100"/>
          <ac:spMkLst>
            <pc:docMk/>
            <pc:sldMk cId="451007849" sldId="311"/>
            <ac:spMk id="62651" creationId="{F957346E-E160-4EB5-805D-C36C190D259D}"/>
          </ac:spMkLst>
        </pc:spChg>
        <pc:spChg chg="mod">
          <ac:chgData name="Mrs Hargreaves" userId="16d29ebe-5fd1-4f7c-a551-c4871f6cfdc9" providerId="ADAL" clId="{A56CBEDE-4DB6-4D0C-AF6B-821805A7D626}" dt="2021-08-22T12:15:37.397" v="77" actId="14100"/>
          <ac:spMkLst>
            <pc:docMk/>
            <pc:sldMk cId="451007849" sldId="311"/>
            <ac:spMk id="62652" creationId="{D8848F95-1601-49EF-AA5D-4B669EC79788}"/>
          </ac:spMkLst>
        </pc:spChg>
        <pc:spChg chg="mod">
          <ac:chgData name="Mrs Hargreaves" userId="16d29ebe-5fd1-4f7c-a551-c4871f6cfdc9" providerId="ADAL" clId="{A56CBEDE-4DB6-4D0C-AF6B-821805A7D626}" dt="2021-08-22T12:15:37.397" v="77" actId="14100"/>
          <ac:spMkLst>
            <pc:docMk/>
            <pc:sldMk cId="451007849" sldId="311"/>
            <ac:spMk id="62653" creationId="{EC542AA3-8D65-4DF2-8328-76A53A08AB26}"/>
          </ac:spMkLst>
        </pc:spChg>
        <pc:spChg chg="mod">
          <ac:chgData name="Mrs Hargreaves" userId="16d29ebe-5fd1-4f7c-a551-c4871f6cfdc9" providerId="ADAL" clId="{A56CBEDE-4DB6-4D0C-AF6B-821805A7D626}" dt="2021-08-22T12:15:37.397" v="77" actId="14100"/>
          <ac:spMkLst>
            <pc:docMk/>
            <pc:sldMk cId="451007849" sldId="311"/>
            <ac:spMk id="62654" creationId="{9222E932-A362-4181-8A8F-1BA28506C1BA}"/>
          </ac:spMkLst>
        </pc:spChg>
        <pc:spChg chg="mod">
          <ac:chgData name="Mrs Hargreaves" userId="16d29ebe-5fd1-4f7c-a551-c4871f6cfdc9" providerId="ADAL" clId="{A56CBEDE-4DB6-4D0C-AF6B-821805A7D626}" dt="2021-08-22T12:15:37.397" v="77" actId="14100"/>
          <ac:spMkLst>
            <pc:docMk/>
            <pc:sldMk cId="451007849" sldId="311"/>
            <ac:spMk id="62655" creationId="{04CEF076-7A63-426D-8184-CDA96A555AA3}"/>
          </ac:spMkLst>
        </pc:spChg>
        <pc:spChg chg="mod">
          <ac:chgData name="Mrs Hargreaves" userId="16d29ebe-5fd1-4f7c-a551-c4871f6cfdc9" providerId="ADAL" clId="{A56CBEDE-4DB6-4D0C-AF6B-821805A7D626}" dt="2021-08-22T12:15:37.397" v="77" actId="14100"/>
          <ac:spMkLst>
            <pc:docMk/>
            <pc:sldMk cId="451007849" sldId="311"/>
            <ac:spMk id="62656" creationId="{D346943C-DC69-460D-B421-E4D7B89BF11A}"/>
          </ac:spMkLst>
        </pc:spChg>
        <pc:spChg chg="mod">
          <ac:chgData name="Mrs Hargreaves" userId="16d29ebe-5fd1-4f7c-a551-c4871f6cfdc9" providerId="ADAL" clId="{A56CBEDE-4DB6-4D0C-AF6B-821805A7D626}" dt="2021-08-22T12:15:37.397" v="77" actId="14100"/>
          <ac:spMkLst>
            <pc:docMk/>
            <pc:sldMk cId="451007849" sldId="311"/>
            <ac:spMk id="62657" creationId="{8429B0B5-F68E-4443-A821-B6166DE72BC1}"/>
          </ac:spMkLst>
        </pc:spChg>
        <pc:spChg chg="mod">
          <ac:chgData name="Mrs Hargreaves" userId="16d29ebe-5fd1-4f7c-a551-c4871f6cfdc9" providerId="ADAL" clId="{A56CBEDE-4DB6-4D0C-AF6B-821805A7D626}" dt="2021-08-22T12:15:37.397" v="77" actId="14100"/>
          <ac:spMkLst>
            <pc:docMk/>
            <pc:sldMk cId="451007849" sldId="311"/>
            <ac:spMk id="62658" creationId="{7FD3728D-54A0-4EF4-A230-8E18A01166F9}"/>
          </ac:spMkLst>
        </pc:spChg>
        <pc:spChg chg="mod">
          <ac:chgData name="Mrs Hargreaves" userId="16d29ebe-5fd1-4f7c-a551-c4871f6cfdc9" providerId="ADAL" clId="{A56CBEDE-4DB6-4D0C-AF6B-821805A7D626}" dt="2021-08-22T12:15:37.397" v="77" actId="14100"/>
          <ac:spMkLst>
            <pc:docMk/>
            <pc:sldMk cId="451007849" sldId="311"/>
            <ac:spMk id="62659" creationId="{53A38BAB-9E7E-49C6-8F18-846024DDA986}"/>
          </ac:spMkLst>
        </pc:spChg>
        <pc:spChg chg="mod">
          <ac:chgData name="Mrs Hargreaves" userId="16d29ebe-5fd1-4f7c-a551-c4871f6cfdc9" providerId="ADAL" clId="{A56CBEDE-4DB6-4D0C-AF6B-821805A7D626}" dt="2021-08-22T12:15:37.397" v="77" actId="14100"/>
          <ac:spMkLst>
            <pc:docMk/>
            <pc:sldMk cId="451007849" sldId="311"/>
            <ac:spMk id="62660" creationId="{E2067894-C63B-40D2-AE71-C8BFB0D59693}"/>
          </ac:spMkLst>
        </pc:spChg>
        <pc:spChg chg="mod">
          <ac:chgData name="Mrs Hargreaves" userId="16d29ebe-5fd1-4f7c-a551-c4871f6cfdc9" providerId="ADAL" clId="{A56CBEDE-4DB6-4D0C-AF6B-821805A7D626}" dt="2021-08-22T12:15:37.397" v="77" actId="14100"/>
          <ac:spMkLst>
            <pc:docMk/>
            <pc:sldMk cId="451007849" sldId="311"/>
            <ac:spMk id="62661" creationId="{E80A6601-F306-4EDF-B355-F7115CA2F938}"/>
          </ac:spMkLst>
        </pc:spChg>
        <pc:spChg chg="mod">
          <ac:chgData name="Mrs Hargreaves" userId="16d29ebe-5fd1-4f7c-a551-c4871f6cfdc9" providerId="ADAL" clId="{A56CBEDE-4DB6-4D0C-AF6B-821805A7D626}" dt="2021-08-22T12:15:37.397" v="77" actId="14100"/>
          <ac:spMkLst>
            <pc:docMk/>
            <pc:sldMk cId="451007849" sldId="311"/>
            <ac:spMk id="62662" creationId="{706CC6D2-1FD4-4148-9341-8FBEF44C0243}"/>
          </ac:spMkLst>
        </pc:spChg>
        <pc:spChg chg="mod">
          <ac:chgData name="Mrs Hargreaves" userId="16d29ebe-5fd1-4f7c-a551-c4871f6cfdc9" providerId="ADAL" clId="{A56CBEDE-4DB6-4D0C-AF6B-821805A7D626}" dt="2021-08-22T12:15:37.397" v="77" actId="14100"/>
          <ac:spMkLst>
            <pc:docMk/>
            <pc:sldMk cId="451007849" sldId="311"/>
            <ac:spMk id="62663" creationId="{038EBB92-1E63-4C25-AEFC-E06019958D8F}"/>
          </ac:spMkLst>
        </pc:spChg>
        <pc:spChg chg="mod">
          <ac:chgData name="Mrs Hargreaves" userId="16d29ebe-5fd1-4f7c-a551-c4871f6cfdc9" providerId="ADAL" clId="{A56CBEDE-4DB6-4D0C-AF6B-821805A7D626}" dt="2021-08-22T12:15:37.397" v="77" actId="14100"/>
          <ac:spMkLst>
            <pc:docMk/>
            <pc:sldMk cId="451007849" sldId="311"/>
            <ac:spMk id="62664" creationId="{B8BFBD64-392A-47B6-AF2D-5FCCFAC617B1}"/>
          </ac:spMkLst>
        </pc:spChg>
        <pc:spChg chg="mod">
          <ac:chgData name="Mrs Hargreaves" userId="16d29ebe-5fd1-4f7c-a551-c4871f6cfdc9" providerId="ADAL" clId="{A56CBEDE-4DB6-4D0C-AF6B-821805A7D626}" dt="2021-08-22T12:15:37.397" v="77" actId="14100"/>
          <ac:spMkLst>
            <pc:docMk/>
            <pc:sldMk cId="451007849" sldId="311"/>
            <ac:spMk id="62665" creationId="{61E34F89-B2ED-48A9-B9F5-42C73885AF80}"/>
          </ac:spMkLst>
        </pc:spChg>
        <pc:spChg chg="mod">
          <ac:chgData name="Mrs Hargreaves" userId="16d29ebe-5fd1-4f7c-a551-c4871f6cfdc9" providerId="ADAL" clId="{A56CBEDE-4DB6-4D0C-AF6B-821805A7D626}" dt="2021-08-22T12:15:37.397" v="77" actId="14100"/>
          <ac:spMkLst>
            <pc:docMk/>
            <pc:sldMk cId="451007849" sldId="311"/>
            <ac:spMk id="62666" creationId="{416EC9B9-B9ED-4B35-A443-08236A5D1930}"/>
          </ac:spMkLst>
        </pc:spChg>
        <pc:spChg chg="mod">
          <ac:chgData name="Mrs Hargreaves" userId="16d29ebe-5fd1-4f7c-a551-c4871f6cfdc9" providerId="ADAL" clId="{A56CBEDE-4DB6-4D0C-AF6B-821805A7D626}" dt="2021-08-22T12:15:37.397" v="77" actId="14100"/>
          <ac:spMkLst>
            <pc:docMk/>
            <pc:sldMk cId="451007849" sldId="311"/>
            <ac:spMk id="62667" creationId="{448EEE12-A666-48A3-8F48-7C989C7534D9}"/>
          </ac:spMkLst>
        </pc:spChg>
        <pc:spChg chg="mod">
          <ac:chgData name="Mrs Hargreaves" userId="16d29ebe-5fd1-4f7c-a551-c4871f6cfdc9" providerId="ADAL" clId="{A56CBEDE-4DB6-4D0C-AF6B-821805A7D626}" dt="2021-08-22T12:15:37.397" v="77" actId="14100"/>
          <ac:spMkLst>
            <pc:docMk/>
            <pc:sldMk cId="451007849" sldId="311"/>
            <ac:spMk id="62668" creationId="{D3B73606-1FFE-4BD3-9108-507EF32A90F5}"/>
          </ac:spMkLst>
        </pc:spChg>
        <pc:spChg chg="mod">
          <ac:chgData name="Mrs Hargreaves" userId="16d29ebe-5fd1-4f7c-a551-c4871f6cfdc9" providerId="ADAL" clId="{A56CBEDE-4DB6-4D0C-AF6B-821805A7D626}" dt="2021-08-22T12:15:37.397" v="77" actId="14100"/>
          <ac:spMkLst>
            <pc:docMk/>
            <pc:sldMk cId="451007849" sldId="311"/>
            <ac:spMk id="62669" creationId="{01B148B4-2697-403E-B0C6-2984299A95DC}"/>
          </ac:spMkLst>
        </pc:spChg>
        <pc:spChg chg="mod">
          <ac:chgData name="Mrs Hargreaves" userId="16d29ebe-5fd1-4f7c-a551-c4871f6cfdc9" providerId="ADAL" clId="{A56CBEDE-4DB6-4D0C-AF6B-821805A7D626}" dt="2021-08-22T12:15:37.397" v="77" actId="14100"/>
          <ac:spMkLst>
            <pc:docMk/>
            <pc:sldMk cId="451007849" sldId="311"/>
            <ac:spMk id="62670" creationId="{B0833167-D3EE-4A01-8C59-71EF4761CCD8}"/>
          </ac:spMkLst>
        </pc:spChg>
        <pc:spChg chg="mod">
          <ac:chgData name="Mrs Hargreaves" userId="16d29ebe-5fd1-4f7c-a551-c4871f6cfdc9" providerId="ADAL" clId="{A56CBEDE-4DB6-4D0C-AF6B-821805A7D626}" dt="2021-08-22T12:15:37.397" v="77" actId="14100"/>
          <ac:spMkLst>
            <pc:docMk/>
            <pc:sldMk cId="451007849" sldId="311"/>
            <ac:spMk id="62671" creationId="{AB096D6E-5887-4BE4-9F17-4F735CCB4094}"/>
          </ac:spMkLst>
        </pc:spChg>
        <pc:spChg chg="mod">
          <ac:chgData name="Mrs Hargreaves" userId="16d29ebe-5fd1-4f7c-a551-c4871f6cfdc9" providerId="ADAL" clId="{A56CBEDE-4DB6-4D0C-AF6B-821805A7D626}" dt="2021-08-22T12:15:37.397" v="77" actId="14100"/>
          <ac:spMkLst>
            <pc:docMk/>
            <pc:sldMk cId="451007849" sldId="311"/>
            <ac:spMk id="62672" creationId="{4686604D-36CC-4C25-B6D9-7D074FF9AD97}"/>
          </ac:spMkLst>
        </pc:spChg>
        <pc:spChg chg="mod">
          <ac:chgData name="Mrs Hargreaves" userId="16d29ebe-5fd1-4f7c-a551-c4871f6cfdc9" providerId="ADAL" clId="{A56CBEDE-4DB6-4D0C-AF6B-821805A7D626}" dt="2021-08-22T12:15:37.397" v="77" actId="14100"/>
          <ac:spMkLst>
            <pc:docMk/>
            <pc:sldMk cId="451007849" sldId="311"/>
            <ac:spMk id="62673" creationId="{F3E7A11E-8C2C-4C30-83D3-B5039E18FBC5}"/>
          </ac:spMkLst>
        </pc:spChg>
        <pc:spChg chg="mod">
          <ac:chgData name="Mrs Hargreaves" userId="16d29ebe-5fd1-4f7c-a551-c4871f6cfdc9" providerId="ADAL" clId="{A56CBEDE-4DB6-4D0C-AF6B-821805A7D626}" dt="2021-08-22T12:15:37.397" v="77" actId="14100"/>
          <ac:spMkLst>
            <pc:docMk/>
            <pc:sldMk cId="451007849" sldId="311"/>
            <ac:spMk id="62674" creationId="{42A7950C-C0A7-4C30-BEFB-47E6DA21CCE9}"/>
          </ac:spMkLst>
        </pc:spChg>
        <pc:spChg chg="mod">
          <ac:chgData name="Mrs Hargreaves" userId="16d29ebe-5fd1-4f7c-a551-c4871f6cfdc9" providerId="ADAL" clId="{A56CBEDE-4DB6-4D0C-AF6B-821805A7D626}" dt="2021-08-22T12:15:37.397" v="77" actId="14100"/>
          <ac:spMkLst>
            <pc:docMk/>
            <pc:sldMk cId="451007849" sldId="311"/>
            <ac:spMk id="62675" creationId="{F00A21AF-C186-4E9D-8E7A-9AF8EFFED384}"/>
          </ac:spMkLst>
        </pc:spChg>
        <pc:spChg chg="mod">
          <ac:chgData name="Mrs Hargreaves" userId="16d29ebe-5fd1-4f7c-a551-c4871f6cfdc9" providerId="ADAL" clId="{A56CBEDE-4DB6-4D0C-AF6B-821805A7D626}" dt="2021-08-22T12:15:37.397" v="77" actId="14100"/>
          <ac:spMkLst>
            <pc:docMk/>
            <pc:sldMk cId="451007849" sldId="311"/>
            <ac:spMk id="62676" creationId="{55C1FAE4-798F-49B5-875C-9BD47F56D4F2}"/>
          </ac:spMkLst>
        </pc:spChg>
        <pc:spChg chg="mod">
          <ac:chgData name="Mrs Hargreaves" userId="16d29ebe-5fd1-4f7c-a551-c4871f6cfdc9" providerId="ADAL" clId="{A56CBEDE-4DB6-4D0C-AF6B-821805A7D626}" dt="2021-08-22T12:15:37.397" v="77" actId="14100"/>
          <ac:spMkLst>
            <pc:docMk/>
            <pc:sldMk cId="451007849" sldId="311"/>
            <ac:spMk id="62677" creationId="{C947CA59-7697-4AD6-8A66-85674898FAC0}"/>
          </ac:spMkLst>
        </pc:spChg>
        <pc:spChg chg="mod">
          <ac:chgData name="Mrs Hargreaves" userId="16d29ebe-5fd1-4f7c-a551-c4871f6cfdc9" providerId="ADAL" clId="{A56CBEDE-4DB6-4D0C-AF6B-821805A7D626}" dt="2021-08-22T12:15:37.397" v="77" actId="14100"/>
          <ac:spMkLst>
            <pc:docMk/>
            <pc:sldMk cId="451007849" sldId="311"/>
            <ac:spMk id="62678" creationId="{E1990B46-36B2-42FF-BD83-FDBB7446C1C6}"/>
          </ac:spMkLst>
        </pc:spChg>
        <pc:spChg chg="mod">
          <ac:chgData name="Mrs Hargreaves" userId="16d29ebe-5fd1-4f7c-a551-c4871f6cfdc9" providerId="ADAL" clId="{A56CBEDE-4DB6-4D0C-AF6B-821805A7D626}" dt="2021-08-22T12:15:37.397" v="77" actId="14100"/>
          <ac:spMkLst>
            <pc:docMk/>
            <pc:sldMk cId="451007849" sldId="311"/>
            <ac:spMk id="62679" creationId="{7F799D6D-D35D-42DD-B6C5-53FE919728B7}"/>
          </ac:spMkLst>
        </pc:spChg>
        <pc:spChg chg="mod">
          <ac:chgData name="Mrs Hargreaves" userId="16d29ebe-5fd1-4f7c-a551-c4871f6cfdc9" providerId="ADAL" clId="{A56CBEDE-4DB6-4D0C-AF6B-821805A7D626}" dt="2021-08-22T12:15:37.397" v="77" actId="14100"/>
          <ac:spMkLst>
            <pc:docMk/>
            <pc:sldMk cId="451007849" sldId="311"/>
            <ac:spMk id="62680" creationId="{81EC1540-C0EE-4835-9DCF-FA7BC26CE4E5}"/>
          </ac:spMkLst>
        </pc:spChg>
        <pc:spChg chg="mod">
          <ac:chgData name="Mrs Hargreaves" userId="16d29ebe-5fd1-4f7c-a551-c4871f6cfdc9" providerId="ADAL" clId="{A56CBEDE-4DB6-4D0C-AF6B-821805A7D626}" dt="2021-08-22T12:15:37.397" v="77" actId="14100"/>
          <ac:spMkLst>
            <pc:docMk/>
            <pc:sldMk cId="451007849" sldId="311"/>
            <ac:spMk id="62681" creationId="{2FBBA043-DACA-4364-A1A5-9456972CAB91}"/>
          </ac:spMkLst>
        </pc:spChg>
        <pc:spChg chg="mod">
          <ac:chgData name="Mrs Hargreaves" userId="16d29ebe-5fd1-4f7c-a551-c4871f6cfdc9" providerId="ADAL" clId="{A56CBEDE-4DB6-4D0C-AF6B-821805A7D626}" dt="2021-08-22T12:15:37.397" v="77" actId="14100"/>
          <ac:spMkLst>
            <pc:docMk/>
            <pc:sldMk cId="451007849" sldId="311"/>
            <ac:spMk id="62682" creationId="{5B9EEF95-F058-4EF9-9226-9EE380DB2DA4}"/>
          </ac:spMkLst>
        </pc:spChg>
        <pc:spChg chg="mod">
          <ac:chgData name="Mrs Hargreaves" userId="16d29ebe-5fd1-4f7c-a551-c4871f6cfdc9" providerId="ADAL" clId="{A56CBEDE-4DB6-4D0C-AF6B-821805A7D626}" dt="2021-08-22T12:15:37.397" v="77" actId="14100"/>
          <ac:spMkLst>
            <pc:docMk/>
            <pc:sldMk cId="451007849" sldId="311"/>
            <ac:spMk id="62683" creationId="{BF382FFE-FE17-4717-B4A0-19445FD19E40}"/>
          </ac:spMkLst>
        </pc:spChg>
        <pc:spChg chg="mod">
          <ac:chgData name="Mrs Hargreaves" userId="16d29ebe-5fd1-4f7c-a551-c4871f6cfdc9" providerId="ADAL" clId="{A56CBEDE-4DB6-4D0C-AF6B-821805A7D626}" dt="2021-08-22T12:15:37.397" v="77" actId="14100"/>
          <ac:spMkLst>
            <pc:docMk/>
            <pc:sldMk cId="451007849" sldId="311"/>
            <ac:spMk id="62684" creationId="{00A810C4-A672-4C95-9859-B64867904AC4}"/>
          </ac:spMkLst>
        </pc:spChg>
        <pc:spChg chg="mod">
          <ac:chgData name="Mrs Hargreaves" userId="16d29ebe-5fd1-4f7c-a551-c4871f6cfdc9" providerId="ADAL" clId="{A56CBEDE-4DB6-4D0C-AF6B-821805A7D626}" dt="2021-08-22T12:15:37.397" v="77" actId="14100"/>
          <ac:spMkLst>
            <pc:docMk/>
            <pc:sldMk cId="451007849" sldId="311"/>
            <ac:spMk id="62685" creationId="{D768274D-0FD3-479E-9E11-8947141EDB28}"/>
          </ac:spMkLst>
        </pc:spChg>
        <pc:spChg chg="mod">
          <ac:chgData name="Mrs Hargreaves" userId="16d29ebe-5fd1-4f7c-a551-c4871f6cfdc9" providerId="ADAL" clId="{A56CBEDE-4DB6-4D0C-AF6B-821805A7D626}" dt="2021-08-22T12:15:37.397" v="77" actId="14100"/>
          <ac:spMkLst>
            <pc:docMk/>
            <pc:sldMk cId="451007849" sldId="311"/>
            <ac:spMk id="62686" creationId="{6B7BB13C-007C-46F6-9E8A-967B7D6CF442}"/>
          </ac:spMkLst>
        </pc:spChg>
        <pc:spChg chg="mod">
          <ac:chgData name="Mrs Hargreaves" userId="16d29ebe-5fd1-4f7c-a551-c4871f6cfdc9" providerId="ADAL" clId="{A56CBEDE-4DB6-4D0C-AF6B-821805A7D626}" dt="2021-08-22T12:15:37.397" v="77" actId="14100"/>
          <ac:spMkLst>
            <pc:docMk/>
            <pc:sldMk cId="451007849" sldId="311"/>
            <ac:spMk id="62687" creationId="{7B94A4C8-721C-4537-A034-95FB8516CAD0}"/>
          </ac:spMkLst>
        </pc:spChg>
        <pc:spChg chg="mod">
          <ac:chgData name="Mrs Hargreaves" userId="16d29ebe-5fd1-4f7c-a551-c4871f6cfdc9" providerId="ADAL" clId="{A56CBEDE-4DB6-4D0C-AF6B-821805A7D626}" dt="2021-08-22T12:15:37.397" v="77" actId="14100"/>
          <ac:spMkLst>
            <pc:docMk/>
            <pc:sldMk cId="451007849" sldId="311"/>
            <ac:spMk id="62688" creationId="{8D5413D8-C23D-4B96-85B0-F081F5D43DAC}"/>
          </ac:spMkLst>
        </pc:spChg>
        <pc:spChg chg="mod">
          <ac:chgData name="Mrs Hargreaves" userId="16d29ebe-5fd1-4f7c-a551-c4871f6cfdc9" providerId="ADAL" clId="{A56CBEDE-4DB6-4D0C-AF6B-821805A7D626}" dt="2021-08-22T12:15:37.397" v="77" actId="14100"/>
          <ac:spMkLst>
            <pc:docMk/>
            <pc:sldMk cId="451007849" sldId="311"/>
            <ac:spMk id="62689" creationId="{B72AC35A-BC9B-4D52-A000-5FA6EFFEC3BE}"/>
          </ac:spMkLst>
        </pc:spChg>
        <pc:spChg chg="mod">
          <ac:chgData name="Mrs Hargreaves" userId="16d29ebe-5fd1-4f7c-a551-c4871f6cfdc9" providerId="ADAL" clId="{A56CBEDE-4DB6-4D0C-AF6B-821805A7D626}" dt="2021-08-22T12:15:37.397" v="77" actId="14100"/>
          <ac:spMkLst>
            <pc:docMk/>
            <pc:sldMk cId="451007849" sldId="311"/>
            <ac:spMk id="62690" creationId="{5FC532AE-A4CF-4370-A4B9-467FE408A122}"/>
          </ac:spMkLst>
        </pc:spChg>
        <pc:spChg chg="mod">
          <ac:chgData name="Mrs Hargreaves" userId="16d29ebe-5fd1-4f7c-a551-c4871f6cfdc9" providerId="ADAL" clId="{A56CBEDE-4DB6-4D0C-AF6B-821805A7D626}" dt="2021-08-22T12:15:37.397" v="77" actId="14100"/>
          <ac:spMkLst>
            <pc:docMk/>
            <pc:sldMk cId="451007849" sldId="311"/>
            <ac:spMk id="62691" creationId="{9F39BC61-E931-453F-9839-FB7EE2652FE6}"/>
          </ac:spMkLst>
        </pc:spChg>
        <pc:spChg chg="mod">
          <ac:chgData name="Mrs Hargreaves" userId="16d29ebe-5fd1-4f7c-a551-c4871f6cfdc9" providerId="ADAL" clId="{A56CBEDE-4DB6-4D0C-AF6B-821805A7D626}" dt="2021-08-22T12:15:37.397" v="77" actId="14100"/>
          <ac:spMkLst>
            <pc:docMk/>
            <pc:sldMk cId="451007849" sldId="311"/>
            <ac:spMk id="62692" creationId="{4B071515-F326-4242-B153-642066A624EA}"/>
          </ac:spMkLst>
        </pc:spChg>
        <pc:spChg chg="mod">
          <ac:chgData name="Mrs Hargreaves" userId="16d29ebe-5fd1-4f7c-a551-c4871f6cfdc9" providerId="ADAL" clId="{A56CBEDE-4DB6-4D0C-AF6B-821805A7D626}" dt="2021-08-22T12:15:37.397" v="77" actId="14100"/>
          <ac:spMkLst>
            <pc:docMk/>
            <pc:sldMk cId="451007849" sldId="311"/>
            <ac:spMk id="62693" creationId="{622F512E-E0F2-48E4-B2E0-B8B5E8C03F1E}"/>
          </ac:spMkLst>
        </pc:spChg>
        <pc:spChg chg="mod">
          <ac:chgData name="Mrs Hargreaves" userId="16d29ebe-5fd1-4f7c-a551-c4871f6cfdc9" providerId="ADAL" clId="{A56CBEDE-4DB6-4D0C-AF6B-821805A7D626}" dt="2021-08-22T12:15:37.397" v="77" actId="14100"/>
          <ac:spMkLst>
            <pc:docMk/>
            <pc:sldMk cId="451007849" sldId="311"/>
            <ac:spMk id="62694" creationId="{608DD41D-0303-4991-8FC0-0252A21BBA34}"/>
          </ac:spMkLst>
        </pc:spChg>
        <pc:spChg chg="mod">
          <ac:chgData name="Mrs Hargreaves" userId="16d29ebe-5fd1-4f7c-a551-c4871f6cfdc9" providerId="ADAL" clId="{A56CBEDE-4DB6-4D0C-AF6B-821805A7D626}" dt="2021-08-22T12:15:37.397" v="77" actId="14100"/>
          <ac:spMkLst>
            <pc:docMk/>
            <pc:sldMk cId="451007849" sldId="311"/>
            <ac:spMk id="62695" creationId="{6A98DCD2-7521-420B-B36C-162410087124}"/>
          </ac:spMkLst>
        </pc:spChg>
        <pc:spChg chg="mod">
          <ac:chgData name="Mrs Hargreaves" userId="16d29ebe-5fd1-4f7c-a551-c4871f6cfdc9" providerId="ADAL" clId="{A56CBEDE-4DB6-4D0C-AF6B-821805A7D626}" dt="2021-08-22T12:15:37.397" v="77" actId="14100"/>
          <ac:spMkLst>
            <pc:docMk/>
            <pc:sldMk cId="451007849" sldId="311"/>
            <ac:spMk id="62696" creationId="{657956A0-938B-45B7-A573-6AC68CAE2B8C}"/>
          </ac:spMkLst>
        </pc:spChg>
        <pc:spChg chg="mod">
          <ac:chgData name="Mrs Hargreaves" userId="16d29ebe-5fd1-4f7c-a551-c4871f6cfdc9" providerId="ADAL" clId="{A56CBEDE-4DB6-4D0C-AF6B-821805A7D626}" dt="2021-08-22T12:15:37.397" v="77" actId="14100"/>
          <ac:spMkLst>
            <pc:docMk/>
            <pc:sldMk cId="451007849" sldId="311"/>
            <ac:spMk id="62697" creationId="{02F6128E-21B3-490E-8C68-89C648CD5E1C}"/>
          </ac:spMkLst>
        </pc:spChg>
        <pc:spChg chg="mod">
          <ac:chgData name="Mrs Hargreaves" userId="16d29ebe-5fd1-4f7c-a551-c4871f6cfdc9" providerId="ADAL" clId="{A56CBEDE-4DB6-4D0C-AF6B-821805A7D626}" dt="2021-08-22T12:15:37.397" v="77" actId="14100"/>
          <ac:spMkLst>
            <pc:docMk/>
            <pc:sldMk cId="451007849" sldId="311"/>
            <ac:spMk id="62698" creationId="{158B4C9C-0E66-4E01-88E1-801764E3276E}"/>
          </ac:spMkLst>
        </pc:spChg>
        <pc:spChg chg="mod">
          <ac:chgData name="Mrs Hargreaves" userId="16d29ebe-5fd1-4f7c-a551-c4871f6cfdc9" providerId="ADAL" clId="{A56CBEDE-4DB6-4D0C-AF6B-821805A7D626}" dt="2021-08-22T12:15:37.397" v="77" actId="14100"/>
          <ac:spMkLst>
            <pc:docMk/>
            <pc:sldMk cId="451007849" sldId="311"/>
            <ac:spMk id="62699" creationId="{E4F4D789-2736-4E88-84FC-0402A6D1B3CE}"/>
          </ac:spMkLst>
        </pc:spChg>
        <pc:spChg chg="mod">
          <ac:chgData name="Mrs Hargreaves" userId="16d29ebe-5fd1-4f7c-a551-c4871f6cfdc9" providerId="ADAL" clId="{A56CBEDE-4DB6-4D0C-AF6B-821805A7D626}" dt="2021-08-22T12:15:37.397" v="77" actId="14100"/>
          <ac:spMkLst>
            <pc:docMk/>
            <pc:sldMk cId="451007849" sldId="311"/>
            <ac:spMk id="62700" creationId="{20DE6B4E-2CA5-4F75-A752-D15904839CFB}"/>
          </ac:spMkLst>
        </pc:spChg>
        <pc:spChg chg="mod">
          <ac:chgData name="Mrs Hargreaves" userId="16d29ebe-5fd1-4f7c-a551-c4871f6cfdc9" providerId="ADAL" clId="{A56CBEDE-4DB6-4D0C-AF6B-821805A7D626}" dt="2021-08-22T12:15:37.397" v="77" actId="14100"/>
          <ac:spMkLst>
            <pc:docMk/>
            <pc:sldMk cId="451007849" sldId="311"/>
            <ac:spMk id="62701" creationId="{7832B6E1-0744-4FC1-9D38-4461AC37CAFD}"/>
          </ac:spMkLst>
        </pc:spChg>
        <pc:spChg chg="mod">
          <ac:chgData name="Mrs Hargreaves" userId="16d29ebe-5fd1-4f7c-a551-c4871f6cfdc9" providerId="ADAL" clId="{A56CBEDE-4DB6-4D0C-AF6B-821805A7D626}" dt="2021-08-22T12:15:37.397" v="77" actId="14100"/>
          <ac:spMkLst>
            <pc:docMk/>
            <pc:sldMk cId="451007849" sldId="311"/>
            <ac:spMk id="62702" creationId="{A2B66A45-D651-4DC4-A792-6FDA25522CE7}"/>
          </ac:spMkLst>
        </pc:spChg>
        <pc:spChg chg="mod">
          <ac:chgData name="Mrs Hargreaves" userId="16d29ebe-5fd1-4f7c-a551-c4871f6cfdc9" providerId="ADAL" clId="{A56CBEDE-4DB6-4D0C-AF6B-821805A7D626}" dt="2021-08-22T12:15:37.397" v="77" actId="14100"/>
          <ac:spMkLst>
            <pc:docMk/>
            <pc:sldMk cId="451007849" sldId="311"/>
            <ac:spMk id="62703" creationId="{B04AC71B-30D9-482B-923D-EDAECE96901A}"/>
          </ac:spMkLst>
        </pc:spChg>
        <pc:spChg chg="mod">
          <ac:chgData name="Mrs Hargreaves" userId="16d29ebe-5fd1-4f7c-a551-c4871f6cfdc9" providerId="ADAL" clId="{A56CBEDE-4DB6-4D0C-AF6B-821805A7D626}" dt="2021-08-22T12:15:37.397" v="77" actId="14100"/>
          <ac:spMkLst>
            <pc:docMk/>
            <pc:sldMk cId="451007849" sldId="311"/>
            <ac:spMk id="62704" creationId="{19C16895-A46C-4F35-9F46-A32DFACFA05C}"/>
          </ac:spMkLst>
        </pc:spChg>
        <pc:spChg chg="mod">
          <ac:chgData name="Mrs Hargreaves" userId="16d29ebe-5fd1-4f7c-a551-c4871f6cfdc9" providerId="ADAL" clId="{A56CBEDE-4DB6-4D0C-AF6B-821805A7D626}" dt="2021-08-22T12:15:37.397" v="77" actId="14100"/>
          <ac:spMkLst>
            <pc:docMk/>
            <pc:sldMk cId="451007849" sldId="311"/>
            <ac:spMk id="62705" creationId="{28754893-D145-4967-B4CF-9DAB617C30D4}"/>
          </ac:spMkLst>
        </pc:spChg>
        <pc:spChg chg="mod">
          <ac:chgData name="Mrs Hargreaves" userId="16d29ebe-5fd1-4f7c-a551-c4871f6cfdc9" providerId="ADAL" clId="{A56CBEDE-4DB6-4D0C-AF6B-821805A7D626}" dt="2021-08-22T12:15:37.397" v="77" actId="14100"/>
          <ac:spMkLst>
            <pc:docMk/>
            <pc:sldMk cId="451007849" sldId="311"/>
            <ac:spMk id="62706" creationId="{457B5D77-62AD-4B21-BA53-B6100CB12DF1}"/>
          </ac:spMkLst>
        </pc:spChg>
        <pc:spChg chg="mod">
          <ac:chgData name="Mrs Hargreaves" userId="16d29ebe-5fd1-4f7c-a551-c4871f6cfdc9" providerId="ADAL" clId="{A56CBEDE-4DB6-4D0C-AF6B-821805A7D626}" dt="2021-08-22T12:15:37.397" v="77" actId="14100"/>
          <ac:spMkLst>
            <pc:docMk/>
            <pc:sldMk cId="451007849" sldId="311"/>
            <ac:spMk id="62707" creationId="{6A22F15D-2017-46BB-9A26-3784187E645E}"/>
          </ac:spMkLst>
        </pc:spChg>
        <pc:spChg chg="mod">
          <ac:chgData name="Mrs Hargreaves" userId="16d29ebe-5fd1-4f7c-a551-c4871f6cfdc9" providerId="ADAL" clId="{A56CBEDE-4DB6-4D0C-AF6B-821805A7D626}" dt="2021-08-22T12:15:37.397" v="77" actId="14100"/>
          <ac:spMkLst>
            <pc:docMk/>
            <pc:sldMk cId="451007849" sldId="311"/>
            <ac:spMk id="62708" creationId="{C2A5FDD1-80FA-48C7-B813-900A41F6FADD}"/>
          </ac:spMkLst>
        </pc:spChg>
        <pc:spChg chg="mod">
          <ac:chgData name="Mrs Hargreaves" userId="16d29ebe-5fd1-4f7c-a551-c4871f6cfdc9" providerId="ADAL" clId="{A56CBEDE-4DB6-4D0C-AF6B-821805A7D626}" dt="2021-08-22T12:15:37.397" v="77" actId="14100"/>
          <ac:spMkLst>
            <pc:docMk/>
            <pc:sldMk cId="451007849" sldId="311"/>
            <ac:spMk id="62709" creationId="{78DB0C66-DCC5-4C28-AC1A-57E5C7BA9BDF}"/>
          </ac:spMkLst>
        </pc:spChg>
        <pc:spChg chg="mod">
          <ac:chgData name="Mrs Hargreaves" userId="16d29ebe-5fd1-4f7c-a551-c4871f6cfdc9" providerId="ADAL" clId="{A56CBEDE-4DB6-4D0C-AF6B-821805A7D626}" dt="2021-08-22T12:15:37.397" v="77" actId="14100"/>
          <ac:spMkLst>
            <pc:docMk/>
            <pc:sldMk cId="451007849" sldId="311"/>
            <ac:spMk id="62710" creationId="{A05C0F07-3106-48AE-8A12-AA52E82864E6}"/>
          </ac:spMkLst>
        </pc:spChg>
        <pc:spChg chg="mod">
          <ac:chgData name="Mrs Hargreaves" userId="16d29ebe-5fd1-4f7c-a551-c4871f6cfdc9" providerId="ADAL" clId="{A56CBEDE-4DB6-4D0C-AF6B-821805A7D626}" dt="2021-08-22T12:15:37.397" v="77" actId="14100"/>
          <ac:spMkLst>
            <pc:docMk/>
            <pc:sldMk cId="451007849" sldId="311"/>
            <ac:spMk id="62711" creationId="{B08F015E-A0FF-4047-A534-143CA009928C}"/>
          </ac:spMkLst>
        </pc:spChg>
        <pc:spChg chg="mod">
          <ac:chgData name="Mrs Hargreaves" userId="16d29ebe-5fd1-4f7c-a551-c4871f6cfdc9" providerId="ADAL" clId="{A56CBEDE-4DB6-4D0C-AF6B-821805A7D626}" dt="2021-08-22T12:15:37.397" v="77" actId="14100"/>
          <ac:spMkLst>
            <pc:docMk/>
            <pc:sldMk cId="451007849" sldId="311"/>
            <ac:spMk id="62712" creationId="{D7CA7572-BF8B-42C9-9AF2-1E53308942D4}"/>
          </ac:spMkLst>
        </pc:spChg>
        <pc:spChg chg="mod">
          <ac:chgData name="Mrs Hargreaves" userId="16d29ebe-5fd1-4f7c-a551-c4871f6cfdc9" providerId="ADAL" clId="{A56CBEDE-4DB6-4D0C-AF6B-821805A7D626}" dt="2021-08-22T12:15:37.397" v="77" actId="14100"/>
          <ac:spMkLst>
            <pc:docMk/>
            <pc:sldMk cId="451007849" sldId="311"/>
            <ac:spMk id="62713" creationId="{5C1D863C-F5FE-43B4-B3F6-FBA3B35ADAE8}"/>
          </ac:spMkLst>
        </pc:spChg>
        <pc:spChg chg="mod">
          <ac:chgData name="Mrs Hargreaves" userId="16d29ebe-5fd1-4f7c-a551-c4871f6cfdc9" providerId="ADAL" clId="{A56CBEDE-4DB6-4D0C-AF6B-821805A7D626}" dt="2021-08-22T12:15:37.397" v="77" actId="14100"/>
          <ac:spMkLst>
            <pc:docMk/>
            <pc:sldMk cId="451007849" sldId="311"/>
            <ac:spMk id="62714" creationId="{51429298-8E1A-4147-8C8B-A9972B13ED22}"/>
          </ac:spMkLst>
        </pc:spChg>
        <pc:spChg chg="mod">
          <ac:chgData name="Mrs Hargreaves" userId="16d29ebe-5fd1-4f7c-a551-c4871f6cfdc9" providerId="ADAL" clId="{A56CBEDE-4DB6-4D0C-AF6B-821805A7D626}" dt="2021-08-22T12:15:37.397" v="77" actId="14100"/>
          <ac:spMkLst>
            <pc:docMk/>
            <pc:sldMk cId="451007849" sldId="311"/>
            <ac:spMk id="62715" creationId="{35B28921-DAEB-46D2-86A1-87A72C093647}"/>
          </ac:spMkLst>
        </pc:spChg>
        <pc:spChg chg="mod">
          <ac:chgData name="Mrs Hargreaves" userId="16d29ebe-5fd1-4f7c-a551-c4871f6cfdc9" providerId="ADAL" clId="{A56CBEDE-4DB6-4D0C-AF6B-821805A7D626}" dt="2021-08-22T12:15:37.397" v="77" actId="14100"/>
          <ac:spMkLst>
            <pc:docMk/>
            <pc:sldMk cId="451007849" sldId="311"/>
            <ac:spMk id="62716" creationId="{122D83ED-DCF6-4209-BD08-5C29E5717D26}"/>
          </ac:spMkLst>
        </pc:spChg>
        <pc:spChg chg="mod">
          <ac:chgData name="Mrs Hargreaves" userId="16d29ebe-5fd1-4f7c-a551-c4871f6cfdc9" providerId="ADAL" clId="{A56CBEDE-4DB6-4D0C-AF6B-821805A7D626}" dt="2021-08-22T12:15:37.397" v="77" actId="14100"/>
          <ac:spMkLst>
            <pc:docMk/>
            <pc:sldMk cId="451007849" sldId="311"/>
            <ac:spMk id="62717" creationId="{6DBD3E5D-2E3E-4E7D-80C9-194220865385}"/>
          </ac:spMkLst>
        </pc:spChg>
        <pc:spChg chg="mod">
          <ac:chgData name="Mrs Hargreaves" userId="16d29ebe-5fd1-4f7c-a551-c4871f6cfdc9" providerId="ADAL" clId="{A56CBEDE-4DB6-4D0C-AF6B-821805A7D626}" dt="2021-08-22T12:15:37.397" v="77" actId="14100"/>
          <ac:spMkLst>
            <pc:docMk/>
            <pc:sldMk cId="451007849" sldId="311"/>
            <ac:spMk id="62718" creationId="{B03A4315-047C-4BA7-9CAC-A16340A75020}"/>
          </ac:spMkLst>
        </pc:spChg>
        <pc:spChg chg="mod">
          <ac:chgData name="Mrs Hargreaves" userId="16d29ebe-5fd1-4f7c-a551-c4871f6cfdc9" providerId="ADAL" clId="{A56CBEDE-4DB6-4D0C-AF6B-821805A7D626}" dt="2021-08-22T12:15:37.397" v="77" actId="14100"/>
          <ac:spMkLst>
            <pc:docMk/>
            <pc:sldMk cId="451007849" sldId="311"/>
            <ac:spMk id="62719" creationId="{65DBE79B-B19D-4DAB-8F9A-732FF0332BC6}"/>
          </ac:spMkLst>
        </pc:spChg>
        <pc:spChg chg="mod">
          <ac:chgData name="Mrs Hargreaves" userId="16d29ebe-5fd1-4f7c-a551-c4871f6cfdc9" providerId="ADAL" clId="{A56CBEDE-4DB6-4D0C-AF6B-821805A7D626}" dt="2021-08-22T12:15:37.397" v="77" actId="14100"/>
          <ac:spMkLst>
            <pc:docMk/>
            <pc:sldMk cId="451007849" sldId="311"/>
            <ac:spMk id="62720" creationId="{E108D54F-28BC-4B89-81E7-FAAA724BFED9}"/>
          </ac:spMkLst>
        </pc:spChg>
        <pc:spChg chg="mod">
          <ac:chgData name="Mrs Hargreaves" userId="16d29ebe-5fd1-4f7c-a551-c4871f6cfdc9" providerId="ADAL" clId="{A56CBEDE-4DB6-4D0C-AF6B-821805A7D626}" dt="2021-08-22T12:15:37.397" v="77" actId="14100"/>
          <ac:spMkLst>
            <pc:docMk/>
            <pc:sldMk cId="451007849" sldId="311"/>
            <ac:spMk id="62721" creationId="{279F1B9F-6DE4-4224-BD6A-213E63638CF2}"/>
          </ac:spMkLst>
        </pc:spChg>
        <pc:spChg chg="mod">
          <ac:chgData name="Mrs Hargreaves" userId="16d29ebe-5fd1-4f7c-a551-c4871f6cfdc9" providerId="ADAL" clId="{A56CBEDE-4DB6-4D0C-AF6B-821805A7D626}" dt="2021-08-22T12:15:37.397" v="77" actId="14100"/>
          <ac:spMkLst>
            <pc:docMk/>
            <pc:sldMk cId="451007849" sldId="311"/>
            <ac:spMk id="62722" creationId="{6556ABB7-58DD-4266-A563-DD0FBB9E66D9}"/>
          </ac:spMkLst>
        </pc:spChg>
        <pc:spChg chg="mod">
          <ac:chgData name="Mrs Hargreaves" userId="16d29ebe-5fd1-4f7c-a551-c4871f6cfdc9" providerId="ADAL" clId="{A56CBEDE-4DB6-4D0C-AF6B-821805A7D626}" dt="2021-08-22T12:15:37.397" v="77" actId="14100"/>
          <ac:spMkLst>
            <pc:docMk/>
            <pc:sldMk cId="451007849" sldId="311"/>
            <ac:spMk id="62723" creationId="{110451A9-4D69-48D9-B083-B8B942E74825}"/>
          </ac:spMkLst>
        </pc:spChg>
        <pc:spChg chg="mod">
          <ac:chgData name="Mrs Hargreaves" userId="16d29ebe-5fd1-4f7c-a551-c4871f6cfdc9" providerId="ADAL" clId="{A56CBEDE-4DB6-4D0C-AF6B-821805A7D626}" dt="2021-08-22T12:15:37.397" v="77" actId="14100"/>
          <ac:spMkLst>
            <pc:docMk/>
            <pc:sldMk cId="451007849" sldId="311"/>
            <ac:spMk id="62724" creationId="{88BE7C5F-679F-484B-A8AD-7D4E48D018E2}"/>
          </ac:spMkLst>
        </pc:spChg>
        <pc:spChg chg="mod">
          <ac:chgData name="Mrs Hargreaves" userId="16d29ebe-5fd1-4f7c-a551-c4871f6cfdc9" providerId="ADAL" clId="{A56CBEDE-4DB6-4D0C-AF6B-821805A7D626}" dt="2021-08-22T12:15:37.397" v="77" actId="14100"/>
          <ac:spMkLst>
            <pc:docMk/>
            <pc:sldMk cId="451007849" sldId="311"/>
            <ac:spMk id="62725" creationId="{54659C66-AF63-4A1D-978A-49E2BD5D5627}"/>
          </ac:spMkLst>
        </pc:spChg>
        <pc:spChg chg="mod">
          <ac:chgData name="Mrs Hargreaves" userId="16d29ebe-5fd1-4f7c-a551-c4871f6cfdc9" providerId="ADAL" clId="{A56CBEDE-4DB6-4D0C-AF6B-821805A7D626}" dt="2021-08-22T12:15:37.397" v="77" actId="14100"/>
          <ac:spMkLst>
            <pc:docMk/>
            <pc:sldMk cId="451007849" sldId="311"/>
            <ac:spMk id="62726" creationId="{A4ED6982-6C91-4103-BD30-7C54BEB129FE}"/>
          </ac:spMkLst>
        </pc:spChg>
        <pc:spChg chg="mod">
          <ac:chgData name="Mrs Hargreaves" userId="16d29ebe-5fd1-4f7c-a551-c4871f6cfdc9" providerId="ADAL" clId="{A56CBEDE-4DB6-4D0C-AF6B-821805A7D626}" dt="2021-08-22T12:15:37.397" v="77" actId="14100"/>
          <ac:spMkLst>
            <pc:docMk/>
            <pc:sldMk cId="451007849" sldId="311"/>
            <ac:spMk id="62727" creationId="{BD8CF1E6-8511-4884-B841-A8D13DF2F569}"/>
          </ac:spMkLst>
        </pc:spChg>
        <pc:spChg chg="mod">
          <ac:chgData name="Mrs Hargreaves" userId="16d29ebe-5fd1-4f7c-a551-c4871f6cfdc9" providerId="ADAL" clId="{A56CBEDE-4DB6-4D0C-AF6B-821805A7D626}" dt="2021-08-22T12:15:37.397" v="77" actId="14100"/>
          <ac:spMkLst>
            <pc:docMk/>
            <pc:sldMk cId="451007849" sldId="311"/>
            <ac:spMk id="62728" creationId="{F701F791-02FC-4FB8-9E21-3E8563FA850A}"/>
          </ac:spMkLst>
        </pc:spChg>
        <pc:spChg chg="mod">
          <ac:chgData name="Mrs Hargreaves" userId="16d29ebe-5fd1-4f7c-a551-c4871f6cfdc9" providerId="ADAL" clId="{A56CBEDE-4DB6-4D0C-AF6B-821805A7D626}" dt="2021-08-22T12:15:37.397" v="77" actId="14100"/>
          <ac:spMkLst>
            <pc:docMk/>
            <pc:sldMk cId="451007849" sldId="311"/>
            <ac:spMk id="62729" creationId="{62544471-C417-4F35-BE80-5E220275F799}"/>
          </ac:spMkLst>
        </pc:spChg>
        <pc:spChg chg="mod">
          <ac:chgData name="Mrs Hargreaves" userId="16d29ebe-5fd1-4f7c-a551-c4871f6cfdc9" providerId="ADAL" clId="{A56CBEDE-4DB6-4D0C-AF6B-821805A7D626}" dt="2021-08-22T12:15:37.397" v="77" actId="14100"/>
          <ac:spMkLst>
            <pc:docMk/>
            <pc:sldMk cId="451007849" sldId="311"/>
            <ac:spMk id="62730" creationId="{92797A92-F87B-45D7-B5F3-ADDBD3723120}"/>
          </ac:spMkLst>
        </pc:spChg>
        <pc:spChg chg="mod">
          <ac:chgData name="Mrs Hargreaves" userId="16d29ebe-5fd1-4f7c-a551-c4871f6cfdc9" providerId="ADAL" clId="{A56CBEDE-4DB6-4D0C-AF6B-821805A7D626}" dt="2021-08-22T12:15:37.397" v="77" actId="14100"/>
          <ac:spMkLst>
            <pc:docMk/>
            <pc:sldMk cId="451007849" sldId="311"/>
            <ac:spMk id="62731" creationId="{E2F3E782-D7EA-4299-B911-976938A7DF80}"/>
          </ac:spMkLst>
        </pc:spChg>
        <pc:spChg chg="mod">
          <ac:chgData name="Mrs Hargreaves" userId="16d29ebe-5fd1-4f7c-a551-c4871f6cfdc9" providerId="ADAL" clId="{A56CBEDE-4DB6-4D0C-AF6B-821805A7D626}" dt="2021-08-22T12:15:37.397" v="77" actId="14100"/>
          <ac:spMkLst>
            <pc:docMk/>
            <pc:sldMk cId="451007849" sldId="311"/>
            <ac:spMk id="62732" creationId="{AEDBD343-0611-46ED-AF59-B53A4B7FD044}"/>
          </ac:spMkLst>
        </pc:spChg>
        <pc:spChg chg="mod">
          <ac:chgData name="Mrs Hargreaves" userId="16d29ebe-5fd1-4f7c-a551-c4871f6cfdc9" providerId="ADAL" clId="{A56CBEDE-4DB6-4D0C-AF6B-821805A7D626}" dt="2021-08-22T12:15:37.397" v="77" actId="14100"/>
          <ac:spMkLst>
            <pc:docMk/>
            <pc:sldMk cId="451007849" sldId="311"/>
            <ac:spMk id="62733" creationId="{47DCD161-9D5B-4647-8F81-AFC6EC243680}"/>
          </ac:spMkLst>
        </pc:spChg>
        <pc:spChg chg="mod">
          <ac:chgData name="Mrs Hargreaves" userId="16d29ebe-5fd1-4f7c-a551-c4871f6cfdc9" providerId="ADAL" clId="{A56CBEDE-4DB6-4D0C-AF6B-821805A7D626}" dt="2021-08-22T12:15:37.397" v="77" actId="14100"/>
          <ac:spMkLst>
            <pc:docMk/>
            <pc:sldMk cId="451007849" sldId="311"/>
            <ac:spMk id="62734" creationId="{9DDC079C-C6EF-4236-9881-424CBA6E1CA7}"/>
          </ac:spMkLst>
        </pc:spChg>
        <pc:spChg chg="mod">
          <ac:chgData name="Mrs Hargreaves" userId="16d29ebe-5fd1-4f7c-a551-c4871f6cfdc9" providerId="ADAL" clId="{A56CBEDE-4DB6-4D0C-AF6B-821805A7D626}" dt="2021-08-22T12:15:37.397" v="77" actId="14100"/>
          <ac:spMkLst>
            <pc:docMk/>
            <pc:sldMk cId="451007849" sldId="311"/>
            <ac:spMk id="62735" creationId="{FBA78414-0DE8-4AA4-86C4-B7F2D704A8AE}"/>
          </ac:spMkLst>
        </pc:spChg>
        <pc:spChg chg="mod">
          <ac:chgData name="Mrs Hargreaves" userId="16d29ebe-5fd1-4f7c-a551-c4871f6cfdc9" providerId="ADAL" clId="{A56CBEDE-4DB6-4D0C-AF6B-821805A7D626}" dt="2021-08-22T12:15:37.397" v="77" actId="14100"/>
          <ac:spMkLst>
            <pc:docMk/>
            <pc:sldMk cId="451007849" sldId="311"/>
            <ac:spMk id="62736" creationId="{54576E5D-4DDB-4A3B-B5C3-44DA5A671DB5}"/>
          </ac:spMkLst>
        </pc:spChg>
        <pc:spChg chg="mod">
          <ac:chgData name="Mrs Hargreaves" userId="16d29ebe-5fd1-4f7c-a551-c4871f6cfdc9" providerId="ADAL" clId="{A56CBEDE-4DB6-4D0C-AF6B-821805A7D626}" dt="2021-08-22T12:15:37.397" v="77" actId="14100"/>
          <ac:spMkLst>
            <pc:docMk/>
            <pc:sldMk cId="451007849" sldId="311"/>
            <ac:spMk id="62737" creationId="{60242DCE-F558-418C-9726-43D047CBF147}"/>
          </ac:spMkLst>
        </pc:spChg>
        <pc:spChg chg="mod">
          <ac:chgData name="Mrs Hargreaves" userId="16d29ebe-5fd1-4f7c-a551-c4871f6cfdc9" providerId="ADAL" clId="{A56CBEDE-4DB6-4D0C-AF6B-821805A7D626}" dt="2021-08-22T12:15:37.397" v="77" actId="14100"/>
          <ac:spMkLst>
            <pc:docMk/>
            <pc:sldMk cId="451007849" sldId="311"/>
            <ac:spMk id="62738" creationId="{3B42720A-AE35-4DF0-8584-068F4DD0C3C9}"/>
          </ac:spMkLst>
        </pc:spChg>
        <pc:spChg chg="mod">
          <ac:chgData name="Mrs Hargreaves" userId="16d29ebe-5fd1-4f7c-a551-c4871f6cfdc9" providerId="ADAL" clId="{A56CBEDE-4DB6-4D0C-AF6B-821805A7D626}" dt="2021-08-22T12:15:37.397" v="77" actId="14100"/>
          <ac:spMkLst>
            <pc:docMk/>
            <pc:sldMk cId="451007849" sldId="311"/>
            <ac:spMk id="62739" creationId="{091F0517-1E79-448E-9764-6E3656AB4214}"/>
          </ac:spMkLst>
        </pc:spChg>
        <pc:spChg chg="mod">
          <ac:chgData name="Mrs Hargreaves" userId="16d29ebe-5fd1-4f7c-a551-c4871f6cfdc9" providerId="ADAL" clId="{A56CBEDE-4DB6-4D0C-AF6B-821805A7D626}" dt="2021-08-22T12:15:37.397" v="77" actId="14100"/>
          <ac:spMkLst>
            <pc:docMk/>
            <pc:sldMk cId="451007849" sldId="311"/>
            <ac:spMk id="62740" creationId="{A9EFCB83-D059-47D2-87DF-DA274E5B491E}"/>
          </ac:spMkLst>
        </pc:spChg>
        <pc:spChg chg="mod">
          <ac:chgData name="Mrs Hargreaves" userId="16d29ebe-5fd1-4f7c-a551-c4871f6cfdc9" providerId="ADAL" clId="{A56CBEDE-4DB6-4D0C-AF6B-821805A7D626}" dt="2021-08-22T12:15:37.397" v="77" actId="14100"/>
          <ac:spMkLst>
            <pc:docMk/>
            <pc:sldMk cId="451007849" sldId="311"/>
            <ac:spMk id="62741" creationId="{29568E22-2DAF-44A3-90D3-4FE313D8F29E}"/>
          </ac:spMkLst>
        </pc:spChg>
        <pc:spChg chg="mod">
          <ac:chgData name="Mrs Hargreaves" userId="16d29ebe-5fd1-4f7c-a551-c4871f6cfdc9" providerId="ADAL" clId="{A56CBEDE-4DB6-4D0C-AF6B-821805A7D626}" dt="2021-08-22T12:15:37.397" v="77" actId="14100"/>
          <ac:spMkLst>
            <pc:docMk/>
            <pc:sldMk cId="451007849" sldId="311"/>
            <ac:spMk id="62742" creationId="{F751CFC4-B02B-4CD7-B2EB-DB281D1AB023}"/>
          </ac:spMkLst>
        </pc:spChg>
        <pc:spChg chg="mod">
          <ac:chgData name="Mrs Hargreaves" userId="16d29ebe-5fd1-4f7c-a551-c4871f6cfdc9" providerId="ADAL" clId="{A56CBEDE-4DB6-4D0C-AF6B-821805A7D626}" dt="2021-08-22T12:15:37.397" v="77" actId="14100"/>
          <ac:spMkLst>
            <pc:docMk/>
            <pc:sldMk cId="451007849" sldId="311"/>
            <ac:spMk id="62743" creationId="{EE28DD46-A4AB-4086-BE1C-DF5C498F699D}"/>
          </ac:spMkLst>
        </pc:spChg>
        <pc:spChg chg="mod">
          <ac:chgData name="Mrs Hargreaves" userId="16d29ebe-5fd1-4f7c-a551-c4871f6cfdc9" providerId="ADAL" clId="{A56CBEDE-4DB6-4D0C-AF6B-821805A7D626}" dt="2021-08-22T12:15:37.397" v="77" actId="14100"/>
          <ac:spMkLst>
            <pc:docMk/>
            <pc:sldMk cId="451007849" sldId="311"/>
            <ac:spMk id="62744" creationId="{D9039D8A-84DC-405B-90CD-0B5ABFD16D71}"/>
          </ac:spMkLst>
        </pc:spChg>
        <pc:spChg chg="mod">
          <ac:chgData name="Mrs Hargreaves" userId="16d29ebe-5fd1-4f7c-a551-c4871f6cfdc9" providerId="ADAL" clId="{A56CBEDE-4DB6-4D0C-AF6B-821805A7D626}" dt="2021-08-22T12:15:37.397" v="77" actId="14100"/>
          <ac:spMkLst>
            <pc:docMk/>
            <pc:sldMk cId="451007849" sldId="311"/>
            <ac:spMk id="62745" creationId="{D242F1F1-DCC0-474C-BA5D-CA358B230889}"/>
          </ac:spMkLst>
        </pc:spChg>
        <pc:spChg chg="mod">
          <ac:chgData name="Mrs Hargreaves" userId="16d29ebe-5fd1-4f7c-a551-c4871f6cfdc9" providerId="ADAL" clId="{A56CBEDE-4DB6-4D0C-AF6B-821805A7D626}" dt="2021-08-22T12:15:37.397" v="77" actId="14100"/>
          <ac:spMkLst>
            <pc:docMk/>
            <pc:sldMk cId="451007849" sldId="311"/>
            <ac:spMk id="62746" creationId="{C8AD3D41-5F31-4253-B308-B791A82BC92A}"/>
          </ac:spMkLst>
        </pc:spChg>
        <pc:spChg chg="mod">
          <ac:chgData name="Mrs Hargreaves" userId="16d29ebe-5fd1-4f7c-a551-c4871f6cfdc9" providerId="ADAL" clId="{A56CBEDE-4DB6-4D0C-AF6B-821805A7D626}" dt="2021-08-22T12:15:37.397" v="77" actId="14100"/>
          <ac:spMkLst>
            <pc:docMk/>
            <pc:sldMk cId="451007849" sldId="311"/>
            <ac:spMk id="62747" creationId="{4E0A5501-5A2D-4B2A-8ACF-811A106B79C5}"/>
          </ac:spMkLst>
        </pc:spChg>
        <pc:spChg chg="mod">
          <ac:chgData name="Mrs Hargreaves" userId="16d29ebe-5fd1-4f7c-a551-c4871f6cfdc9" providerId="ADAL" clId="{A56CBEDE-4DB6-4D0C-AF6B-821805A7D626}" dt="2021-08-22T12:15:37.397" v="77" actId="14100"/>
          <ac:spMkLst>
            <pc:docMk/>
            <pc:sldMk cId="451007849" sldId="311"/>
            <ac:spMk id="62748" creationId="{56929032-573C-4932-879D-DAC37E9A09DC}"/>
          </ac:spMkLst>
        </pc:spChg>
        <pc:spChg chg="mod">
          <ac:chgData name="Mrs Hargreaves" userId="16d29ebe-5fd1-4f7c-a551-c4871f6cfdc9" providerId="ADAL" clId="{A56CBEDE-4DB6-4D0C-AF6B-821805A7D626}" dt="2021-08-22T12:15:37.397" v="77" actId="14100"/>
          <ac:spMkLst>
            <pc:docMk/>
            <pc:sldMk cId="451007849" sldId="311"/>
            <ac:spMk id="62749" creationId="{CE0DF617-A35B-449A-8260-26D53524D6BA}"/>
          </ac:spMkLst>
        </pc:spChg>
        <pc:spChg chg="mod">
          <ac:chgData name="Mrs Hargreaves" userId="16d29ebe-5fd1-4f7c-a551-c4871f6cfdc9" providerId="ADAL" clId="{A56CBEDE-4DB6-4D0C-AF6B-821805A7D626}" dt="2021-08-22T12:15:37.397" v="77" actId="14100"/>
          <ac:spMkLst>
            <pc:docMk/>
            <pc:sldMk cId="451007849" sldId="311"/>
            <ac:spMk id="62750" creationId="{0B7656FA-7597-43F1-83FA-393A5D50E3F1}"/>
          </ac:spMkLst>
        </pc:spChg>
        <pc:spChg chg="mod">
          <ac:chgData name="Mrs Hargreaves" userId="16d29ebe-5fd1-4f7c-a551-c4871f6cfdc9" providerId="ADAL" clId="{A56CBEDE-4DB6-4D0C-AF6B-821805A7D626}" dt="2021-08-22T12:15:37.397" v="77" actId="14100"/>
          <ac:spMkLst>
            <pc:docMk/>
            <pc:sldMk cId="451007849" sldId="311"/>
            <ac:spMk id="62751" creationId="{6E896729-F142-4F35-879A-CA74B32E0596}"/>
          </ac:spMkLst>
        </pc:spChg>
        <pc:spChg chg="mod">
          <ac:chgData name="Mrs Hargreaves" userId="16d29ebe-5fd1-4f7c-a551-c4871f6cfdc9" providerId="ADAL" clId="{A56CBEDE-4DB6-4D0C-AF6B-821805A7D626}" dt="2021-08-22T12:15:37.397" v="77" actId="14100"/>
          <ac:spMkLst>
            <pc:docMk/>
            <pc:sldMk cId="451007849" sldId="311"/>
            <ac:spMk id="62752" creationId="{CA6B5D2D-B937-446A-BBDE-C2FD36B369B5}"/>
          </ac:spMkLst>
        </pc:spChg>
        <pc:spChg chg="mod">
          <ac:chgData name="Mrs Hargreaves" userId="16d29ebe-5fd1-4f7c-a551-c4871f6cfdc9" providerId="ADAL" clId="{A56CBEDE-4DB6-4D0C-AF6B-821805A7D626}" dt="2021-08-22T12:15:37.397" v="77" actId="14100"/>
          <ac:spMkLst>
            <pc:docMk/>
            <pc:sldMk cId="451007849" sldId="311"/>
            <ac:spMk id="62753" creationId="{0B999A4E-0181-4DFD-BDB1-1D8218F0804D}"/>
          </ac:spMkLst>
        </pc:spChg>
        <pc:spChg chg="mod">
          <ac:chgData name="Mrs Hargreaves" userId="16d29ebe-5fd1-4f7c-a551-c4871f6cfdc9" providerId="ADAL" clId="{A56CBEDE-4DB6-4D0C-AF6B-821805A7D626}" dt="2021-08-22T12:15:37.397" v="77" actId="14100"/>
          <ac:spMkLst>
            <pc:docMk/>
            <pc:sldMk cId="451007849" sldId="311"/>
            <ac:spMk id="62754" creationId="{5FC172C0-95BC-4017-AD47-7C3D7F94FE4B}"/>
          </ac:spMkLst>
        </pc:spChg>
        <pc:spChg chg="mod">
          <ac:chgData name="Mrs Hargreaves" userId="16d29ebe-5fd1-4f7c-a551-c4871f6cfdc9" providerId="ADAL" clId="{A56CBEDE-4DB6-4D0C-AF6B-821805A7D626}" dt="2021-08-22T12:15:37.397" v="77" actId="14100"/>
          <ac:spMkLst>
            <pc:docMk/>
            <pc:sldMk cId="451007849" sldId="311"/>
            <ac:spMk id="62755" creationId="{08329FBC-F18D-474C-8913-5565C67F419A}"/>
          </ac:spMkLst>
        </pc:spChg>
        <pc:spChg chg="mod">
          <ac:chgData name="Mrs Hargreaves" userId="16d29ebe-5fd1-4f7c-a551-c4871f6cfdc9" providerId="ADAL" clId="{A56CBEDE-4DB6-4D0C-AF6B-821805A7D626}" dt="2021-08-22T12:15:37.397" v="77" actId="14100"/>
          <ac:spMkLst>
            <pc:docMk/>
            <pc:sldMk cId="451007849" sldId="311"/>
            <ac:spMk id="62756" creationId="{EF396179-41D4-4951-A796-5B512751A892}"/>
          </ac:spMkLst>
        </pc:spChg>
        <pc:spChg chg="mod">
          <ac:chgData name="Mrs Hargreaves" userId="16d29ebe-5fd1-4f7c-a551-c4871f6cfdc9" providerId="ADAL" clId="{A56CBEDE-4DB6-4D0C-AF6B-821805A7D626}" dt="2021-08-22T12:15:37.397" v="77" actId="14100"/>
          <ac:spMkLst>
            <pc:docMk/>
            <pc:sldMk cId="451007849" sldId="311"/>
            <ac:spMk id="62757" creationId="{BBBDF778-6600-45A6-93A0-3DC0FA0B97C3}"/>
          </ac:spMkLst>
        </pc:spChg>
        <pc:spChg chg="mod">
          <ac:chgData name="Mrs Hargreaves" userId="16d29ebe-5fd1-4f7c-a551-c4871f6cfdc9" providerId="ADAL" clId="{A56CBEDE-4DB6-4D0C-AF6B-821805A7D626}" dt="2021-08-22T12:15:37.397" v="77" actId="14100"/>
          <ac:spMkLst>
            <pc:docMk/>
            <pc:sldMk cId="451007849" sldId="311"/>
            <ac:spMk id="62758" creationId="{02A08478-AEAB-4F8B-967B-E1E129E8475B}"/>
          </ac:spMkLst>
        </pc:spChg>
        <pc:spChg chg="mod">
          <ac:chgData name="Mrs Hargreaves" userId="16d29ebe-5fd1-4f7c-a551-c4871f6cfdc9" providerId="ADAL" clId="{A56CBEDE-4DB6-4D0C-AF6B-821805A7D626}" dt="2021-08-22T12:15:37.397" v="77" actId="14100"/>
          <ac:spMkLst>
            <pc:docMk/>
            <pc:sldMk cId="451007849" sldId="311"/>
            <ac:spMk id="62759" creationId="{B5E30213-FE2F-4370-81D2-59102D695482}"/>
          </ac:spMkLst>
        </pc:spChg>
        <pc:spChg chg="mod">
          <ac:chgData name="Mrs Hargreaves" userId="16d29ebe-5fd1-4f7c-a551-c4871f6cfdc9" providerId="ADAL" clId="{A56CBEDE-4DB6-4D0C-AF6B-821805A7D626}" dt="2021-08-22T12:15:37.397" v="77" actId="14100"/>
          <ac:spMkLst>
            <pc:docMk/>
            <pc:sldMk cId="451007849" sldId="311"/>
            <ac:spMk id="62760" creationId="{886381E0-BCD6-489F-8689-A9456BF50663}"/>
          </ac:spMkLst>
        </pc:spChg>
        <pc:spChg chg="mod">
          <ac:chgData name="Mrs Hargreaves" userId="16d29ebe-5fd1-4f7c-a551-c4871f6cfdc9" providerId="ADAL" clId="{A56CBEDE-4DB6-4D0C-AF6B-821805A7D626}" dt="2021-08-22T12:15:37.397" v="77" actId="14100"/>
          <ac:spMkLst>
            <pc:docMk/>
            <pc:sldMk cId="451007849" sldId="311"/>
            <ac:spMk id="62761" creationId="{798C4A1E-141F-482B-9EC0-62181F5671C1}"/>
          </ac:spMkLst>
        </pc:spChg>
        <pc:spChg chg="mod">
          <ac:chgData name="Mrs Hargreaves" userId="16d29ebe-5fd1-4f7c-a551-c4871f6cfdc9" providerId="ADAL" clId="{A56CBEDE-4DB6-4D0C-AF6B-821805A7D626}" dt="2021-08-22T12:15:37.397" v="77" actId="14100"/>
          <ac:spMkLst>
            <pc:docMk/>
            <pc:sldMk cId="451007849" sldId="311"/>
            <ac:spMk id="62762" creationId="{3F947871-B9E1-497E-8FD9-1E9F50F6487D}"/>
          </ac:spMkLst>
        </pc:spChg>
        <pc:spChg chg="mod">
          <ac:chgData name="Mrs Hargreaves" userId="16d29ebe-5fd1-4f7c-a551-c4871f6cfdc9" providerId="ADAL" clId="{A56CBEDE-4DB6-4D0C-AF6B-821805A7D626}" dt="2021-08-22T12:15:37.397" v="77" actId="14100"/>
          <ac:spMkLst>
            <pc:docMk/>
            <pc:sldMk cId="451007849" sldId="311"/>
            <ac:spMk id="62763" creationId="{967A1825-A22B-4DFC-AA2F-1010F9A15E49}"/>
          </ac:spMkLst>
        </pc:spChg>
        <pc:spChg chg="mod">
          <ac:chgData name="Mrs Hargreaves" userId="16d29ebe-5fd1-4f7c-a551-c4871f6cfdc9" providerId="ADAL" clId="{A56CBEDE-4DB6-4D0C-AF6B-821805A7D626}" dt="2021-08-22T12:15:37.397" v="77" actId="14100"/>
          <ac:spMkLst>
            <pc:docMk/>
            <pc:sldMk cId="451007849" sldId="311"/>
            <ac:spMk id="62764" creationId="{328CCC6D-F4B9-4CF5-B85F-EBF2765A2F5D}"/>
          </ac:spMkLst>
        </pc:spChg>
        <pc:spChg chg="mod">
          <ac:chgData name="Mrs Hargreaves" userId="16d29ebe-5fd1-4f7c-a551-c4871f6cfdc9" providerId="ADAL" clId="{A56CBEDE-4DB6-4D0C-AF6B-821805A7D626}" dt="2021-08-22T12:15:37.397" v="77" actId="14100"/>
          <ac:spMkLst>
            <pc:docMk/>
            <pc:sldMk cId="451007849" sldId="311"/>
            <ac:spMk id="62765" creationId="{DD27ACC4-6366-4FBA-9EE2-986F3A712FDF}"/>
          </ac:spMkLst>
        </pc:spChg>
        <pc:spChg chg="mod">
          <ac:chgData name="Mrs Hargreaves" userId="16d29ebe-5fd1-4f7c-a551-c4871f6cfdc9" providerId="ADAL" clId="{A56CBEDE-4DB6-4D0C-AF6B-821805A7D626}" dt="2021-08-22T12:15:37.397" v="77" actId="14100"/>
          <ac:spMkLst>
            <pc:docMk/>
            <pc:sldMk cId="451007849" sldId="311"/>
            <ac:spMk id="62766" creationId="{E571FF15-F579-48A8-9109-5A63549DE9BF}"/>
          </ac:spMkLst>
        </pc:spChg>
        <pc:spChg chg="mod">
          <ac:chgData name="Mrs Hargreaves" userId="16d29ebe-5fd1-4f7c-a551-c4871f6cfdc9" providerId="ADAL" clId="{A56CBEDE-4DB6-4D0C-AF6B-821805A7D626}" dt="2021-08-22T12:15:37.397" v="77" actId="14100"/>
          <ac:spMkLst>
            <pc:docMk/>
            <pc:sldMk cId="451007849" sldId="311"/>
            <ac:spMk id="62767" creationId="{42B43907-5B80-4D17-998B-50FA2E2647ED}"/>
          </ac:spMkLst>
        </pc:spChg>
        <pc:spChg chg="mod">
          <ac:chgData name="Mrs Hargreaves" userId="16d29ebe-5fd1-4f7c-a551-c4871f6cfdc9" providerId="ADAL" clId="{A56CBEDE-4DB6-4D0C-AF6B-821805A7D626}" dt="2021-08-22T12:15:37.397" v="77" actId="14100"/>
          <ac:spMkLst>
            <pc:docMk/>
            <pc:sldMk cId="451007849" sldId="311"/>
            <ac:spMk id="62768" creationId="{1CA94469-82E0-41FF-9481-6C58B317AB82}"/>
          </ac:spMkLst>
        </pc:spChg>
        <pc:spChg chg="mod">
          <ac:chgData name="Mrs Hargreaves" userId="16d29ebe-5fd1-4f7c-a551-c4871f6cfdc9" providerId="ADAL" clId="{A56CBEDE-4DB6-4D0C-AF6B-821805A7D626}" dt="2021-08-22T12:15:37.397" v="77" actId="14100"/>
          <ac:spMkLst>
            <pc:docMk/>
            <pc:sldMk cId="451007849" sldId="311"/>
            <ac:spMk id="62769" creationId="{A07B8728-7EA9-4740-A306-5BBA896A09A8}"/>
          </ac:spMkLst>
        </pc:spChg>
        <pc:spChg chg="mod">
          <ac:chgData name="Mrs Hargreaves" userId="16d29ebe-5fd1-4f7c-a551-c4871f6cfdc9" providerId="ADAL" clId="{A56CBEDE-4DB6-4D0C-AF6B-821805A7D626}" dt="2021-08-22T12:15:37.397" v="77" actId="14100"/>
          <ac:spMkLst>
            <pc:docMk/>
            <pc:sldMk cId="451007849" sldId="311"/>
            <ac:spMk id="62770" creationId="{E78BD7DD-E8EC-4ECB-A606-969943AF12C6}"/>
          </ac:spMkLst>
        </pc:spChg>
        <pc:spChg chg="mod">
          <ac:chgData name="Mrs Hargreaves" userId="16d29ebe-5fd1-4f7c-a551-c4871f6cfdc9" providerId="ADAL" clId="{A56CBEDE-4DB6-4D0C-AF6B-821805A7D626}" dt="2021-08-22T12:15:37.397" v="77" actId="14100"/>
          <ac:spMkLst>
            <pc:docMk/>
            <pc:sldMk cId="451007849" sldId="311"/>
            <ac:spMk id="62771" creationId="{08D3208B-7D58-464F-9D78-E496E090E812}"/>
          </ac:spMkLst>
        </pc:spChg>
        <pc:spChg chg="mod">
          <ac:chgData name="Mrs Hargreaves" userId="16d29ebe-5fd1-4f7c-a551-c4871f6cfdc9" providerId="ADAL" clId="{A56CBEDE-4DB6-4D0C-AF6B-821805A7D626}" dt="2021-08-22T12:15:37.397" v="77" actId="14100"/>
          <ac:spMkLst>
            <pc:docMk/>
            <pc:sldMk cId="451007849" sldId="311"/>
            <ac:spMk id="62772" creationId="{AB8AA071-A225-49CC-AEE4-67CDAC68E86A}"/>
          </ac:spMkLst>
        </pc:spChg>
        <pc:spChg chg="mod">
          <ac:chgData name="Mrs Hargreaves" userId="16d29ebe-5fd1-4f7c-a551-c4871f6cfdc9" providerId="ADAL" clId="{A56CBEDE-4DB6-4D0C-AF6B-821805A7D626}" dt="2021-08-22T12:15:37.397" v="77" actId="14100"/>
          <ac:spMkLst>
            <pc:docMk/>
            <pc:sldMk cId="451007849" sldId="311"/>
            <ac:spMk id="62773" creationId="{F4C2FB2B-03E1-477D-B0F9-709F0B23C041}"/>
          </ac:spMkLst>
        </pc:spChg>
        <pc:spChg chg="mod">
          <ac:chgData name="Mrs Hargreaves" userId="16d29ebe-5fd1-4f7c-a551-c4871f6cfdc9" providerId="ADAL" clId="{A56CBEDE-4DB6-4D0C-AF6B-821805A7D626}" dt="2021-08-22T12:15:37.397" v="77" actId="14100"/>
          <ac:spMkLst>
            <pc:docMk/>
            <pc:sldMk cId="451007849" sldId="311"/>
            <ac:spMk id="62774" creationId="{30319503-C39B-4B9D-A7F2-BC019B1B6767}"/>
          </ac:spMkLst>
        </pc:spChg>
        <pc:spChg chg="mod">
          <ac:chgData name="Mrs Hargreaves" userId="16d29ebe-5fd1-4f7c-a551-c4871f6cfdc9" providerId="ADAL" clId="{A56CBEDE-4DB6-4D0C-AF6B-821805A7D626}" dt="2021-08-22T12:15:37.397" v="77" actId="14100"/>
          <ac:spMkLst>
            <pc:docMk/>
            <pc:sldMk cId="451007849" sldId="311"/>
            <ac:spMk id="62775" creationId="{319975E9-8CEF-49B2-8BDB-D0B1EBABFA94}"/>
          </ac:spMkLst>
        </pc:spChg>
        <pc:spChg chg="mod">
          <ac:chgData name="Mrs Hargreaves" userId="16d29ebe-5fd1-4f7c-a551-c4871f6cfdc9" providerId="ADAL" clId="{A56CBEDE-4DB6-4D0C-AF6B-821805A7D626}" dt="2021-08-22T12:15:37.397" v="77" actId="14100"/>
          <ac:spMkLst>
            <pc:docMk/>
            <pc:sldMk cId="451007849" sldId="311"/>
            <ac:spMk id="62776" creationId="{FF89FF20-61CD-4F57-8067-A89E7E28CF9B}"/>
          </ac:spMkLst>
        </pc:spChg>
        <pc:spChg chg="mod">
          <ac:chgData name="Mrs Hargreaves" userId="16d29ebe-5fd1-4f7c-a551-c4871f6cfdc9" providerId="ADAL" clId="{A56CBEDE-4DB6-4D0C-AF6B-821805A7D626}" dt="2021-08-22T12:15:37.397" v="77" actId="14100"/>
          <ac:spMkLst>
            <pc:docMk/>
            <pc:sldMk cId="451007849" sldId="311"/>
            <ac:spMk id="62777" creationId="{14C12FEC-F5E0-44BB-8A53-224D805C72CE}"/>
          </ac:spMkLst>
        </pc:spChg>
        <pc:spChg chg="mod">
          <ac:chgData name="Mrs Hargreaves" userId="16d29ebe-5fd1-4f7c-a551-c4871f6cfdc9" providerId="ADAL" clId="{A56CBEDE-4DB6-4D0C-AF6B-821805A7D626}" dt="2021-08-22T12:15:37.397" v="77" actId="14100"/>
          <ac:spMkLst>
            <pc:docMk/>
            <pc:sldMk cId="451007849" sldId="311"/>
            <ac:spMk id="62778" creationId="{0FD730F5-9557-4E64-A625-10B4E8F3EEAF}"/>
          </ac:spMkLst>
        </pc:spChg>
        <pc:spChg chg="mod">
          <ac:chgData name="Mrs Hargreaves" userId="16d29ebe-5fd1-4f7c-a551-c4871f6cfdc9" providerId="ADAL" clId="{A56CBEDE-4DB6-4D0C-AF6B-821805A7D626}" dt="2021-08-22T12:15:37.397" v="77" actId="14100"/>
          <ac:spMkLst>
            <pc:docMk/>
            <pc:sldMk cId="451007849" sldId="311"/>
            <ac:spMk id="62779" creationId="{A72925E6-1018-45C9-916B-26B0D63ADECA}"/>
          </ac:spMkLst>
        </pc:spChg>
        <pc:spChg chg="mod">
          <ac:chgData name="Mrs Hargreaves" userId="16d29ebe-5fd1-4f7c-a551-c4871f6cfdc9" providerId="ADAL" clId="{A56CBEDE-4DB6-4D0C-AF6B-821805A7D626}" dt="2021-08-22T12:15:37.397" v="77" actId="14100"/>
          <ac:spMkLst>
            <pc:docMk/>
            <pc:sldMk cId="451007849" sldId="311"/>
            <ac:spMk id="62780" creationId="{BA11898D-E4FE-4062-B1F6-B56F899DB874}"/>
          </ac:spMkLst>
        </pc:spChg>
        <pc:spChg chg="mod">
          <ac:chgData name="Mrs Hargreaves" userId="16d29ebe-5fd1-4f7c-a551-c4871f6cfdc9" providerId="ADAL" clId="{A56CBEDE-4DB6-4D0C-AF6B-821805A7D626}" dt="2021-08-22T12:15:37.397" v="77" actId="14100"/>
          <ac:spMkLst>
            <pc:docMk/>
            <pc:sldMk cId="451007849" sldId="311"/>
            <ac:spMk id="62781" creationId="{59B7727D-114A-4C5D-9529-B895D85DAB0C}"/>
          </ac:spMkLst>
        </pc:spChg>
        <pc:spChg chg="mod">
          <ac:chgData name="Mrs Hargreaves" userId="16d29ebe-5fd1-4f7c-a551-c4871f6cfdc9" providerId="ADAL" clId="{A56CBEDE-4DB6-4D0C-AF6B-821805A7D626}" dt="2021-08-22T12:15:37.397" v="77" actId="14100"/>
          <ac:spMkLst>
            <pc:docMk/>
            <pc:sldMk cId="451007849" sldId="311"/>
            <ac:spMk id="62782" creationId="{6A42A0D0-8FB6-45B1-BC35-844ED4A15C4D}"/>
          </ac:spMkLst>
        </pc:spChg>
        <pc:spChg chg="mod">
          <ac:chgData name="Mrs Hargreaves" userId="16d29ebe-5fd1-4f7c-a551-c4871f6cfdc9" providerId="ADAL" clId="{A56CBEDE-4DB6-4D0C-AF6B-821805A7D626}" dt="2021-08-22T12:15:37.397" v="77" actId="14100"/>
          <ac:spMkLst>
            <pc:docMk/>
            <pc:sldMk cId="451007849" sldId="311"/>
            <ac:spMk id="62783" creationId="{DDE5ED36-0EA2-4F3B-9506-E64EA2C765E3}"/>
          </ac:spMkLst>
        </pc:spChg>
        <pc:spChg chg="mod">
          <ac:chgData name="Mrs Hargreaves" userId="16d29ebe-5fd1-4f7c-a551-c4871f6cfdc9" providerId="ADAL" clId="{A56CBEDE-4DB6-4D0C-AF6B-821805A7D626}" dt="2021-08-22T12:15:37.397" v="77" actId="14100"/>
          <ac:spMkLst>
            <pc:docMk/>
            <pc:sldMk cId="451007849" sldId="311"/>
            <ac:spMk id="62784" creationId="{1CC0F97F-BFA9-4A69-BD5E-8886A5DE470B}"/>
          </ac:spMkLst>
        </pc:spChg>
        <pc:spChg chg="mod">
          <ac:chgData name="Mrs Hargreaves" userId="16d29ebe-5fd1-4f7c-a551-c4871f6cfdc9" providerId="ADAL" clId="{A56CBEDE-4DB6-4D0C-AF6B-821805A7D626}" dt="2021-08-22T12:15:37.397" v="77" actId="14100"/>
          <ac:spMkLst>
            <pc:docMk/>
            <pc:sldMk cId="451007849" sldId="311"/>
            <ac:spMk id="62785" creationId="{E1AA7EAD-65BF-4473-8481-4AB3C36A53F9}"/>
          </ac:spMkLst>
        </pc:spChg>
        <pc:spChg chg="mod">
          <ac:chgData name="Mrs Hargreaves" userId="16d29ebe-5fd1-4f7c-a551-c4871f6cfdc9" providerId="ADAL" clId="{A56CBEDE-4DB6-4D0C-AF6B-821805A7D626}" dt="2021-08-22T12:15:37.397" v="77" actId="14100"/>
          <ac:spMkLst>
            <pc:docMk/>
            <pc:sldMk cId="451007849" sldId="311"/>
            <ac:spMk id="62786" creationId="{BDAA508B-5697-41A1-92B2-F4406927F0E3}"/>
          </ac:spMkLst>
        </pc:spChg>
        <pc:spChg chg="mod">
          <ac:chgData name="Mrs Hargreaves" userId="16d29ebe-5fd1-4f7c-a551-c4871f6cfdc9" providerId="ADAL" clId="{A56CBEDE-4DB6-4D0C-AF6B-821805A7D626}" dt="2021-08-22T12:15:37.397" v="77" actId="14100"/>
          <ac:spMkLst>
            <pc:docMk/>
            <pc:sldMk cId="451007849" sldId="311"/>
            <ac:spMk id="62787" creationId="{AA883433-C480-4220-8A0F-7D446F75D47C}"/>
          </ac:spMkLst>
        </pc:spChg>
        <pc:spChg chg="mod">
          <ac:chgData name="Mrs Hargreaves" userId="16d29ebe-5fd1-4f7c-a551-c4871f6cfdc9" providerId="ADAL" clId="{A56CBEDE-4DB6-4D0C-AF6B-821805A7D626}" dt="2021-08-22T12:15:37.397" v="77" actId="14100"/>
          <ac:spMkLst>
            <pc:docMk/>
            <pc:sldMk cId="451007849" sldId="311"/>
            <ac:spMk id="62788" creationId="{EA0FB62E-C54A-4CEA-8D76-9C2E858E59F4}"/>
          </ac:spMkLst>
        </pc:spChg>
        <pc:spChg chg="mod">
          <ac:chgData name="Mrs Hargreaves" userId="16d29ebe-5fd1-4f7c-a551-c4871f6cfdc9" providerId="ADAL" clId="{A56CBEDE-4DB6-4D0C-AF6B-821805A7D626}" dt="2021-08-22T12:15:37.397" v="77" actId="14100"/>
          <ac:spMkLst>
            <pc:docMk/>
            <pc:sldMk cId="451007849" sldId="311"/>
            <ac:spMk id="62789" creationId="{A3EED3FC-7CE5-4626-A7C8-BBA7B96D114C}"/>
          </ac:spMkLst>
        </pc:spChg>
        <pc:spChg chg="mod">
          <ac:chgData name="Mrs Hargreaves" userId="16d29ebe-5fd1-4f7c-a551-c4871f6cfdc9" providerId="ADAL" clId="{A56CBEDE-4DB6-4D0C-AF6B-821805A7D626}" dt="2021-08-22T12:15:37.397" v="77" actId="14100"/>
          <ac:spMkLst>
            <pc:docMk/>
            <pc:sldMk cId="451007849" sldId="311"/>
            <ac:spMk id="62790" creationId="{CCD8FAD2-D8DC-4A50-BFFD-F3DC84E78626}"/>
          </ac:spMkLst>
        </pc:spChg>
        <pc:spChg chg="mod">
          <ac:chgData name="Mrs Hargreaves" userId="16d29ebe-5fd1-4f7c-a551-c4871f6cfdc9" providerId="ADAL" clId="{A56CBEDE-4DB6-4D0C-AF6B-821805A7D626}" dt="2021-08-22T12:15:37.397" v="77" actId="14100"/>
          <ac:spMkLst>
            <pc:docMk/>
            <pc:sldMk cId="451007849" sldId="311"/>
            <ac:spMk id="62791" creationId="{1605CCB8-8AA9-4C84-A69A-18DC44C11628}"/>
          </ac:spMkLst>
        </pc:spChg>
        <pc:spChg chg="mod">
          <ac:chgData name="Mrs Hargreaves" userId="16d29ebe-5fd1-4f7c-a551-c4871f6cfdc9" providerId="ADAL" clId="{A56CBEDE-4DB6-4D0C-AF6B-821805A7D626}" dt="2021-08-22T12:15:37.397" v="77" actId="14100"/>
          <ac:spMkLst>
            <pc:docMk/>
            <pc:sldMk cId="451007849" sldId="311"/>
            <ac:spMk id="62792" creationId="{9594F159-8041-48D5-B7AE-A38ACF83B787}"/>
          </ac:spMkLst>
        </pc:spChg>
        <pc:spChg chg="mod">
          <ac:chgData name="Mrs Hargreaves" userId="16d29ebe-5fd1-4f7c-a551-c4871f6cfdc9" providerId="ADAL" clId="{A56CBEDE-4DB6-4D0C-AF6B-821805A7D626}" dt="2021-08-22T12:15:37.397" v="77" actId="14100"/>
          <ac:spMkLst>
            <pc:docMk/>
            <pc:sldMk cId="451007849" sldId="311"/>
            <ac:spMk id="62793" creationId="{E7D8E7CB-61A7-4DF8-9629-FF7E97F0C258}"/>
          </ac:spMkLst>
        </pc:spChg>
        <pc:spChg chg="mod">
          <ac:chgData name="Mrs Hargreaves" userId="16d29ebe-5fd1-4f7c-a551-c4871f6cfdc9" providerId="ADAL" clId="{A56CBEDE-4DB6-4D0C-AF6B-821805A7D626}" dt="2021-08-22T12:15:37.397" v="77" actId="14100"/>
          <ac:spMkLst>
            <pc:docMk/>
            <pc:sldMk cId="451007849" sldId="311"/>
            <ac:spMk id="62794" creationId="{3B6F63DE-116E-477D-8ECE-1865899DF34A}"/>
          </ac:spMkLst>
        </pc:spChg>
        <pc:spChg chg="mod">
          <ac:chgData name="Mrs Hargreaves" userId="16d29ebe-5fd1-4f7c-a551-c4871f6cfdc9" providerId="ADAL" clId="{A56CBEDE-4DB6-4D0C-AF6B-821805A7D626}" dt="2021-08-22T12:15:37.397" v="77" actId="14100"/>
          <ac:spMkLst>
            <pc:docMk/>
            <pc:sldMk cId="451007849" sldId="311"/>
            <ac:spMk id="62795" creationId="{BD380593-D6F3-413E-8D00-1478C63B08C5}"/>
          </ac:spMkLst>
        </pc:spChg>
        <pc:spChg chg="mod">
          <ac:chgData name="Mrs Hargreaves" userId="16d29ebe-5fd1-4f7c-a551-c4871f6cfdc9" providerId="ADAL" clId="{A56CBEDE-4DB6-4D0C-AF6B-821805A7D626}" dt="2021-08-22T12:15:37.397" v="77" actId="14100"/>
          <ac:spMkLst>
            <pc:docMk/>
            <pc:sldMk cId="451007849" sldId="311"/>
            <ac:spMk id="62796" creationId="{38462A87-9E98-46CA-BEE9-C728241936AD}"/>
          </ac:spMkLst>
        </pc:spChg>
        <pc:spChg chg="mod">
          <ac:chgData name="Mrs Hargreaves" userId="16d29ebe-5fd1-4f7c-a551-c4871f6cfdc9" providerId="ADAL" clId="{A56CBEDE-4DB6-4D0C-AF6B-821805A7D626}" dt="2021-08-22T12:15:37.397" v="77" actId="14100"/>
          <ac:spMkLst>
            <pc:docMk/>
            <pc:sldMk cId="451007849" sldId="311"/>
            <ac:spMk id="62797" creationId="{9937C1F2-E4B2-4188-A126-17DAB2846222}"/>
          </ac:spMkLst>
        </pc:spChg>
        <pc:spChg chg="mod">
          <ac:chgData name="Mrs Hargreaves" userId="16d29ebe-5fd1-4f7c-a551-c4871f6cfdc9" providerId="ADAL" clId="{A56CBEDE-4DB6-4D0C-AF6B-821805A7D626}" dt="2021-08-22T12:15:37.397" v="77" actId="14100"/>
          <ac:spMkLst>
            <pc:docMk/>
            <pc:sldMk cId="451007849" sldId="311"/>
            <ac:spMk id="62798" creationId="{A7E52E6A-1E8E-46AC-A956-DA5EE953ECBD}"/>
          </ac:spMkLst>
        </pc:spChg>
        <pc:spChg chg="mod">
          <ac:chgData name="Mrs Hargreaves" userId="16d29ebe-5fd1-4f7c-a551-c4871f6cfdc9" providerId="ADAL" clId="{A56CBEDE-4DB6-4D0C-AF6B-821805A7D626}" dt="2021-08-22T12:15:37.397" v="77" actId="14100"/>
          <ac:spMkLst>
            <pc:docMk/>
            <pc:sldMk cId="451007849" sldId="311"/>
            <ac:spMk id="62799" creationId="{069EF3A7-A292-458C-A9E9-26B4E6829BEE}"/>
          </ac:spMkLst>
        </pc:spChg>
        <pc:spChg chg="mod">
          <ac:chgData name="Mrs Hargreaves" userId="16d29ebe-5fd1-4f7c-a551-c4871f6cfdc9" providerId="ADAL" clId="{A56CBEDE-4DB6-4D0C-AF6B-821805A7D626}" dt="2021-08-22T12:15:37.397" v="77" actId="14100"/>
          <ac:spMkLst>
            <pc:docMk/>
            <pc:sldMk cId="451007849" sldId="311"/>
            <ac:spMk id="62800" creationId="{5D4FA183-CAC8-4DAA-8234-CD1C92F85E38}"/>
          </ac:spMkLst>
        </pc:spChg>
        <pc:spChg chg="mod">
          <ac:chgData name="Mrs Hargreaves" userId="16d29ebe-5fd1-4f7c-a551-c4871f6cfdc9" providerId="ADAL" clId="{A56CBEDE-4DB6-4D0C-AF6B-821805A7D626}" dt="2021-08-22T12:15:37.397" v="77" actId="14100"/>
          <ac:spMkLst>
            <pc:docMk/>
            <pc:sldMk cId="451007849" sldId="311"/>
            <ac:spMk id="62801" creationId="{FF0E556B-F1F4-401D-AF25-6C3D50630840}"/>
          </ac:spMkLst>
        </pc:spChg>
        <pc:spChg chg="mod">
          <ac:chgData name="Mrs Hargreaves" userId="16d29ebe-5fd1-4f7c-a551-c4871f6cfdc9" providerId="ADAL" clId="{A56CBEDE-4DB6-4D0C-AF6B-821805A7D626}" dt="2021-08-22T12:15:37.397" v="77" actId="14100"/>
          <ac:spMkLst>
            <pc:docMk/>
            <pc:sldMk cId="451007849" sldId="311"/>
            <ac:spMk id="62802" creationId="{F2521DBB-913F-41EC-8543-E5AD07CC780F}"/>
          </ac:spMkLst>
        </pc:spChg>
        <pc:spChg chg="mod">
          <ac:chgData name="Mrs Hargreaves" userId="16d29ebe-5fd1-4f7c-a551-c4871f6cfdc9" providerId="ADAL" clId="{A56CBEDE-4DB6-4D0C-AF6B-821805A7D626}" dt="2021-08-22T12:15:37.397" v="77" actId="14100"/>
          <ac:spMkLst>
            <pc:docMk/>
            <pc:sldMk cId="451007849" sldId="311"/>
            <ac:spMk id="62803" creationId="{8943FC22-A5A0-4EDA-93CA-F186A6E90AE1}"/>
          </ac:spMkLst>
        </pc:spChg>
        <pc:spChg chg="mod">
          <ac:chgData name="Mrs Hargreaves" userId="16d29ebe-5fd1-4f7c-a551-c4871f6cfdc9" providerId="ADAL" clId="{A56CBEDE-4DB6-4D0C-AF6B-821805A7D626}" dt="2021-08-22T12:15:37.397" v="77" actId="14100"/>
          <ac:spMkLst>
            <pc:docMk/>
            <pc:sldMk cId="451007849" sldId="311"/>
            <ac:spMk id="62804" creationId="{689A1BB5-7F51-4329-98C1-E27DDDAC044F}"/>
          </ac:spMkLst>
        </pc:spChg>
        <pc:spChg chg="mod">
          <ac:chgData name="Mrs Hargreaves" userId="16d29ebe-5fd1-4f7c-a551-c4871f6cfdc9" providerId="ADAL" clId="{A56CBEDE-4DB6-4D0C-AF6B-821805A7D626}" dt="2021-08-22T12:15:37.397" v="77" actId="14100"/>
          <ac:spMkLst>
            <pc:docMk/>
            <pc:sldMk cId="451007849" sldId="311"/>
            <ac:spMk id="62805" creationId="{045C791D-F5A4-402E-A582-F2644428AD16}"/>
          </ac:spMkLst>
        </pc:spChg>
        <pc:spChg chg="mod">
          <ac:chgData name="Mrs Hargreaves" userId="16d29ebe-5fd1-4f7c-a551-c4871f6cfdc9" providerId="ADAL" clId="{A56CBEDE-4DB6-4D0C-AF6B-821805A7D626}" dt="2021-08-22T12:15:37.397" v="77" actId="14100"/>
          <ac:spMkLst>
            <pc:docMk/>
            <pc:sldMk cId="451007849" sldId="311"/>
            <ac:spMk id="62806" creationId="{A5642104-A286-4003-9411-37298D342A76}"/>
          </ac:spMkLst>
        </pc:spChg>
        <pc:spChg chg="mod">
          <ac:chgData name="Mrs Hargreaves" userId="16d29ebe-5fd1-4f7c-a551-c4871f6cfdc9" providerId="ADAL" clId="{A56CBEDE-4DB6-4D0C-AF6B-821805A7D626}" dt="2021-08-22T12:15:37.397" v="77" actId="14100"/>
          <ac:spMkLst>
            <pc:docMk/>
            <pc:sldMk cId="451007849" sldId="311"/>
            <ac:spMk id="62807" creationId="{7A0B2975-934A-4CF1-8CC2-D66CB1712638}"/>
          </ac:spMkLst>
        </pc:spChg>
        <pc:spChg chg="mod">
          <ac:chgData name="Mrs Hargreaves" userId="16d29ebe-5fd1-4f7c-a551-c4871f6cfdc9" providerId="ADAL" clId="{A56CBEDE-4DB6-4D0C-AF6B-821805A7D626}" dt="2021-08-22T12:15:37.397" v="77" actId="14100"/>
          <ac:spMkLst>
            <pc:docMk/>
            <pc:sldMk cId="451007849" sldId="311"/>
            <ac:spMk id="62808" creationId="{25CABF43-A7D2-40EE-854A-DB156186E916}"/>
          </ac:spMkLst>
        </pc:spChg>
        <pc:spChg chg="mod">
          <ac:chgData name="Mrs Hargreaves" userId="16d29ebe-5fd1-4f7c-a551-c4871f6cfdc9" providerId="ADAL" clId="{A56CBEDE-4DB6-4D0C-AF6B-821805A7D626}" dt="2021-08-22T12:15:37.397" v="77" actId="14100"/>
          <ac:spMkLst>
            <pc:docMk/>
            <pc:sldMk cId="451007849" sldId="311"/>
            <ac:spMk id="62809" creationId="{F9730867-5693-4D4F-88C7-1B820ED26ADF}"/>
          </ac:spMkLst>
        </pc:spChg>
        <pc:spChg chg="mod">
          <ac:chgData name="Mrs Hargreaves" userId="16d29ebe-5fd1-4f7c-a551-c4871f6cfdc9" providerId="ADAL" clId="{A56CBEDE-4DB6-4D0C-AF6B-821805A7D626}" dt="2021-08-22T12:15:37.397" v="77" actId="14100"/>
          <ac:spMkLst>
            <pc:docMk/>
            <pc:sldMk cId="451007849" sldId="311"/>
            <ac:spMk id="62810" creationId="{36888036-781A-438D-B126-716DFE567B58}"/>
          </ac:spMkLst>
        </pc:spChg>
        <pc:spChg chg="mod">
          <ac:chgData name="Mrs Hargreaves" userId="16d29ebe-5fd1-4f7c-a551-c4871f6cfdc9" providerId="ADAL" clId="{A56CBEDE-4DB6-4D0C-AF6B-821805A7D626}" dt="2021-08-22T12:15:37.397" v="77" actId="14100"/>
          <ac:spMkLst>
            <pc:docMk/>
            <pc:sldMk cId="451007849" sldId="311"/>
            <ac:spMk id="62811" creationId="{FAEEC075-7FDF-4E4E-BDE4-67E8CD1866EC}"/>
          </ac:spMkLst>
        </pc:spChg>
        <pc:spChg chg="mod">
          <ac:chgData name="Mrs Hargreaves" userId="16d29ebe-5fd1-4f7c-a551-c4871f6cfdc9" providerId="ADAL" clId="{A56CBEDE-4DB6-4D0C-AF6B-821805A7D626}" dt="2021-08-22T12:15:37.397" v="77" actId="14100"/>
          <ac:spMkLst>
            <pc:docMk/>
            <pc:sldMk cId="451007849" sldId="311"/>
            <ac:spMk id="62812" creationId="{258B1C3B-D6E0-41B6-A2F3-8D08585A4EC4}"/>
          </ac:spMkLst>
        </pc:spChg>
        <pc:spChg chg="mod">
          <ac:chgData name="Mrs Hargreaves" userId="16d29ebe-5fd1-4f7c-a551-c4871f6cfdc9" providerId="ADAL" clId="{A56CBEDE-4DB6-4D0C-AF6B-821805A7D626}" dt="2021-08-22T12:15:37.397" v="77" actId="14100"/>
          <ac:spMkLst>
            <pc:docMk/>
            <pc:sldMk cId="451007849" sldId="311"/>
            <ac:spMk id="62813" creationId="{38D25C19-03B4-48A4-95D3-AECEDEB856F2}"/>
          </ac:spMkLst>
        </pc:spChg>
        <pc:spChg chg="mod">
          <ac:chgData name="Mrs Hargreaves" userId="16d29ebe-5fd1-4f7c-a551-c4871f6cfdc9" providerId="ADAL" clId="{A56CBEDE-4DB6-4D0C-AF6B-821805A7D626}" dt="2021-08-22T12:15:37.397" v="77" actId="14100"/>
          <ac:spMkLst>
            <pc:docMk/>
            <pc:sldMk cId="451007849" sldId="311"/>
            <ac:spMk id="62814" creationId="{23A70DDA-8F78-4A9C-98B3-641DADEFB2E8}"/>
          </ac:spMkLst>
        </pc:spChg>
        <pc:spChg chg="mod">
          <ac:chgData name="Mrs Hargreaves" userId="16d29ebe-5fd1-4f7c-a551-c4871f6cfdc9" providerId="ADAL" clId="{A56CBEDE-4DB6-4D0C-AF6B-821805A7D626}" dt="2021-08-22T12:15:37.397" v="77" actId="14100"/>
          <ac:spMkLst>
            <pc:docMk/>
            <pc:sldMk cId="451007849" sldId="311"/>
            <ac:spMk id="62815" creationId="{76392C01-D8FE-40C5-ACC7-6335034C8151}"/>
          </ac:spMkLst>
        </pc:spChg>
        <pc:spChg chg="mod">
          <ac:chgData name="Mrs Hargreaves" userId="16d29ebe-5fd1-4f7c-a551-c4871f6cfdc9" providerId="ADAL" clId="{A56CBEDE-4DB6-4D0C-AF6B-821805A7D626}" dt="2021-08-22T12:15:37.397" v="77" actId="14100"/>
          <ac:spMkLst>
            <pc:docMk/>
            <pc:sldMk cId="451007849" sldId="311"/>
            <ac:spMk id="62816" creationId="{96A9F7DA-A66A-4D60-9BF0-57FB54EBD1AC}"/>
          </ac:spMkLst>
        </pc:spChg>
        <pc:spChg chg="mod">
          <ac:chgData name="Mrs Hargreaves" userId="16d29ebe-5fd1-4f7c-a551-c4871f6cfdc9" providerId="ADAL" clId="{A56CBEDE-4DB6-4D0C-AF6B-821805A7D626}" dt="2021-08-22T12:15:37.397" v="77" actId="14100"/>
          <ac:spMkLst>
            <pc:docMk/>
            <pc:sldMk cId="451007849" sldId="311"/>
            <ac:spMk id="62817" creationId="{BA00C01C-E56D-4476-BA5D-06F75FDC2732}"/>
          </ac:spMkLst>
        </pc:spChg>
        <pc:spChg chg="mod">
          <ac:chgData name="Mrs Hargreaves" userId="16d29ebe-5fd1-4f7c-a551-c4871f6cfdc9" providerId="ADAL" clId="{A56CBEDE-4DB6-4D0C-AF6B-821805A7D626}" dt="2021-08-22T12:15:37.397" v="77" actId="14100"/>
          <ac:spMkLst>
            <pc:docMk/>
            <pc:sldMk cId="451007849" sldId="311"/>
            <ac:spMk id="62818" creationId="{BB42BB05-9044-4716-A4A5-5C646BD2A388}"/>
          </ac:spMkLst>
        </pc:spChg>
        <pc:spChg chg="mod">
          <ac:chgData name="Mrs Hargreaves" userId="16d29ebe-5fd1-4f7c-a551-c4871f6cfdc9" providerId="ADAL" clId="{A56CBEDE-4DB6-4D0C-AF6B-821805A7D626}" dt="2021-08-22T12:15:37.397" v="77" actId="14100"/>
          <ac:spMkLst>
            <pc:docMk/>
            <pc:sldMk cId="451007849" sldId="311"/>
            <ac:spMk id="62819" creationId="{C21F112D-C3CA-42A4-812F-5528F5A50709}"/>
          </ac:spMkLst>
        </pc:spChg>
        <pc:spChg chg="mod">
          <ac:chgData name="Mrs Hargreaves" userId="16d29ebe-5fd1-4f7c-a551-c4871f6cfdc9" providerId="ADAL" clId="{A56CBEDE-4DB6-4D0C-AF6B-821805A7D626}" dt="2021-08-22T12:15:37.397" v="77" actId="14100"/>
          <ac:spMkLst>
            <pc:docMk/>
            <pc:sldMk cId="451007849" sldId="311"/>
            <ac:spMk id="62820" creationId="{34203B93-500F-4C5A-A1F7-ECA1A453D9FC}"/>
          </ac:spMkLst>
        </pc:spChg>
        <pc:spChg chg="mod">
          <ac:chgData name="Mrs Hargreaves" userId="16d29ebe-5fd1-4f7c-a551-c4871f6cfdc9" providerId="ADAL" clId="{A56CBEDE-4DB6-4D0C-AF6B-821805A7D626}" dt="2021-08-22T12:15:37.397" v="77" actId="14100"/>
          <ac:spMkLst>
            <pc:docMk/>
            <pc:sldMk cId="451007849" sldId="311"/>
            <ac:spMk id="62821" creationId="{85C71C2F-CE63-46A2-8815-4336D24EF900}"/>
          </ac:spMkLst>
        </pc:spChg>
        <pc:spChg chg="mod">
          <ac:chgData name="Mrs Hargreaves" userId="16d29ebe-5fd1-4f7c-a551-c4871f6cfdc9" providerId="ADAL" clId="{A56CBEDE-4DB6-4D0C-AF6B-821805A7D626}" dt="2021-08-22T12:15:37.397" v="77" actId="14100"/>
          <ac:spMkLst>
            <pc:docMk/>
            <pc:sldMk cId="451007849" sldId="311"/>
            <ac:spMk id="62822" creationId="{7415B958-BD1F-4BB5-A8E3-E339AD7F8C1E}"/>
          </ac:spMkLst>
        </pc:spChg>
        <pc:spChg chg="mod">
          <ac:chgData name="Mrs Hargreaves" userId="16d29ebe-5fd1-4f7c-a551-c4871f6cfdc9" providerId="ADAL" clId="{A56CBEDE-4DB6-4D0C-AF6B-821805A7D626}" dt="2021-08-22T12:15:37.397" v="77" actId="14100"/>
          <ac:spMkLst>
            <pc:docMk/>
            <pc:sldMk cId="451007849" sldId="311"/>
            <ac:spMk id="62823" creationId="{DBAE49B2-193C-439E-89E1-68DBD343E29B}"/>
          </ac:spMkLst>
        </pc:spChg>
        <pc:spChg chg="mod">
          <ac:chgData name="Mrs Hargreaves" userId="16d29ebe-5fd1-4f7c-a551-c4871f6cfdc9" providerId="ADAL" clId="{A56CBEDE-4DB6-4D0C-AF6B-821805A7D626}" dt="2021-08-22T12:15:37.397" v="77" actId="14100"/>
          <ac:spMkLst>
            <pc:docMk/>
            <pc:sldMk cId="451007849" sldId="311"/>
            <ac:spMk id="62824" creationId="{E55687F7-C4AA-4E8C-8AC9-43CA6D983BC6}"/>
          </ac:spMkLst>
        </pc:spChg>
        <pc:spChg chg="mod">
          <ac:chgData name="Mrs Hargreaves" userId="16d29ebe-5fd1-4f7c-a551-c4871f6cfdc9" providerId="ADAL" clId="{A56CBEDE-4DB6-4D0C-AF6B-821805A7D626}" dt="2021-08-22T12:15:37.397" v="77" actId="14100"/>
          <ac:spMkLst>
            <pc:docMk/>
            <pc:sldMk cId="451007849" sldId="311"/>
            <ac:spMk id="62825" creationId="{DD6CA384-0643-4A95-8FE6-F37C4F553A4C}"/>
          </ac:spMkLst>
        </pc:spChg>
        <pc:spChg chg="mod">
          <ac:chgData name="Mrs Hargreaves" userId="16d29ebe-5fd1-4f7c-a551-c4871f6cfdc9" providerId="ADAL" clId="{A56CBEDE-4DB6-4D0C-AF6B-821805A7D626}" dt="2021-08-22T12:15:37.397" v="77" actId="14100"/>
          <ac:spMkLst>
            <pc:docMk/>
            <pc:sldMk cId="451007849" sldId="311"/>
            <ac:spMk id="62826" creationId="{C683D7AA-D804-4267-ABD3-6FF6301D84CF}"/>
          </ac:spMkLst>
        </pc:spChg>
        <pc:spChg chg="mod">
          <ac:chgData name="Mrs Hargreaves" userId="16d29ebe-5fd1-4f7c-a551-c4871f6cfdc9" providerId="ADAL" clId="{A56CBEDE-4DB6-4D0C-AF6B-821805A7D626}" dt="2021-08-22T12:15:37.397" v="77" actId="14100"/>
          <ac:spMkLst>
            <pc:docMk/>
            <pc:sldMk cId="451007849" sldId="311"/>
            <ac:spMk id="62827" creationId="{06C70615-B396-4D23-980A-3EC5A7744BA8}"/>
          </ac:spMkLst>
        </pc:spChg>
        <pc:spChg chg="mod">
          <ac:chgData name="Mrs Hargreaves" userId="16d29ebe-5fd1-4f7c-a551-c4871f6cfdc9" providerId="ADAL" clId="{A56CBEDE-4DB6-4D0C-AF6B-821805A7D626}" dt="2021-08-22T12:15:37.397" v="77" actId="14100"/>
          <ac:spMkLst>
            <pc:docMk/>
            <pc:sldMk cId="451007849" sldId="311"/>
            <ac:spMk id="62828" creationId="{A3DC84A0-8E53-43CF-BE5C-F4EA59ED70D1}"/>
          </ac:spMkLst>
        </pc:spChg>
        <pc:spChg chg="mod">
          <ac:chgData name="Mrs Hargreaves" userId="16d29ebe-5fd1-4f7c-a551-c4871f6cfdc9" providerId="ADAL" clId="{A56CBEDE-4DB6-4D0C-AF6B-821805A7D626}" dt="2021-08-22T12:15:37.397" v="77" actId="14100"/>
          <ac:spMkLst>
            <pc:docMk/>
            <pc:sldMk cId="451007849" sldId="311"/>
            <ac:spMk id="62829" creationId="{EC8FD683-F009-4391-9605-AA68673DFC70}"/>
          </ac:spMkLst>
        </pc:spChg>
        <pc:spChg chg="mod">
          <ac:chgData name="Mrs Hargreaves" userId="16d29ebe-5fd1-4f7c-a551-c4871f6cfdc9" providerId="ADAL" clId="{A56CBEDE-4DB6-4D0C-AF6B-821805A7D626}" dt="2021-08-22T12:15:37.397" v="77" actId="14100"/>
          <ac:spMkLst>
            <pc:docMk/>
            <pc:sldMk cId="451007849" sldId="311"/>
            <ac:spMk id="62830" creationId="{BC3FE8B0-2127-407E-A3DB-8687FF3395E5}"/>
          </ac:spMkLst>
        </pc:spChg>
        <pc:spChg chg="mod">
          <ac:chgData name="Mrs Hargreaves" userId="16d29ebe-5fd1-4f7c-a551-c4871f6cfdc9" providerId="ADAL" clId="{A56CBEDE-4DB6-4D0C-AF6B-821805A7D626}" dt="2021-08-22T12:15:37.397" v="77" actId="14100"/>
          <ac:spMkLst>
            <pc:docMk/>
            <pc:sldMk cId="451007849" sldId="311"/>
            <ac:spMk id="62831" creationId="{2E22FF7C-EDD2-4FF0-9CD9-DBB7E4BE6378}"/>
          </ac:spMkLst>
        </pc:spChg>
        <pc:spChg chg="mod">
          <ac:chgData name="Mrs Hargreaves" userId="16d29ebe-5fd1-4f7c-a551-c4871f6cfdc9" providerId="ADAL" clId="{A56CBEDE-4DB6-4D0C-AF6B-821805A7D626}" dt="2021-08-22T12:15:37.397" v="77" actId="14100"/>
          <ac:spMkLst>
            <pc:docMk/>
            <pc:sldMk cId="451007849" sldId="311"/>
            <ac:spMk id="62832" creationId="{B69D5283-461D-4A43-851E-F43F58C29413}"/>
          </ac:spMkLst>
        </pc:spChg>
        <pc:spChg chg="mod">
          <ac:chgData name="Mrs Hargreaves" userId="16d29ebe-5fd1-4f7c-a551-c4871f6cfdc9" providerId="ADAL" clId="{A56CBEDE-4DB6-4D0C-AF6B-821805A7D626}" dt="2021-08-22T12:15:37.397" v="77" actId="14100"/>
          <ac:spMkLst>
            <pc:docMk/>
            <pc:sldMk cId="451007849" sldId="311"/>
            <ac:spMk id="62833" creationId="{FACBF569-D610-4709-ABF9-D5A1DD94E5AD}"/>
          </ac:spMkLst>
        </pc:spChg>
        <pc:spChg chg="mod">
          <ac:chgData name="Mrs Hargreaves" userId="16d29ebe-5fd1-4f7c-a551-c4871f6cfdc9" providerId="ADAL" clId="{A56CBEDE-4DB6-4D0C-AF6B-821805A7D626}" dt="2021-08-22T12:15:37.397" v="77" actId="14100"/>
          <ac:spMkLst>
            <pc:docMk/>
            <pc:sldMk cId="451007849" sldId="311"/>
            <ac:spMk id="62834" creationId="{8CCB25C8-0A23-4EDE-9D44-B8752AC66676}"/>
          </ac:spMkLst>
        </pc:spChg>
        <pc:spChg chg="mod">
          <ac:chgData name="Mrs Hargreaves" userId="16d29ebe-5fd1-4f7c-a551-c4871f6cfdc9" providerId="ADAL" clId="{A56CBEDE-4DB6-4D0C-AF6B-821805A7D626}" dt="2021-08-22T12:15:37.397" v="77" actId="14100"/>
          <ac:spMkLst>
            <pc:docMk/>
            <pc:sldMk cId="451007849" sldId="311"/>
            <ac:spMk id="62835" creationId="{1AA59B27-6070-4543-9090-0B1FBDEB193F}"/>
          </ac:spMkLst>
        </pc:spChg>
        <pc:spChg chg="mod">
          <ac:chgData name="Mrs Hargreaves" userId="16d29ebe-5fd1-4f7c-a551-c4871f6cfdc9" providerId="ADAL" clId="{A56CBEDE-4DB6-4D0C-AF6B-821805A7D626}" dt="2021-08-22T12:15:37.397" v="77" actId="14100"/>
          <ac:spMkLst>
            <pc:docMk/>
            <pc:sldMk cId="451007849" sldId="311"/>
            <ac:spMk id="62836" creationId="{EF4DB039-4496-4F8F-8554-0BD316727BE7}"/>
          </ac:spMkLst>
        </pc:spChg>
        <pc:spChg chg="mod">
          <ac:chgData name="Mrs Hargreaves" userId="16d29ebe-5fd1-4f7c-a551-c4871f6cfdc9" providerId="ADAL" clId="{A56CBEDE-4DB6-4D0C-AF6B-821805A7D626}" dt="2021-08-22T12:15:37.397" v="77" actId="14100"/>
          <ac:spMkLst>
            <pc:docMk/>
            <pc:sldMk cId="451007849" sldId="311"/>
            <ac:spMk id="62837" creationId="{401228FB-52F6-4A08-BB1B-BADDBDE3026E}"/>
          </ac:spMkLst>
        </pc:spChg>
        <pc:spChg chg="mod">
          <ac:chgData name="Mrs Hargreaves" userId="16d29ebe-5fd1-4f7c-a551-c4871f6cfdc9" providerId="ADAL" clId="{A56CBEDE-4DB6-4D0C-AF6B-821805A7D626}" dt="2021-08-22T12:15:37.397" v="77" actId="14100"/>
          <ac:spMkLst>
            <pc:docMk/>
            <pc:sldMk cId="451007849" sldId="311"/>
            <ac:spMk id="62838" creationId="{75B521D3-0CFA-47F9-BE13-95CBF51CDCD5}"/>
          </ac:spMkLst>
        </pc:spChg>
        <pc:spChg chg="mod">
          <ac:chgData name="Mrs Hargreaves" userId="16d29ebe-5fd1-4f7c-a551-c4871f6cfdc9" providerId="ADAL" clId="{A56CBEDE-4DB6-4D0C-AF6B-821805A7D626}" dt="2021-08-22T12:15:37.397" v="77" actId="14100"/>
          <ac:spMkLst>
            <pc:docMk/>
            <pc:sldMk cId="451007849" sldId="311"/>
            <ac:spMk id="62839" creationId="{09BD752E-BAE3-44D6-B3B9-F0F2313E449A}"/>
          </ac:spMkLst>
        </pc:spChg>
        <pc:spChg chg="mod">
          <ac:chgData name="Mrs Hargreaves" userId="16d29ebe-5fd1-4f7c-a551-c4871f6cfdc9" providerId="ADAL" clId="{A56CBEDE-4DB6-4D0C-AF6B-821805A7D626}" dt="2021-08-22T12:15:37.397" v="77" actId="14100"/>
          <ac:spMkLst>
            <pc:docMk/>
            <pc:sldMk cId="451007849" sldId="311"/>
            <ac:spMk id="62840" creationId="{53E95D98-1898-4449-8084-469FC7D9FB03}"/>
          </ac:spMkLst>
        </pc:spChg>
        <pc:spChg chg="mod">
          <ac:chgData name="Mrs Hargreaves" userId="16d29ebe-5fd1-4f7c-a551-c4871f6cfdc9" providerId="ADAL" clId="{A56CBEDE-4DB6-4D0C-AF6B-821805A7D626}" dt="2021-08-22T12:15:37.397" v="77" actId="14100"/>
          <ac:spMkLst>
            <pc:docMk/>
            <pc:sldMk cId="451007849" sldId="311"/>
            <ac:spMk id="62841" creationId="{B2EC169D-2B63-4C79-B2F4-B5819B7F2D3C}"/>
          </ac:spMkLst>
        </pc:spChg>
        <pc:spChg chg="mod">
          <ac:chgData name="Mrs Hargreaves" userId="16d29ebe-5fd1-4f7c-a551-c4871f6cfdc9" providerId="ADAL" clId="{A56CBEDE-4DB6-4D0C-AF6B-821805A7D626}" dt="2021-08-22T12:15:37.397" v="77" actId="14100"/>
          <ac:spMkLst>
            <pc:docMk/>
            <pc:sldMk cId="451007849" sldId="311"/>
            <ac:spMk id="62842" creationId="{078DC05E-963C-4D6F-BAEE-D589E75C16FF}"/>
          </ac:spMkLst>
        </pc:spChg>
        <pc:spChg chg="mod">
          <ac:chgData name="Mrs Hargreaves" userId="16d29ebe-5fd1-4f7c-a551-c4871f6cfdc9" providerId="ADAL" clId="{A56CBEDE-4DB6-4D0C-AF6B-821805A7D626}" dt="2021-08-22T12:15:37.397" v="77" actId="14100"/>
          <ac:spMkLst>
            <pc:docMk/>
            <pc:sldMk cId="451007849" sldId="311"/>
            <ac:spMk id="62843" creationId="{FCFC9D97-BABE-47D8-B856-B0EE6C4C5FBA}"/>
          </ac:spMkLst>
        </pc:spChg>
        <pc:spChg chg="mod">
          <ac:chgData name="Mrs Hargreaves" userId="16d29ebe-5fd1-4f7c-a551-c4871f6cfdc9" providerId="ADAL" clId="{A56CBEDE-4DB6-4D0C-AF6B-821805A7D626}" dt="2021-08-22T12:15:37.397" v="77" actId="14100"/>
          <ac:spMkLst>
            <pc:docMk/>
            <pc:sldMk cId="451007849" sldId="311"/>
            <ac:spMk id="62844" creationId="{6DE3A591-8EB4-4ECE-9CAD-B063BDEDEDAE}"/>
          </ac:spMkLst>
        </pc:spChg>
        <pc:spChg chg="mod">
          <ac:chgData name="Mrs Hargreaves" userId="16d29ebe-5fd1-4f7c-a551-c4871f6cfdc9" providerId="ADAL" clId="{A56CBEDE-4DB6-4D0C-AF6B-821805A7D626}" dt="2021-08-22T12:15:37.397" v="77" actId="14100"/>
          <ac:spMkLst>
            <pc:docMk/>
            <pc:sldMk cId="451007849" sldId="311"/>
            <ac:spMk id="62845" creationId="{B75E53D5-0627-4132-880B-5200BD348F85}"/>
          </ac:spMkLst>
        </pc:spChg>
        <pc:spChg chg="mod">
          <ac:chgData name="Mrs Hargreaves" userId="16d29ebe-5fd1-4f7c-a551-c4871f6cfdc9" providerId="ADAL" clId="{A56CBEDE-4DB6-4D0C-AF6B-821805A7D626}" dt="2021-08-22T12:15:37.397" v="77" actId="14100"/>
          <ac:spMkLst>
            <pc:docMk/>
            <pc:sldMk cId="451007849" sldId="311"/>
            <ac:spMk id="62846" creationId="{C841763A-F89D-4459-8754-AA9D70F496F4}"/>
          </ac:spMkLst>
        </pc:spChg>
        <pc:spChg chg="mod">
          <ac:chgData name="Mrs Hargreaves" userId="16d29ebe-5fd1-4f7c-a551-c4871f6cfdc9" providerId="ADAL" clId="{A56CBEDE-4DB6-4D0C-AF6B-821805A7D626}" dt="2021-08-22T12:15:37.397" v="77" actId="14100"/>
          <ac:spMkLst>
            <pc:docMk/>
            <pc:sldMk cId="451007849" sldId="311"/>
            <ac:spMk id="62847" creationId="{C3701028-E328-4DF3-9488-AC866195A807}"/>
          </ac:spMkLst>
        </pc:spChg>
        <pc:spChg chg="mod">
          <ac:chgData name="Mrs Hargreaves" userId="16d29ebe-5fd1-4f7c-a551-c4871f6cfdc9" providerId="ADAL" clId="{A56CBEDE-4DB6-4D0C-AF6B-821805A7D626}" dt="2021-08-22T12:15:37.397" v="77" actId="14100"/>
          <ac:spMkLst>
            <pc:docMk/>
            <pc:sldMk cId="451007849" sldId="311"/>
            <ac:spMk id="62848" creationId="{AB8A0E9B-A5BD-4664-91C6-84FDEA17EA44}"/>
          </ac:spMkLst>
        </pc:spChg>
        <pc:spChg chg="mod">
          <ac:chgData name="Mrs Hargreaves" userId="16d29ebe-5fd1-4f7c-a551-c4871f6cfdc9" providerId="ADAL" clId="{A56CBEDE-4DB6-4D0C-AF6B-821805A7D626}" dt="2021-08-22T12:15:37.397" v="77" actId="14100"/>
          <ac:spMkLst>
            <pc:docMk/>
            <pc:sldMk cId="451007849" sldId="311"/>
            <ac:spMk id="62849" creationId="{3566CA94-AA8C-4978-8D55-0723B6AE4214}"/>
          </ac:spMkLst>
        </pc:spChg>
        <pc:spChg chg="mod">
          <ac:chgData name="Mrs Hargreaves" userId="16d29ebe-5fd1-4f7c-a551-c4871f6cfdc9" providerId="ADAL" clId="{A56CBEDE-4DB6-4D0C-AF6B-821805A7D626}" dt="2021-08-22T12:15:37.397" v="77" actId="14100"/>
          <ac:spMkLst>
            <pc:docMk/>
            <pc:sldMk cId="451007849" sldId="311"/>
            <ac:spMk id="62850" creationId="{D2AD132A-BC64-4E90-9319-D1DB0C48B05E}"/>
          </ac:spMkLst>
        </pc:spChg>
        <pc:spChg chg="mod">
          <ac:chgData name="Mrs Hargreaves" userId="16d29ebe-5fd1-4f7c-a551-c4871f6cfdc9" providerId="ADAL" clId="{A56CBEDE-4DB6-4D0C-AF6B-821805A7D626}" dt="2021-08-22T12:15:37.397" v="77" actId="14100"/>
          <ac:spMkLst>
            <pc:docMk/>
            <pc:sldMk cId="451007849" sldId="311"/>
            <ac:spMk id="62851" creationId="{2378E889-1495-43CA-8C5A-1222F4CB2D74}"/>
          </ac:spMkLst>
        </pc:spChg>
        <pc:spChg chg="mod">
          <ac:chgData name="Mrs Hargreaves" userId="16d29ebe-5fd1-4f7c-a551-c4871f6cfdc9" providerId="ADAL" clId="{A56CBEDE-4DB6-4D0C-AF6B-821805A7D626}" dt="2021-08-22T12:15:37.397" v="77" actId="14100"/>
          <ac:spMkLst>
            <pc:docMk/>
            <pc:sldMk cId="451007849" sldId="311"/>
            <ac:spMk id="62852" creationId="{C760F523-2BA1-4030-B940-CB31C7F267B7}"/>
          </ac:spMkLst>
        </pc:spChg>
        <pc:spChg chg="mod">
          <ac:chgData name="Mrs Hargreaves" userId="16d29ebe-5fd1-4f7c-a551-c4871f6cfdc9" providerId="ADAL" clId="{A56CBEDE-4DB6-4D0C-AF6B-821805A7D626}" dt="2021-08-22T12:15:37.397" v="77" actId="14100"/>
          <ac:spMkLst>
            <pc:docMk/>
            <pc:sldMk cId="451007849" sldId="311"/>
            <ac:spMk id="62853" creationId="{2D6A96C0-1E72-4640-8398-7DEF73E987D5}"/>
          </ac:spMkLst>
        </pc:spChg>
        <pc:spChg chg="mod">
          <ac:chgData name="Mrs Hargreaves" userId="16d29ebe-5fd1-4f7c-a551-c4871f6cfdc9" providerId="ADAL" clId="{A56CBEDE-4DB6-4D0C-AF6B-821805A7D626}" dt="2021-08-22T12:15:37.397" v="77" actId="14100"/>
          <ac:spMkLst>
            <pc:docMk/>
            <pc:sldMk cId="451007849" sldId="311"/>
            <ac:spMk id="62854" creationId="{55F4B6E0-1956-49E8-80AD-8B88B630347C}"/>
          </ac:spMkLst>
        </pc:spChg>
        <pc:spChg chg="mod">
          <ac:chgData name="Mrs Hargreaves" userId="16d29ebe-5fd1-4f7c-a551-c4871f6cfdc9" providerId="ADAL" clId="{A56CBEDE-4DB6-4D0C-AF6B-821805A7D626}" dt="2021-08-22T12:15:37.397" v="77" actId="14100"/>
          <ac:spMkLst>
            <pc:docMk/>
            <pc:sldMk cId="451007849" sldId="311"/>
            <ac:spMk id="62855" creationId="{B11CB028-4B81-44F5-A81D-76F376B781AE}"/>
          </ac:spMkLst>
        </pc:spChg>
        <pc:spChg chg="mod">
          <ac:chgData name="Mrs Hargreaves" userId="16d29ebe-5fd1-4f7c-a551-c4871f6cfdc9" providerId="ADAL" clId="{A56CBEDE-4DB6-4D0C-AF6B-821805A7D626}" dt="2021-08-22T12:15:37.397" v="77" actId="14100"/>
          <ac:spMkLst>
            <pc:docMk/>
            <pc:sldMk cId="451007849" sldId="311"/>
            <ac:spMk id="62856" creationId="{F1D62772-A1FF-4C2A-89A9-67E869E02CF1}"/>
          </ac:spMkLst>
        </pc:spChg>
        <pc:spChg chg="mod">
          <ac:chgData name="Mrs Hargreaves" userId="16d29ebe-5fd1-4f7c-a551-c4871f6cfdc9" providerId="ADAL" clId="{A56CBEDE-4DB6-4D0C-AF6B-821805A7D626}" dt="2021-08-22T12:15:37.397" v="77" actId="14100"/>
          <ac:spMkLst>
            <pc:docMk/>
            <pc:sldMk cId="451007849" sldId="311"/>
            <ac:spMk id="62857" creationId="{642A71D1-27C4-4EA1-BCE5-B4B30A2284EF}"/>
          </ac:spMkLst>
        </pc:spChg>
        <pc:spChg chg="mod">
          <ac:chgData name="Mrs Hargreaves" userId="16d29ebe-5fd1-4f7c-a551-c4871f6cfdc9" providerId="ADAL" clId="{A56CBEDE-4DB6-4D0C-AF6B-821805A7D626}" dt="2021-08-22T12:15:37.397" v="77" actId="14100"/>
          <ac:spMkLst>
            <pc:docMk/>
            <pc:sldMk cId="451007849" sldId="311"/>
            <ac:spMk id="62858" creationId="{44B9FA12-17D9-44BE-84E9-B96F67FC447D}"/>
          </ac:spMkLst>
        </pc:spChg>
        <pc:spChg chg="mod">
          <ac:chgData name="Mrs Hargreaves" userId="16d29ebe-5fd1-4f7c-a551-c4871f6cfdc9" providerId="ADAL" clId="{A56CBEDE-4DB6-4D0C-AF6B-821805A7D626}" dt="2021-08-22T12:15:37.397" v="77" actId="14100"/>
          <ac:spMkLst>
            <pc:docMk/>
            <pc:sldMk cId="451007849" sldId="311"/>
            <ac:spMk id="62859" creationId="{878E6F95-CCEC-4F77-BB1B-E630D5A9E4AA}"/>
          </ac:spMkLst>
        </pc:spChg>
        <pc:spChg chg="mod">
          <ac:chgData name="Mrs Hargreaves" userId="16d29ebe-5fd1-4f7c-a551-c4871f6cfdc9" providerId="ADAL" clId="{A56CBEDE-4DB6-4D0C-AF6B-821805A7D626}" dt="2021-08-22T12:15:37.397" v="77" actId="14100"/>
          <ac:spMkLst>
            <pc:docMk/>
            <pc:sldMk cId="451007849" sldId="311"/>
            <ac:spMk id="62860" creationId="{635342C0-60C7-443D-91EB-8318B4A4E219}"/>
          </ac:spMkLst>
        </pc:spChg>
        <pc:spChg chg="mod">
          <ac:chgData name="Mrs Hargreaves" userId="16d29ebe-5fd1-4f7c-a551-c4871f6cfdc9" providerId="ADAL" clId="{A56CBEDE-4DB6-4D0C-AF6B-821805A7D626}" dt="2021-08-22T12:15:37.397" v="77" actId="14100"/>
          <ac:spMkLst>
            <pc:docMk/>
            <pc:sldMk cId="451007849" sldId="311"/>
            <ac:spMk id="62861" creationId="{E12985FE-CB96-4CD4-A0FD-25E2AE4A79DB}"/>
          </ac:spMkLst>
        </pc:spChg>
        <pc:spChg chg="mod">
          <ac:chgData name="Mrs Hargreaves" userId="16d29ebe-5fd1-4f7c-a551-c4871f6cfdc9" providerId="ADAL" clId="{A56CBEDE-4DB6-4D0C-AF6B-821805A7D626}" dt="2021-08-22T12:15:37.397" v="77" actId="14100"/>
          <ac:spMkLst>
            <pc:docMk/>
            <pc:sldMk cId="451007849" sldId="311"/>
            <ac:spMk id="62862" creationId="{1DFC9A3D-B3C7-42EE-99B1-6DA152DF6F84}"/>
          </ac:spMkLst>
        </pc:spChg>
        <pc:spChg chg="mod">
          <ac:chgData name="Mrs Hargreaves" userId="16d29ebe-5fd1-4f7c-a551-c4871f6cfdc9" providerId="ADAL" clId="{A56CBEDE-4DB6-4D0C-AF6B-821805A7D626}" dt="2021-08-22T12:15:37.397" v="77" actId="14100"/>
          <ac:spMkLst>
            <pc:docMk/>
            <pc:sldMk cId="451007849" sldId="311"/>
            <ac:spMk id="62863" creationId="{7AB06DD2-A1DA-41A5-A59E-8386452A2DF5}"/>
          </ac:spMkLst>
        </pc:spChg>
        <pc:spChg chg="mod">
          <ac:chgData name="Mrs Hargreaves" userId="16d29ebe-5fd1-4f7c-a551-c4871f6cfdc9" providerId="ADAL" clId="{A56CBEDE-4DB6-4D0C-AF6B-821805A7D626}" dt="2021-08-22T12:15:37.397" v="77" actId="14100"/>
          <ac:spMkLst>
            <pc:docMk/>
            <pc:sldMk cId="451007849" sldId="311"/>
            <ac:spMk id="62864" creationId="{10313B7B-27B3-4C12-B958-6096D0F7EAAE}"/>
          </ac:spMkLst>
        </pc:spChg>
        <pc:spChg chg="mod">
          <ac:chgData name="Mrs Hargreaves" userId="16d29ebe-5fd1-4f7c-a551-c4871f6cfdc9" providerId="ADAL" clId="{A56CBEDE-4DB6-4D0C-AF6B-821805A7D626}" dt="2021-08-22T12:15:37.397" v="77" actId="14100"/>
          <ac:spMkLst>
            <pc:docMk/>
            <pc:sldMk cId="451007849" sldId="311"/>
            <ac:spMk id="62865" creationId="{5F7ED9C6-EB83-428C-B432-72F15B7E443C}"/>
          </ac:spMkLst>
        </pc:spChg>
        <pc:spChg chg="mod">
          <ac:chgData name="Mrs Hargreaves" userId="16d29ebe-5fd1-4f7c-a551-c4871f6cfdc9" providerId="ADAL" clId="{A56CBEDE-4DB6-4D0C-AF6B-821805A7D626}" dt="2021-08-22T12:15:37.397" v="77" actId="14100"/>
          <ac:spMkLst>
            <pc:docMk/>
            <pc:sldMk cId="451007849" sldId="311"/>
            <ac:spMk id="62866" creationId="{6B96453B-98F0-4728-B33C-11A715822B44}"/>
          </ac:spMkLst>
        </pc:spChg>
        <pc:spChg chg="mod">
          <ac:chgData name="Mrs Hargreaves" userId="16d29ebe-5fd1-4f7c-a551-c4871f6cfdc9" providerId="ADAL" clId="{A56CBEDE-4DB6-4D0C-AF6B-821805A7D626}" dt="2021-08-22T12:15:37.397" v="77" actId="14100"/>
          <ac:spMkLst>
            <pc:docMk/>
            <pc:sldMk cId="451007849" sldId="311"/>
            <ac:spMk id="62867" creationId="{4D524A44-E520-4EDC-B97D-41ADD87E8706}"/>
          </ac:spMkLst>
        </pc:spChg>
        <pc:spChg chg="mod">
          <ac:chgData name="Mrs Hargreaves" userId="16d29ebe-5fd1-4f7c-a551-c4871f6cfdc9" providerId="ADAL" clId="{A56CBEDE-4DB6-4D0C-AF6B-821805A7D626}" dt="2021-08-22T12:15:37.397" v="77" actId="14100"/>
          <ac:spMkLst>
            <pc:docMk/>
            <pc:sldMk cId="451007849" sldId="311"/>
            <ac:spMk id="62868" creationId="{0CFEA9DB-5E78-4F21-A187-38A48E14EEC0}"/>
          </ac:spMkLst>
        </pc:spChg>
        <pc:spChg chg="mod">
          <ac:chgData name="Mrs Hargreaves" userId="16d29ebe-5fd1-4f7c-a551-c4871f6cfdc9" providerId="ADAL" clId="{A56CBEDE-4DB6-4D0C-AF6B-821805A7D626}" dt="2021-08-22T12:15:37.397" v="77" actId="14100"/>
          <ac:spMkLst>
            <pc:docMk/>
            <pc:sldMk cId="451007849" sldId="311"/>
            <ac:spMk id="62869" creationId="{7D996D73-ABD5-47E9-B8C9-B4C048043CAB}"/>
          </ac:spMkLst>
        </pc:spChg>
        <pc:spChg chg="mod">
          <ac:chgData name="Mrs Hargreaves" userId="16d29ebe-5fd1-4f7c-a551-c4871f6cfdc9" providerId="ADAL" clId="{A56CBEDE-4DB6-4D0C-AF6B-821805A7D626}" dt="2021-08-22T12:15:37.397" v="77" actId="14100"/>
          <ac:spMkLst>
            <pc:docMk/>
            <pc:sldMk cId="451007849" sldId="311"/>
            <ac:spMk id="62870" creationId="{0813DD26-A570-4BE4-BA37-41D1B1FB9707}"/>
          </ac:spMkLst>
        </pc:spChg>
        <pc:spChg chg="mod">
          <ac:chgData name="Mrs Hargreaves" userId="16d29ebe-5fd1-4f7c-a551-c4871f6cfdc9" providerId="ADAL" clId="{A56CBEDE-4DB6-4D0C-AF6B-821805A7D626}" dt="2021-08-22T12:15:37.397" v="77" actId="14100"/>
          <ac:spMkLst>
            <pc:docMk/>
            <pc:sldMk cId="451007849" sldId="311"/>
            <ac:spMk id="62871" creationId="{C706373D-E32C-48E1-BD9B-E985EC1550FC}"/>
          </ac:spMkLst>
        </pc:spChg>
        <pc:spChg chg="mod">
          <ac:chgData name="Mrs Hargreaves" userId="16d29ebe-5fd1-4f7c-a551-c4871f6cfdc9" providerId="ADAL" clId="{A56CBEDE-4DB6-4D0C-AF6B-821805A7D626}" dt="2021-08-22T12:15:37.397" v="77" actId="14100"/>
          <ac:spMkLst>
            <pc:docMk/>
            <pc:sldMk cId="451007849" sldId="311"/>
            <ac:spMk id="62872" creationId="{7ADF9057-CC3E-45FB-9C0F-36D62A87C915}"/>
          </ac:spMkLst>
        </pc:spChg>
        <pc:spChg chg="mod">
          <ac:chgData name="Mrs Hargreaves" userId="16d29ebe-5fd1-4f7c-a551-c4871f6cfdc9" providerId="ADAL" clId="{A56CBEDE-4DB6-4D0C-AF6B-821805A7D626}" dt="2021-08-22T12:15:37.397" v="77" actId="14100"/>
          <ac:spMkLst>
            <pc:docMk/>
            <pc:sldMk cId="451007849" sldId="311"/>
            <ac:spMk id="62873" creationId="{BE0D1022-2C23-43FB-A0B2-C1D5DFF64681}"/>
          </ac:spMkLst>
        </pc:spChg>
        <pc:spChg chg="mod">
          <ac:chgData name="Mrs Hargreaves" userId="16d29ebe-5fd1-4f7c-a551-c4871f6cfdc9" providerId="ADAL" clId="{A56CBEDE-4DB6-4D0C-AF6B-821805A7D626}" dt="2021-08-22T12:15:37.397" v="77" actId="14100"/>
          <ac:spMkLst>
            <pc:docMk/>
            <pc:sldMk cId="451007849" sldId="311"/>
            <ac:spMk id="62874" creationId="{34C8D817-9E1F-45CA-9899-47F56435584D}"/>
          </ac:spMkLst>
        </pc:spChg>
        <pc:spChg chg="mod">
          <ac:chgData name="Mrs Hargreaves" userId="16d29ebe-5fd1-4f7c-a551-c4871f6cfdc9" providerId="ADAL" clId="{A56CBEDE-4DB6-4D0C-AF6B-821805A7D626}" dt="2021-08-22T12:15:37.397" v="77" actId="14100"/>
          <ac:spMkLst>
            <pc:docMk/>
            <pc:sldMk cId="451007849" sldId="311"/>
            <ac:spMk id="62875" creationId="{208BF104-802D-4F68-8D37-ED8A781B693C}"/>
          </ac:spMkLst>
        </pc:spChg>
        <pc:spChg chg="mod">
          <ac:chgData name="Mrs Hargreaves" userId="16d29ebe-5fd1-4f7c-a551-c4871f6cfdc9" providerId="ADAL" clId="{A56CBEDE-4DB6-4D0C-AF6B-821805A7D626}" dt="2021-08-22T12:15:37.397" v="77" actId="14100"/>
          <ac:spMkLst>
            <pc:docMk/>
            <pc:sldMk cId="451007849" sldId="311"/>
            <ac:spMk id="62876" creationId="{1441AF0C-A3F0-458C-B3FE-BBE276A66AEC}"/>
          </ac:spMkLst>
        </pc:spChg>
        <pc:spChg chg="mod">
          <ac:chgData name="Mrs Hargreaves" userId="16d29ebe-5fd1-4f7c-a551-c4871f6cfdc9" providerId="ADAL" clId="{A56CBEDE-4DB6-4D0C-AF6B-821805A7D626}" dt="2021-08-22T12:15:37.397" v="77" actId="14100"/>
          <ac:spMkLst>
            <pc:docMk/>
            <pc:sldMk cId="451007849" sldId="311"/>
            <ac:spMk id="62877" creationId="{652C7FB8-8643-4B3F-A2E1-B4E3410303C2}"/>
          </ac:spMkLst>
        </pc:spChg>
        <pc:spChg chg="mod">
          <ac:chgData name="Mrs Hargreaves" userId="16d29ebe-5fd1-4f7c-a551-c4871f6cfdc9" providerId="ADAL" clId="{A56CBEDE-4DB6-4D0C-AF6B-821805A7D626}" dt="2021-08-22T12:15:37.397" v="77" actId="14100"/>
          <ac:spMkLst>
            <pc:docMk/>
            <pc:sldMk cId="451007849" sldId="311"/>
            <ac:spMk id="62878" creationId="{284CFC37-4D20-431D-8B81-A07F53737D73}"/>
          </ac:spMkLst>
        </pc:spChg>
        <pc:spChg chg="mod">
          <ac:chgData name="Mrs Hargreaves" userId="16d29ebe-5fd1-4f7c-a551-c4871f6cfdc9" providerId="ADAL" clId="{A56CBEDE-4DB6-4D0C-AF6B-821805A7D626}" dt="2021-08-22T12:15:37.397" v="77" actId="14100"/>
          <ac:spMkLst>
            <pc:docMk/>
            <pc:sldMk cId="451007849" sldId="311"/>
            <ac:spMk id="62879" creationId="{67E58B9C-F887-4B40-8EBF-E44D6738F670}"/>
          </ac:spMkLst>
        </pc:spChg>
        <pc:spChg chg="mod">
          <ac:chgData name="Mrs Hargreaves" userId="16d29ebe-5fd1-4f7c-a551-c4871f6cfdc9" providerId="ADAL" clId="{A56CBEDE-4DB6-4D0C-AF6B-821805A7D626}" dt="2021-08-22T12:15:37.397" v="77" actId="14100"/>
          <ac:spMkLst>
            <pc:docMk/>
            <pc:sldMk cId="451007849" sldId="311"/>
            <ac:spMk id="62880" creationId="{89746326-CDBD-42B7-9488-CF192EDDEA01}"/>
          </ac:spMkLst>
        </pc:spChg>
        <pc:spChg chg="mod">
          <ac:chgData name="Mrs Hargreaves" userId="16d29ebe-5fd1-4f7c-a551-c4871f6cfdc9" providerId="ADAL" clId="{A56CBEDE-4DB6-4D0C-AF6B-821805A7D626}" dt="2021-08-22T12:15:37.397" v="77" actId="14100"/>
          <ac:spMkLst>
            <pc:docMk/>
            <pc:sldMk cId="451007849" sldId="311"/>
            <ac:spMk id="62881" creationId="{41AC2C3D-06C7-4F38-99E1-F81B4583187E}"/>
          </ac:spMkLst>
        </pc:spChg>
        <pc:spChg chg="mod">
          <ac:chgData name="Mrs Hargreaves" userId="16d29ebe-5fd1-4f7c-a551-c4871f6cfdc9" providerId="ADAL" clId="{A56CBEDE-4DB6-4D0C-AF6B-821805A7D626}" dt="2021-08-22T12:15:37.397" v="77" actId="14100"/>
          <ac:spMkLst>
            <pc:docMk/>
            <pc:sldMk cId="451007849" sldId="311"/>
            <ac:spMk id="62882" creationId="{E1981DEB-5C44-4923-825A-64BCDED5C024}"/>
          </ac:spMkLst>
        </pc:spChg>
        <pc:spChg chg="mod">
          <ac:chgData name="Mrs Hargreaves" userId="16d29ebe-5fd1-4f7c-a551-c4871f6cfdc9" providerId="ADAL" clId="{A56CBEDE-4DB6-4D0C-AF6B-821805A7D626}" dt="2021-08-22T12:15:37.397" v="77" actId="14100"/>
          <ac:spMkLst>
            <pc:docMk/>
            <pc:sldMk cId="451007849" sldId="311"/>
            <ac:spMk id="62883" creationId="{F1CFC8E0-6958-4E23-AED1-6720FDC85155}"/>
          </ac:spMkLst>
        </pc:spChg>
        <pc:spChg chg="mod">
          <ac:chgData name="Mrs Hargreaves" userId="16d29ebe-5fd1-4f7c-a551-c4871f6cfdc9" providerId="ADAL" clId="{A56CBEDE-4DB6-4D0C-AF6B-821805A7D626}" dt="2021-08-22T12:15:37.397" v="77" actId="14100"/>
          <ac:spMkLst>
            <pc:docMk/>
            <pc:sldMk cId="451007849" sldId="311"/>
            <ac:spMk id="62884" creationId="{185BE478-2A46-41B3-971D-31BE512AEB45}"/>
          </ac:spMkLst>
        </pc:spChg>
        <pc:spChg chg="mod">
          <ac:chgData name="Mrs Hargreaves" userId="16d29ebe-5fd1-4f7c-a551-c4871f6cfdc9" providerId="ADAL" clId="{A56CBEDE-4DB6-4D0C-AF6B-821805A7D626}" dt="2021-08-22T12:15:37.397" v="77" actId="14100"/>
          <ac:spMkLst>
            <pc:docMk/>
            <pc:sldMk cId="451007849" sldId="311"/>
            <ac:spMk id="62885" creationId="{453FBD92-C496-4683-A3BA-1398A861FEC8}"/>
          </ac:spMkLst>
        </pc:spChg>
        <pc:spChg chg="mod">
          <ac:chgData name="Mrs Hargreaves" userId="16d29ebe-5fd1-4f7c-a551-c4871f6cfdc9" providerId="ADAL" clId="{A56CBEDE-4DB6-4D0C-AF6B-821805A7D626}" dt="2021-08-22T12:15:37.397" v="77" actId="14100"/>
          <ac:spMkLst>
            <pc:docMk/>
            <pc:sldMk cId="451007849" sldId="311"/>
            <ac:spMk id="62886" creationId="{3DDF8C5E-8653-4173-BABD-311E918D498B}"/>
          </ac:spMkLst>
        </pc:spChg>
        <pc:spChg chg="mod">
          <ac:chgData name="Mrs Hargreaves" userId="16d29ebe-5fd1-4f7c-a551-c4871f6cfdc9" providerId="ADAL" clId="{A56CBEDE-4DB6-4D0C-AF6B-821805A7D626}" dt="2021-08-22T12:15:37.397" v="77" actId="14100"/>
          <ac:spMkLst>
            <pc:docMk/>
            <pc:sldMk cId="451007849" sldId="311"/>
            <ac:spMk id="62887" creationId="{B0780C4A-B757-4300-B669-1FB15D4CDE46}"/>
          </ac:spMkLst>
        </pc:spChg>
        <pc:spChg chg="mod">
          <ac:chgData name="Mrs Hargreaves" userId="16d29ebe-5fd1-4f7c-a551-c4871f6cfdc9" providerId="ADAL" clId="{A56CBEDE-4DB6-4D0C-AF6B-821805A7D626}" dt="2021-08-22T12:15:37.397" v="77" actId="14100"/>
          <ac:spMkLst>
            <pc:docMk/>
            <pc:sldMk cId="451007849" sldId="311"/>
            <ac:spMk id="62888" creationId="{E1F127E1-6671-4EA1-AF7F-2224E67AAAFF}"/>
          </ac:spMkLst>
        </pc:spChg>
        <pc:spChg chg="mod">
          <ac:chgData name="Mrs Hargreaves" userId="16d29ebe-5fd1-4f7c-a551-c4871f6cfdc9" providerId="ADAL" clId="{A56CBEDE-4DB6-4D0C-AF6B-821805A7D626}" dt="2021-08-22T12:15:37.397" v="77" actId="14100"/>
          <ac:spMkLst>
            <pc:docMk/>
            <pc:sldMk cId="451007849" sldId="311"/>
            <ac:spMk id="62889" creationId="{20E3376E-262B-42A0-AC51-C0E0CF663A0D}"/>
          </ac:spMkLst>
        </pc:spChg>
        <pc:spChg chg="mod">
          <ac:chgData name="Mrs Hargreaves" userId="16d29ebe-5fd1-4f7c-a551-c4871f6cfdc9" providerId="ADAL" clId="{A56CBEDE-4DB6-4D0C-AF6B-821805A7D626}" dt="2021-08-22T12:15:37.397" v="77" actId="14100"/>
          <ac:spMkLst>
            <pc:docMk/>
            <pc:sldMk cId="451007849" sldId="311"/>
            <ac:spMk id="62890" creationId="{5AD451D3-C8F6-481E-88AC-C4FD734C3EE5}"/>
          </ac:spMkLst>
        </pc:spChg>
        <pc:spChg chg="mod">
          <ac:chgData name="Mrs Hargreaves" userId="16d29ebe-5fd1-4f7c-a551-c4871f6cfdc9" providerId="ADAL" clId="{A56CBEDE-4DB6-4D0C-AF6B-821805A7D626}" dt="2021-08-22T12:15:37.397" v="77" actId="14100"/>
          <ac:spMkLst>
            <pc:docMk/>
            <pc:sldMk cId="451007849" sldId="311"/>
            <ac:spMk id="62891" creationId="{3295DC8A-0D34-4FCA-A08D-CF2E37939E4E}"/>
          </ac:spMkLst>
        </pc:spChg>
        <pc:spChg chg="mod">
          <ac:chgData name="Mrs Hargreaves" userId="16d29ebe-5fd1-4f7c-a551-c4871f6cfdc9" providerId="ADAL" clId="{A56CBEDE-4DB6-4D0C-AF6B-821805A7D626}" dt="2021-08-22T12:15:37.397" v="77" actId="14100"/>
          <ac:spMkLst>
            <pc:docMk/>
            <pc:sldMk cId="451007849" sldId="311"/>
            <ac:spMk id="62892" creationId="{7B795FB7-CD5E-4112-832E-1AF4B805B510}"/>
          </ac:spMkLst>
        </pc:spChg>
        <pc:spChg chg="mod">
          <ac:chgData name="Mrs Hargreaves" userId="16d29ebe-5fd1-4f7c-a551-c4871f6cfdc9" providerId="ADAL" clId="{A56CBEDE-4DB6-4D0C-AF6B-821805A7D626}" dt="2021-08-22T12:15:37.397" v="77" actId="14100"/>
          <ac:spMkLst>
            <pc:docMk/>
            <pc:sldMk cId="451007849" sldId="311"/>
            <ac:spMk id="62893" creationId="{7411D3F0-7C12-4CB4-B998-42B7F87E961D}"/>
          </ac:spMkLst>
        </pc:spChg>
        <pc:spChg chg="mod">
          <ac:chgData name="Mrs Hargreaves" userId="16d29ebe-5fd1-4f7c-a551-c4871f6cfdc9" providerId="ADAL" clId="{A56CBEDE-4DB6-4D0C-AF6B-821805A7D626}" dt="2021-08-22T12:15:37.397" v="77" actId="14100"/>
          <ac:spMkLst>
            <pc:docMk/>
            <pc:sldMk cId="451007849" sldId="311"/>
            <ac:spMk id="62894" creationId="{148637C3-F0C2-4CB8-BDF9-BE29AC030C12}"/>
          </ac:spMkLst>
        </pc:spChg>
        <pc:spChg chg="mod">
          <ac:chgData name="Mrs Hargreaves" userId="16d29ebe-5fd1-4f7c-a551-c4871f6cfdc9" providerId="ADAL" clId="{A56CBEDE-4DB6-4D0C-AF6B-821805A7D626}" dt="2021-08-22T12:15:37.397" v="77" actId="14100"/>
          <ac:spMkLst>
            <pc:docMk/>
            <pc:sldMk cId="451007849" sldId="311"/>
            <ac:spMk id="62895" creationId="{BFC90777-937D-4509-96FF-1999FCFB696A}"/>
          </ac:spMkLst>
        </pc:spChg>
        <pc:spChg chg="mod">
          <ac:chgData name="Mrs Hargreaves" userId="16d29ebe-5fd1-4f7c-a551-c4871f6cfdc9" providerId="ADAL" clId="{A56CBEDE-4DB6-4D0C-AF6B-821805A7D626}" dt="2021-08-22T12:15:37.397" v="77" actId="14100"/>
          <ac:spMkLst>
            <pc:docMk/>
            <pc:sldMk cId="451007849" sldId="311"/>
            <ac:spMk id="62896" creationId="{4CD7041E-B76E-4AE7-AD42-7745D2884001}"/>
          </ac:spMkLst>
        </pc:spChg>
        <pc:spChg chg="mod">
          <ac:chgData name="Mrs Hargreaves" userId="16d29ebe-5fd1-4f7c-a551-c4871f6cfdc9" providerId="ADAL" clId="{A56CBEDE-4DB6-4D0C-AF6B-821805A7D626}" dt="2021-08-22T12:15:37.397" v="77" actId="14100"/>
          <ac:spMkLst>
            <pc:docMk/>
            <pc:sldMk cId="451007849" sldId="311"/>
            <ac:spMk id="62897" creationId="{0B5C30F8-FC7E-43FD-A311-55B8031E17C4}"/>
          </ac:spMkLst>
        </pc:spChg>
        <pc:spChg chg="mod">
          <ac:chgData name="Mrs Hargreaves" userId="16d29ebe-5fd1-4f7c-a551-c4871f6cfdc9" providerId="ADAL" clId="{A56CBEDE-4DB6-4D0C-AF6B-821805A7D626}" dt="2021-08-22T12:15:37.397" v="77" actId="14100"/>
          <ac:spMkLst>
            <pc:docMk/>
            <pc:sldMk cId="451007849" sldId="311"/>
            <ac:spMk id="62898" creationId="{969A3574-74FF-4EC2-956B-78F4DBC36927}"/>
          </ac:spMkLst>
        </pc:spChg>
        <pc:spChg chg="mod">
          <ac:chgData name="Mrs Hargreaves" userId="16d29ebe-5fd1-4f7c-a551-c4871f6cfdc9" providerId="ADAL" clId="{A56CBEDE-4DB6-4D0C-AF6B-821805A7D626}" dt="2021-08-22T12:15:37.397" v="77" actId="14100"/>
          <ac:spMkLst>
            <pc:docMk/>
            <pc:sldMk cId="451007849" sldId="311"/>
            <ac:spMk id="62899" creationId="{E431B4EB-0BF5-41B1-8406-AF7989D68B3A}"/>
          </ac:spMkLst>
        </pc:spChg>
        <pc:spChg chg="mod">
          <ac:chgData name="Mrs Hargreaves" userId="16d29ebe-5fd1-4f7c-a551-c4871f6cfdc9" providerId="ADAL" clId="{A56CBEDE-4DB6-4D0C-AF6B-821805A7D626}" dt="2021-08-22T12:15:37.397" v="77" actId="14100"/>
          <ac:spMkLst>
            <pc:docMk/>
            <pc:sldMk cId="451007849" sldId="311"/>
            <ac:spMk id="62900" creationId="{807C3087-10C1-4F15-883F-BBA649BCDD6D}"/>
          </ac:spMkLst>
        </pc:spChg>
        <pc:spChg chg="mod">
          <ac:chgData name="Mrs Hargreaves" userId="16d29ebe-5fd1-4f7c-a551-c4871f6cfdc9" providerId="ADAL" clId="{A56CBEDE-4DB6-4D0C-AF6B-821805A7D626}" dt="2021-08-22T12:15:37.397" v="77" actId="14100"/>
          <ac:spMkLst>
            <pc:docMk/>
            <pc:sldMk cId="451007849" sldId="311"/>
            <ac:spMk id="62901" creationId="{C5CB5A95-FD50-43D7-B88C-D16E8DAA4E5D}"/>
          </ac:spMkLst>
        </pc:spChg>
        <pc:spChg chg="mod">
          <ac:chgData name="Mrs Hargreaves" userId="16d29ebe-5fd1-4f7c-a551-c4871f6cfdc9" providerId="ADAL" clId="{A56CBEDE-4DB6-4D0C-AF6B-821805A7D626}" dt="2021-08-22T12:15:37.397" v="77" actId="14100"/>
          <ac:spMkLst>
            <pc:docMk/>
            <pc:sldMk cId="451007849" sldId="311"/>
            <ac:spMk id="62902" creationId="{87934C36-8BB9-4804-B356-C57D036D9979}"/>
          </ac:spMkLst>
        </pc:spChg>
        <pc:spChg chg="mod">
          <ac:chgData name="Mrs Hargreaves" userId="16d29ebe-5fd1-4f7c-a551-c4871f6cfdc9" providerId="ADAL" clId="{A56CBEDE-4DB6-4D0C-AF6B-821805A7D626}" dt="2021-08-22T12:15:37.397" v="77" actId="14100"/>
          <ac:spMkLst>
            <pc:docMk/>
            <pc:sldMk cId="451007849" sldId="311"/>
            <ac:spMk id="62903" creationId="{1F6267F9-ACB1-4914-A20C-894480B45372}"/>
          </ac:spMkLst>
        </pc:spChg>
        <pc:spChg chg="mod">
          <ac:chgData name="Mrs Hargreaves" userId="16d29ebe-5fd1-4f7c-a551-c4871f6cfdc9" providerId="ADAL" clId="{A56CBEDE-4DB6-4D0C-AF6B-821805A7D626}" dt="2021-08-22T12:15:37.397" v="77" actId="14100"/>
          <ac:spMkLst>
            <pc:docMk/>
            <pc:sldMk cId="451007849" sldId="311"/>
            <ac:spMk id="62904" creationId="{B74AE74C-E3B0-4280-9CF3-9D9199F689A3}"/>
          </ac:spMkLst>
        </pc:spChg>
        <pc:spChg chg="mod">
          <ac:chgData name="Mrs Hargreaves" userId="16d29ebe-5fd1-4f7c-a551-c4871f6cfdc9" providerId="ADAL" clId="{A56CBEDE-4DB6-4D0C-AF6B-821805A7D626}" dt="2021-08-22T12:15:37.397" v="77" actId="14100"/>
          <ac:spMkLst>
            <pc:docMk/>
            <pc:sldMk cId="451007849" sldId="311"/>
            <ac:spMk id="62905" creationId="{0AB54EA9-CF5D-4835-85E0-801D6AB6BA66}"/>
          </ac:spMkLst>
        </pc:spChg>
        <pc:spChg chg="mod">
          <ac:chgData name="Mrs Hargreaves" userId="16d29ebe-5fd1-4f7c-a551-c4871f6cfdc9" providerId="ADAL" clId="{A56CBEDE-4DB6-4D0C-AF6B-821805A7D626}" dt="2021-08-22T12:15:37.397" v="77" actId="14100"/>
          <ac:spMkLst>
            <pc:docMk/>
            <pc:sldMk cId="451007849" sldId="311"/>
            <ac:spMk id="62906" creationId="{70A45998-23CC-454B-B839-3779BBD28590}"/>
          </ac:spMkLst>
        </pc:spChg>
        <pc:spChg chg="mod">
          <ac:chgData name="Mrs Hargreaves" userId="16d29ebe-5fd1-4f7c-a551-c4871f6cfdc9" providerId="ADAL" clId="{A56CBEDE-4DB6-4D0C-AF6B-821805A7D626}" dt="2021-08-22T12:15:37.397" v="77" actId="14100"/>
          <ac:spMkLst>
            <pc:docMk/>
            <pc:sldMk cId="451007849" sldId="311"/>
            <ac:spMk id="62907" creationId="{AAD42D38-06A8-4AA6-8CE2-093CCE351FD9}"/>
          </ac:spMkLst>
        </pc:spChg>
        <pc:spChg chg="mod">
          <ac:chgData name="Mrs Hargreaves" userId="16d29ebe-5fd1-4f7c-a551-c4871f6cfdc9" providerId="ADAL" clId="{A56CBEDE-4DB6-4D0C-AF6B-821805A7D626}" dt="2021-08-22T12:15:37.397" v="77" actId="14100"/>
          <ac:spMkLst>
            <pc:docMk/>
            <pc:sldMk cId="451007849" sldId="311"/>
            <ac:spMk id="62908" creationId="{D31080A4-18AC-4994-B745-CF893A4A0201}"/>
          </ac:spMkLst>
        </pc:spChg>
        <pc:spChg chg="mod">
          <ac:chgData name="Mrs Hargreaves" userId="16d29ebe-5fd1-4f7c-a551-c4871f6cfdc9" providerId="ADAL" clId="{A56CBEDE-4DB6-4D0C-AF6B-821805A7D626}" dt="2021-08-22T12:15:37.397" v="77" actId="14100"/>
          <ac:spMkLst>
            <pc:docMk/>
            <pc:sldMk cId="451007849" sldId="311"/>
            <ac:spMk id="62909" creationId="{A1FA198C-4A75-44F9-AB02-F3825ED66190}"/>
          </ac:spMkLst>
        </pc:spChg>
        <pc:spChg chg="mod">
          <ac:chgData name="Mrs Hargreaves" userId="16d29ebe-5fd1-4f7c-a551-c4871f6cfdc9" providerId="ADAL" clId="{A56CBEDE-4DB6-4D0C-AF6B-821805A7D626}" dt="2021-08-22T12:15:37.397" v="77" actId="14100"/>
          <ac:spMkLst>
            <pc:docMk/>
            <pc:sldMk cId="451007849" sldId="311"/>
            <ac:spMk id="62910" creationId="{2C0495CD-1231-4AFC-B56E-90EDBE3EF276}"/>
          </ac:spMkLst>
        </pc:spChg>
        <pc:spChg chg="mod">
          <ac:chgData name="Mrs Hargreaves" userId="16d29ebe-5fd1-4f7c-a551-c4871f6cfdc9" providerId="ADAL" clId="{A56CBEDE-4DB6-4D0C-AF6B-821805A7D626}" dt="2021-08-22T12:15:37.397" v="77" actId="14100"/>
          <ac:spMkLst>
            <pc:docMk/>
            <pc:sldMk cId="451007849" sldId="311"/>
            <ac:spMk id="62911" creationId="{28F169E7-DC18-4BF3-980E-4E9A9B58AC54}"/>
          </ac:spMkLst>
        </pc:spChg>
        <pc:spChg chg="mod">
          <ac:chgData name="Mrs Hargreaves" userId="16d29ebe-5fd1-4f7c-a551-c4871f6cfdc9" providerId="ADAL" clId="{A56CBEDE-4DB6-4D0C-AF6B-821805A7D626}" dt="2021-08-22T12:15:37.397" v="77" actId="14100"/>
          <ac:spMkLst>
            <pc:docMk/>
            <pc:sldMk cId="451007849" sldId="311"/>
            <ac:spMk id="62912" creationId="{FF4C4141-D203-41A2-8B27-A9D4A01928E8}"/>
          </ac:spMkLst>
        </pc:spChg>
        <pc:spChg chg="mod">
          <ac:chgData name="Mrs Hargreaves" userId="16d29ebe-5fd1-4f7c-a551-c4871f6cfdc9" providerId="ADAL" clId="{A56CBEDE-4DB6-4D0C-AF6B-821805A7D626}" dt="2021-08-22T12:15:37.397" v="77" actId="14100"/>
          <ac:spMkLst>
            <pc:docMk/>
            <pc:sldMk cId="451007849" sldId="311"/>
            <ac:spMk id="62913" creationId="{4B05129B-DCCC-43AA-8FC0-24072FC36C85}"/>
          </ac:spMkLst>
        </pc:spChg>
        <pc:spChg chg="mod">
          <ac:chgData name="Mrs Hargreaves" userId="16d29ebe-5fd1-4f7c-a551-c4871f6cfdc9" providerId="ADAL" clId="{A56CBEDE-4DB6-4D0C-AF6B-821805A7D626}" dt="2021-08-22T12:15:37.397" v="77" actId="14100"/>
          <ac:spMkLst>
            <pc:docMk/>
            <pc:sldMk cId="451007849" sldId="311"/>
            <ac:spMk id="62914" creationId="{BD5E70DF-FDEF-4FC4-BE03-9B601E1E8436}"/>
          </ac:spMkLst>
        </pc:spChg>
        <pc:spChg chg="mod">
          <ac:chgData name="Mrs Hargreaves" userId="16d29ebe-5fd1-4f7c-a551-c4871f6cfdc9" providerId="ADAL" clId="{A56CBEDE-4DB6-4D0C-AF6B-821805A7D626}" dt="2021-08-22T12:15:37.397" v="77" actId="14100"/>
          <ac:spMkLst>
            <pc:docMk/>
            <pc:sldMk cId="451007849" sldId="311"/>
            <ac:spMk id="62915" creationId="{E7E2EB69-E347-4A09-8032-B13D72E0D250}"/>
          </ac:spMkLst>
        </pc:spChg>
        <pc:spChg chg="mod">
          <ac:chgData name="Mrs Hargreaves" userId="16d29ebe-5fd1-4f7c-a551-c4871f6cfdc9" providerId="ADAL" clId="{A56CBEDE-4DB6-4D0C-AF6B-821805A7D626}" dt="2021-08-22T12:15:37.397" v="77" actId="14100"/>
          <ac:spMkLst>
            <pc:docMk/>
            <pc:sldMk cId="451007849" sldId="311"/>
            <ac:spMk id="62916" creationId="{91074C87-5014-43C2-A634-2A504548F344}"/>
          </ac:spMkLst>
        </pc:spChg>
        <pc:spChg chg="mod">
          <ac:chgData name="Mrs Hargreaves" userId="16d29ebe-5fd1-4f7c-a551-c4871f6cfdc9" providerId="ADAL" clId="{A56CBEDE-4DB6-4D0C-AF6B-821805A7D626}" dt="2021-08-22T12:15:37.397" v="77" actId="14100"/>
          <ac:spMkLst>
            <pc:docMk/>
            <pc:sldMk cId="451007849" sldId="311"/>
            <ac:spMk id="62917" creationId="{0B0A04DC-7E20-494B-A1B0-0DFC62F2C6AC}"/>
          </ac:spMkLst>
        </pc:spChg>
        <pc:spChg chg="mod">
          <ac:chgData name="Mrs Hargreaves" userId="16d29ebe-5fd1-4f7c-a551-c4871f6cfdc9" providerId="ADAL" clId="{A56CBEDE-4DB6-4D0C-AF6B-821805A7D626}" dt="2021-08-22T12:15:37.397" v="77" actId="14100"/>
          <ac:spMkLst>
            <pc:docMk/>
            <pc:sldMk cId="451007849" sldId="311"/>
            <ac:spMk id="62918" creationId="{337F07EF-449B-4EA3-9DA3-FE3EA5C414A3}"/>
          </ac:spMkLst>
        </pc:spChg>
        <pc:spChg chg="mod">
          <ac:chgData name="Mrs Hargreaves" userId="16d29ebe-5fd1-4f7c-a551-c4871f6cfdc9" providerId="ADAL" clId="{A56CBEDE-4DB6-4D0C-AF6B-821805A7D626}" dt="2021-08-22T12:15:37.397" v="77" actId="14100"/>
          <ac:spMkLst>
            <pc:docMk/>
            <pc:sldMk cId="451007849" sldId="311"/>
            <ac:spMk id="62919" creationId="{0F30244F-D539-4BF6-9F55-888AD5097CFE}"/>
          </ac:spMkLst>
        </pc:spChg>
        <pc:spChg chg="mod">
          <ac:chgData name="Mrs Hargreaves" userId="16d29ebe-5fd1-4f7c-a551-c4871f6cfdc9" providerId="ADAL" clId="{A56CBEDE-4DB6-4D0C-AF6B-821805A7D626}" dt="2021-08-22T12:15:37.397" v="77" actId="14100"/>
          <ac:spMkLst>
            <pc:docMk/>
            <pc:sldMk cId="451007849" sldId="311"/>
            <ac:spMk id="62920" creationId="{2B0B6EE8-7C17-4BB1-ABCF-F8312E1C640D}"/>
          </ac:spMkLst>
        </pc:spChg>
        <pc:spChg chg="mod">
          <ac:chgData name="Mrs Hargreaves" userId="16d29ebe-5fd1-4f7c-a551-c4871f6cfdc9" providerId="ADAL" clId="{A56CBEDE-4DB6-4D0C-AF6B-821805A7D626}" dt="2021-08-22T12:15:37.397" v="77" actId="14100"/>
          <ac:spMkLst>
            <pc:docMk/>
            <pc:sldMk cId="451007849" sldId="311"/>
            <ac:spMk id="62921" creationId="{BF3E6A28-CF1A-4424-BCC0-210C085BEF71}"/>
          </ac:spMkLst>
        </pc:spChg>
        <pc:spChg chg="mod">
          <ac:chgData name="Mrs Hargreaves" userId="16d29ebe-5fd1-4f7c-a551-c4871f6cfdc9" providerId="ADAL" clId="{A56CBEDE-4DB6-4D0C-AF6B-821805A7D626}" dt="2021-08-22T12:15:37.397" v="77" actId="14100"/>
          <ac:spMkLst>
            <pc:docMk/>
            <pc:sldMk cId="451007849" sldId="311"/>
            <ac:spMk id="62922" creationId="{E35F5850-4FA5-4DA7-801D-C2329D19CAA6}"/>
          </ac:spMkLst>
        </pc:spChg>
        <pc:spChg chg="mod">
          <ac:chgData name="Mrs Hargreaves" userId="16d29ebe-5fd1-4f7c-a551-c4871f6cfdc9" providerId="ADAL" clId="{A56CBEDE-4DB6-4D0C-AF6B-821805A7D626}" dt="2021-08-22T12:15:37.397" v="77" actId="14100"/>
          <ac:spMkLst>
            <pc:docMk/>
            <pc:sldMk cId="451007849" sldId="311"/>
            <ac:spMk id="62923" creationId="{B8C60C26-1EE9-49BB-953B-D8D6BBC1D5DA}"/>
          </ac:spMkLst>
        </pc:spChg>
        <pc:spChg chg="mod">
          <ac:chgData name="Mrs Hargreaves" userId="16d29ebe-5fd1-4f7c-a551-c4871f6cfdc9" providerId="ADAL" clId="{A56CBEDE-4DB6-4D0C-AF6B-821805A7D626}" dt="2021-08-22T12:15:37.397" v="77" actId="14100"/>
          <ac:spMkLst>
            <pc:docMk/>
            <pc:sldMk cId="451007849" sldId="311"/>
            <ac:spMk id="62924" creationId="{C1885112-22F0-4EDC-AE9C-7115DAE6A12C}"/>
          </ac:spMkLst>
        </pc:spChg>
        <pc:spChg chg="mod">
          <ac:chgData name="Mrs Hargreaves" userId="16d29ebe-5fd1-4f7c-a551-c4871f6cfdc9" providerId="ADAL" clId="{A56CBEDE-4DB6-4D0C-AF6B-821805A7D626}" dt="2021-08-22T12:15:37.397" v="77" actId="14100"/>
          <ac:spMkLst>
            <pc:docMk/>
            <pc:sldMk cId="451007849" sldId="311"/>
            <ac:spMk id="62925" creationId="{FBCD5688-124B-480A-B62E-8F9793E984EA}"/>
          </ac:spMkLst>
        </pc:spChg>
        <pc:spChg chg="mod">
          <ac:chgData name="Mrs Hargreaves" userId="16d29ebe-5fd1-4f7c-a551-c4871f6cfdc9" providerId="ADAL" clId="{A56CBEDE-4DB6-4D0C-AF6B-821805A7D626}" dt="2021-08-22T12:15:37.397" v="77" actId="14100"/>
          <ac:spMkLst>
            <pc:docMk/>
            <pc:sldMk cId="451007849" sldId="311"/>
            <ac:spMk id="62926" creationId="{6D8465AA-9132-4466-9983-BAFF18AB55DC}"/>
          </ac:spMkLst>
        </pc:spChg>
        <pc:spChg chg="mod">
          <ac:chgData name="Mrs Hargreaves" userId="16d29ebe-5fd1-4f7c-a551-c4871f6cfdc9" providerId="ADAL" clId="{A56CBEDE-4DB6-4D0C-AF6B-821805A7D626}" dt="2021-08-22T12:15:37.397" v="77" actId="14100"/>
          <ac:spMkLst>
            <pc:docMk/>
            <pc:sldMk cId="451007849" sldId="311"/>
            <ac:spMk id="62927" creationId="{CC971855-4EC1-401B-88CF-1D0A66A16341}"/>
          </ac:spMkLst>
        </pc:spChg>
        <pc:spChg chg="mod">
          <ac:chgData name="Mrs Hargreaves" userId="16d29ebe-5fd1-4f7c-a551-c4871f6cfdc9" providerId="ADAL" clId="{A56CBEDE-4DB6-4D0C-AF6B-821805A7D626}" dt="2021-08-22T12:15:37.397" v="77" actId="14100"/>
          <ac:spMkLst>
            <pc:docMk/>
            <pc:sldMk cId="451007849" sldId="311"/>
            <ac:spMk id="62928" creationId="{4E017FD2-D2A8-4D9C-9086-45E3B9FB4B16}"/>
          </ac:spMkLst>
        </pc:spChg>
        <pc:spChg chg="mod">
          <ac:chgData name="Mrs Hargreaves" userId="16d29ebe-5fd1-4f7c-a551-c4871f6cfdc9" providerId="ADAL" clId="{A56CBEDE-4DB6-4D0C-AF6B-821805A7D626}" dt="2021-08-22T12:15:37.397" v="77" actId="14100"/>
          <ac:spMkLst>
            <pc:docMk/>
            <pc:sldMk cId="451007849" sldId="311"/>
            <ac:spMk id="62929" creationId="{868A8828-842D-4C93-87B9-D7532181CAF9}"/>
          </ac:spMkLst>
        </pc:spChg>
        <pc:spChg chg="mod">
          <ac:chgData name="Mrs Hargreaves" userId="16d29ebe-5fd1-4f7c-a551-c4871f6cfdc9" providerId="ADAL" clId="{A56CBEDE-4DB6-4D0C-AF6B-821805A7D626}" dt="2021-08-22T12:15:37.397" v="77" actId="14100"/>
          <ac:spMkLst>
            <pc:docMk/>
            <pc:sldMk cId="451007849" sldId="311"/>
            <ac:spMk id="62930" creationId="{FCCFE79F-34CC-46F3-8507-38CAF17DD20A}"/>
          </ac:spMkLst>
        </pc:spChg>
        <pc:spChg chg="mod">
          <ac:chgData name="Mrs Hargreaves" userId="16d29ebe-5fd1-4f7c-a551-c4871f6cfdc9" providerId="ADAL" clId="{A56CBEDE-4DB6-4D0C-AF6B-821805A7D626}" dt="2021-08-22T12:15:37.397" v="77" actId="14100"/>
          <ac:spMkLst>
            <pc:docMk/>
            <pc:sldMk cId="451007849" sldId="311"/>
            <ac:spMk id="62931" creationId="{44F1318B-1F95-4617-AD41-C23E3F26C70B}"/>
          </ac:spMkLst>
        </pc:spChg>
        <pc:spChg chg="mod">
          <ac:chgData name="Mrs Hargreaves" userId="16d29ebe-5fd1-4f7c-a551-c4871f6cfdc9" providerId="ADAL" clId="{A56CBEDE-4DB6-4D0C-AF6B-821805A7D626}" dt="2021-08-22T12:15:37.397" v="77" actId="14100"/>
          <ac:spMkLst>
            <pc:docMk/>
            <pc:sldMk cId="451007849" sldId="311"/>
            <ac:spMk id="62932" creationId="{140AAABE-CA03-48FE-8D9F-0BFAF9ADD9A6}"/>
          </ac:spMkLst>
        </pc:spChg>
        <pc:spChg chg="mod">
          <ac:chgData name="Mrs Hargreaves" userId="16d29ebe-5fd1-4f7c-a551-c4871f6cfdc9" providerId="ADAL" clId="{A56CBEDE-4DB6-4D0C-AF6B-821805A7D626}" dt="2021-08-22T12:15:37.397" v="77" actId="14100"/>
          <ac:spMkLst>
            <pc:docMk/>
            <pc:sldMk cId="451007849" sldId="311"/>
            <ac:spMk id="62933" creationId="{49EECA46-3AB7-4BC1-94F1-D1E132C56A5D}"/>
          </ac:spMkLst>
        </pc:spChg>
        <pc:spChg chg="mod">
          <ac:chgData name="Mrs Hargreaves" userId="16d29ebe-5fd1-4f7c-a551-c4871f6cfdc9" providerId="ADAL" clId="{A56CBEDE-4DB6-4D0C-AF6B-821805A7D626}" dt="2021-08-22T12:15:37.397" v="77" actId="14100"/>
          <ac:spMkLst>
            <pc:docMk/>
            <pc:sldMk cId="451007849" sldId="311"/>
            <ac:spMk id="62934" creationId="{71E71C46-8E99-4D26-A5AC-E5432C5792D9}"/>
          </ac:spMkLst>
        </pc:spChg>
        <pc:spChg chg="mod">
          <ac:chgData name="Mrs Hargreaves" userId="16d29ebe-5fd1-4f7c-a551-c4871f6cfdc9" providerId="ADAL" clId="{A56CBEDE-4DB6-4D0C-AF6B-821805A7D626}" dt="2021-08-22T12:15:37.397" v="77" actId="14100"/>
          <ac:spMkLst>
            <pc:docMk/>
            <pc:sldMk cId="451007849" sldId="311"/>
            <ac:spMk id="62935" creationId="{6BF6B159-D169-4356-A16C-09680ED2ABAA}"/>
          </ac:spMkLst>
        </pc:spChg>
        <pc:spChg chg="mod">
          <ac:chgData name="Mrs Hargreaves" userId="16d29ebe-5fd1-4f7c-a551-c4871f6cfdc9" providerId="ADAL" clId="{A56CBEDE-4DB6-4D0C-AF6B-821805A7D626}" dt="2021-08-22T12:15:37.397" v="77" actId="14100"/>
          <ac:spMkLst>
            <pc:docMk/>
            <pc:sldMk cId="451007849" sldId="311"/>
            <ac:spMk id="62936" creationId="{74AE00A2-5034-4995-9239-4DA5CCA34DC2}"/>
          </ac:spMkLst>
        </pc:spChg>
        <pc:spChg chg="mod">
          <ac:chgData name="Mrs Hargreaves" userId="16d29ebe-5fd1-4f7c-a551-c4871f6cfdc9" providerId="ADAL" clId="{A56CBEDE-4DB6-4D0C-AF6B-821805A7D626}" dt="2021-08-22T12:15:37.397" v="77" actId="14100"/>
          <ac:spMkLst>
            <pc:docMk/>
            <pc:sldMk cId="451007849" sldId="311"/>
            <ac:spMk id="62937" creationId="{9219C33D-2CAF-4F6D-8DFE-52478003FF40}"/>
          </ac:spMkLst>
        </pc:spChg>
        <pc:spChg chg="mod">
          <ac:chgData name="Mrs Hargreaves" userId="16d29ebe-5fd1-4f7c-a551-c4871f6cfdc9" providerId="ADAL" clId="{A56CBEDE-4DB6-4D0C-AF6B-821805A7D626}" dt="2021-08-22T12:15:37.397" v="77" actId="14100"/>
          <ac:spMkLst>
            <pc:docMk/>
            <pc:sldMk cId="451007849" sldId="311"/>
            <ac:spMk id="62938" creationId="{DDD9D060-7924-40FE-87BE-5E54B967B662}"/>
          </ac:spMkLst>
        </pc:spChg>
        <pc:spChg chg="mod">
          <ac:chgData name="Mrs Hargreaves" userId="16d29ebe-5fd1-4f7c-a551-c4871f6cfdc9" providerId="ADAL" clId="{A56CBEDE-4DB6-4D0C-AF6B-821805A7D626}" dt="2021-08-22T12:15:37.397" v="77" actId="14100"/>
          <ac:spMkLst>
            <pc:docMk/>
            <pc:sldMk cId="451007849" sldId="311"/>
            <ac:spMk id="62939" creationId="{8B6BADE8-C255-473D-9392-42D753FAF82A}"/>
          </ac:spMkLst>
        </pc:spChg>
        <pc:spChg chg="mod">
          <ac:chgData name="Mrs Hargreaves" userId="16d29ebe-5fd1-4f7c-a551-c4871f6cfdc9" providerId="ADAL" clId="{A56CBEDE-4DB6-4D0C-AF6B-821805A7D626}" dt="2021-08-22T12:15:37.397" v="77" actId="14100"/>
          <ac:spMkLst>
            <pc:docMk/>
            <pc:sldMk cId="451007849" sldId="311"/>
            <ac:spMk id="62940" creationId="{B681ACDB-EF5E-40D0-95F6-EF8C57AE4880}"/>
          </ac:spMkLst>
        </pc:spChg>
        <pc:spChg chg="mod">
          <ac:chgData name="Mrs Hargreaves" userId="16d29ebe-5fd1-4f7c-a551-c4871f6cfdc9" providerId="ADAL" clId="{A56CBEDE-4DB6-4D0C-AF6B-821805A7D626}" dt="2021-08-22T12:15:37.397" v="77" actId="14100"/>
          <ac:spMkLst>
            <pc:docMk/>
            <pc:sldMk cId="451007849" sldId="311"/>
            <ac:spMk id="62941" creationId="{BE523CC0-96B5-4BFF-88C6-BECDC57B35AA}"/>
          </ac:spMkLst>
        </pc:spChg>
        <pc:spChg chg="mod">
          <ac:chgData name="Mrs Hargreaves" userId="16d29ebe-5fd1-4f7c-a551-c4871f6cfdc9" providerId="ADAL" clId="{A56CBEDE-4DB6-4D0C-AF6B-821805A7D626}" dt="2021-08-22T12:15:37.397" v="77" actId="14100"/>
          <ac:spMkLst>
            <pc:docMk/>
            <pc:sldMk cId="451007849" sldId="311"/>
            <ac:spMk id="62942" creationId="{5602DF3C-7149-471A-93FF-C4C10CB3BAEC}"/>
          </ac:spMkLst>
        </pc:spChg>
        <pc:spChg chg="mod">
          <ac:chgData name="Mrs Hargreaves" userId="16d29ebe-5fd1-4f7c-a551-c4871f6cfdc9" providerId="ADAL" clId="{A56CBEDE-4DB6-4D0C-AF6B-821805A7D626}" dt="2021-08-22T12:15:37.397" v="77" actId="14100"/>
          <ac:spMkLst>
            <pc:docMk/>
            <pc:sldMk cId="451007849" sldId="311"/>
            <ac:spMk id="62943" creationId="{977EBD4B-6B0A-41E3-B6A6-E6192C5187A1}"/>
          </ac:spMkLst>
        </pc:spChg>
        <pc:spChg chg="mod">
          <ac:chgData name="Mrs Hargreaves" userId="16d29ebe-5fd1-4f7c-a551-c4871f6cfdc9" providerId="ADAL" clId="{A56CBEDE-4DB6-4D0C-AF6B-821805A7D626}" dt="2021-08-22T12:15:37.397" v="77" actId="14100"/>
          <ac:spMkLst>
            <pc:docMk/>
            <pc:sldMk cId="451007849" sldId="311"/>
            <ac:spMk id="62944" creationId="{B34D6B0A-3CE5-4972-BD36-D2C3259CF4B2}"/>
          </ac:spMkLst>
        </pc:spChg>
        <pc:spChg chg="mod">
          <ac:chgData name="Mrs Hargreaves" userId="16d29ebe-5fd1-4f7c-a551-c4871f6cfdc9" providerId="ADAL" clId="{A56CBEDE-4DB6-4D0C-AF6B-821805A7D626}" dt="2021-08-22T12:15:37.397" v="77" actId="14100"/>
          <ac:spMkLst>
            <pc:docMk/>
            <pc:sldMk cId="451007849" sldId="311"/>
            <ac:spMk id="62945" creationId="{B185D3DD-FB03-40AE-A1E1-94D7EFB80693}"/>
          </ac:spMkLst>
        </pc:spChg>
        <pc:spChg chg="mod">
          <ac:chgData name="Mrs Hargreaves" userId="16d29ebe-5fd1-4f7c-a551-c4871f6cfdc9" providerId="ADAL" clId="{A56CBEDE-4DB6-4D0C-AF6B-821805A7D626}" dt="2021-08-22T12:15:37.397" v="77" actId="14100"/>
          <ac:spMkLst>
            <pc:docMk/>
            <pc:sldMk cId="451007849" sldId="311"/>
            <ac:spMk id="62946" creationId="{690B2E39-BF3F-47E5-812F-A4CC84310ED6}"/>
          </ac:spMkLst>
        </pc:spChg>
        <pc:spChg chg="mod">
          <ac:chgData name="Mrs Hargreaves" userId="16d29ebe-5fd1-4f7c-a551-c4871f6cfdc9" providerId="ADAL" clId="{A56CBEDE-4DB6-4D0C-AF6B-821805A7D626}" dt="2021-08-22T12:15:37.397" v="77" actId="14100"/>
          <ac:spMkLst>
            <pc:docMk/>
            <pc:sldMk cId="451007849" sldId="311"/>
            <ac:spMk id="62947" creationId="{CC09961F-DD6B-4F89-BBAD-CA174AE39293}"/>
          </ac:spMkLst>
        </pc:spChg>
        <pc:spChg chg="mod">
          <ac:chgData name="Mrs Hargreaves" userId="16d29ebe-5fd1-4f7c-a551-c4871f6cfdc9" providerId="ADAL" clId="{A56CBEDE-4DB6-4D0C-AF6B-821805A7D626}" dt="2021-08-22T12:15:37.397" v="77" actId="14100"/>
          <ac:spMkLst>
            <pc:docMk/>
            <pc:sldMk cId="451007849" sldId="311"/>
            <ac:spMk id="62948" creationId="{9A0E22C6-865F-4070-AF28-267B27B7C7CD}"/>
          </ac:spMkLst>
        </pc:spChg>
        <pc:spChg chg="mod">
          <ac:chgData name="Mrs Hargreaves" userId="16d29ebe-5fd1-4f7c-a551-c4871f6cfdc9" providerId="ADAL" clId="{A56CBEDE-4DB6-4D0C-AF6B-821805A7D626}" dt="2021-08-22T12:15:37.397" v="77" actId="14100"/>
          <ac:spMkLst>
            <pc:docMk/>
            <pc:sldMk cId="451007849" sldId="311"/>
            <ac:spMk id="62949" creationId="{62A792B6-30D7-4847-A253-9CBD5C10D7F3}"/>
          </ac:spMkLst>
        </pc:spChg>
        <pc:spChg chg="mod">
          <ac:chgData name="Mrs Hargreaves" userId="16d29ebe-5fd1-4f7c-a551-c4871f6cfdc9" providerId="ADAL" clId="{A56CBEDE-4DB6-4D0C-AF6B-821805A7D626}" dt="2021-08-22T12:15:37.397" v="77" actId="14100"/>
          <ac:spMkLst>
            <pc:docMk/>
            <pc:sldMk cId="451007849" sldId="311"/>
            <ac:spMk id="62950" creationId="{DD401B2D-CCAB-470E-A42E-DFA3352C5BAC}"/>
          </ac:spMkLst>
        </pc:spChg>
        <pc:spChg chg="mod">
          <ac:chgData name="Mrs Hargreaves" userId="16d29ebe-5fd1-4f7c-a551-c4871f6cfdc9" providerId="ADAL" clId="{A56CBEDE-4DB6-4D0C-AF6B-821805A7D626}" dt="2021-08-22T12:15:37.397" v="77" actId="14100"/>
          <ac:spMkLst>
            <pc:docMk/>
            <pc:sldMk cId="451007849" sldId="311"/>
            <ac:spMk id="62951" creationId="{1D0D5E0B-79A0-49FE-B0B9-60DBBCEA9484}"/>
          </ac:spMkLst>
        </pc:spChg>
        <pc:spChg chg="mod">
          <ac:chgData name="Mrs Hargreaves" userId="16d29ebe-5fd1-4f7c-a551-c4871f6cfdc9" providerId="ADAL" clId="{A56CBEDE-4DB6-4D0C-AF6B-821805A7D626}" dt="2021-08-22T12:15:37.397" v="77" actId="14100"/>
          <ac:spMkLst>
            <pc:docMk/>
            <pc:sldMk cId="451007849" sldId="311"/>
            <ac:spMk id="62952" creationId="{BA52A6D4-D048-4F95-ACF9-1C163DE0D3A3}"/>
          </ac:spMkLst>
        </pc:spChg>
        <pc:spChg chg="mod">
          <ac:chgData name="Mrs Hargreaves" userId="16d29ebe-5fd1-4f7c-a551-c4871f6cfdc9" providerId="ADAL" clId="{A56CBEDE-4DB6-4D0C-AF6B-821805A7D626}" dt="2021-08-22T12:15:37.397" v="77" actId="14100"/>
          <ac:spMkLst>
            <pc:docMk/>
            <pc:sldMk cId="451007849" sldId="311"/>
            <ac:spMk id="62953" creationId="{6897EB1C-ED5A-4BE9-98CE-955902D27803}"/>
          </ac:spMkLst>
        </pc:spChg>
        <pc:spChg chg="mod">
          <ac:chgData name="Mrs Hargreaves" userId="16d29ebe-5fd1-4f7c-a551-c4871f6cfdc9" providerId="ADAL" clId="{A56CBEDE-4DB6-4D0C-AF6B-821805A7D626}" dt="2021-08-22T12:15:37.397" v="77" actId="14100"/>
          <ac:spMkLst>
            <pc:docMk/>
            <pc:sldMk cId="451007849" sldId="311"/>
            <ac:spMk id="62954" creationId="{A2AAE383-671E-4E3F-8E53-D122A924EE42}"/>
          </ac:spMkLst>
        </pc:spChg>
        <pc:spChg chg="mod">
          <ac:chgData name="Mrs Hargreaves" userId="16d29ebe-5fd1-4f7c-a551-c4871f6cfdc9" providerId="ADAL" clId="{A56CBEDE-4DB6-4D0C-AF6B-821805A7D626}" dt="2021-08-22T12:15:37.397" v="77" actId="14100"/>
          <ac:spMkLst>
            <pc:docMk/>
            <pc:sldMk cId="451007849" sldId="311"/>
            <ac:spMk id="62955" creationId="{C8DC1152-C6EA-4EFD-A3CC-A2C24FD97110}"/>
          </ac:spMkLst>
        </pc:spChg>
        <pc:spChg chg="mod">
          <ac:chgData name="Mrs Hargreaves" userId="16d29ebe-5fd1-4f7c-a551-c4871f6cfdc9" providerId="ADAL" clId="{A56CBEDE-4DB6-4D0C-AF6B-821805A7D626}" dt="2021-08-22T12:15:37.397" v="77" actId="14100"/>
          <ac:spMkLst>
            <pc:docMk/>
            <pc:sldMk cId="451007849" sldId="311"/>
            <ac:spMk id="62956" creationId="{1B2DFFD9-3928-4DB8-8507-4EEB13BBD0D8}"/>
          </ac:spMkLst>
        </pc:spChg>
        <pc:spChg chg="mod">
          <ac:chgData name="Mrs Hargreaves" userId="16d29ebe-5fd1-4f7c-a551-c4871f6cfdc9" providerId="ADAL" clId="{A56CBEDE-4DB6-4D0C-AF6B-821805A7D626}" dt="2021-08-22T12:15:37.397" v="77" actId="14100"/>
          <ac:spMkLst>
            <pc:docMk/>
            <pc:sldMk cId="451007849" sldId="311"/>
            <ac:spMk id="62957" creationId="{0749209F-14CF-4B86-8803-D9D59D65717C}"/>
          </ac:spMkLst>
        </pc:spChg>
        <pc:spChg chg="mod">
          <ac:chgData name="Mrs Hargreaves" userId="16d29ebe-5fd1-4f7c-a551-c4871f6cfdc9" providerId="ADAL" clId="{A56CBEDE-4DB6-4D0C-AF6B-821805A7D626}" dt="2021-08-22T12:15:37.397" v="77" actId="14100"/>
          <ac:spMkLst>
            <pc:docMk/>
            <pc:sldMk cId="451007849" sldId="311"/>
            <ac:spMk id="62958" creationId="{92604448-D46F-404F-BF79-41E5A6C31C42}"/>
          </ac:spMkLst>
        </pc:spChg>
        <pc:spChg chg="mod">
          <ac:chgData name="Mrs Hargreaves" userId="16d29ebe-5fd1-4f7c-a551-c4871f6cfdc9" providerId="ADAL" clId="{A56CBEDE-4DB6-4D0C-AF6B-821805A7D626}" dt="2021-08-22T12:15:37.397" v="77" actId="14100"/>
          <ac:spMkLst>
            <pc:docMk/>
            <pc:sldMk cId="451007849" sldId="311"/>
            <ac:spMk id="62959" creationId="{A392811D-F7E8-424B-9DDE-1103B52A04FE}"/>
          </ac:spMkLst>
        </pc:spChg>
        <pc:spChg chg="mod">
          <ac:chgData name="Mrs Hargreaves" userId="16d29ebe-5fd1-4f7c-a551-c4871f6cfdc9" providerId="ADAL" clId="{A56CBEDE-4DB6-4D0C-AF6B-821805A7D626}" dt="2021-08-22T12:15:37.397" v="77" actId="14100"/>
          <ac:spMkLst>
            <pc:docMk/>
            <pc:sldMk cId="451007849" sldId="311"/>
            <ac:spMk id="62960" creationId="{761A13F0-6C66-4ECB-9DD5-B08C29F416F7}"/>
          </ac:spMkLst>
        </pc:spChg>
        <pc:spChg chg="mod">
          <ac:chgData name="Mrs Hargreaves" userId="16d29ebe-5fd1-4f7c-a551-c4871f6cfdc9" providerId="ADAL" clId="{A56CBEDE-4DB6-4D0C-AF6B-821805A7D626}" dt="2021-08-22T12:15:37.397" v="77" actId="14100"/>
          <ac:spMkLst>
            <pc:docMk/>
            <pc:sldMk cId="451007849" sldId="311"/>
            <ac:spMk id="62961" creationId="{1EB4015F-FEBE-42AD-9634-9496AF5EC658}"/>
          </ac:spMkLst>
        </pc:spChg>
        <pc:spChg chg="mod">
          <ac:chgData name="Mrs Hargreaves" userId="16d29ebe-5fd1-4f7c-a551-c4871f6cfdc9" providerId="ADAL" clId="{A56CBEDE-4DB6-4D0C-AF6B-821805A7D626}" dt="2021-08-22T12:15:37.397" v="77" actId="14100"/>
          <ac:spMkLst>
            <pc:docMk/>
            <pc:sldMk cId="451007849" sldId="311"/>
            <ac:spMk id="62962" creationId="{42E46CAF-6F97-4BED-A8EE-2010E2DAA470}"/>
          </ac:spMkLst>
        </pc:spChg>
        <pc:spChg chg="mod">
          <ac:chgData name="Mrs Hargreaves" userId="16d29ebe-5fd1-4f7c-a551-c4871f6cfdc9" providerId="ADAL" clId="{A56CBEDE-4DB6-4D0C-AF6B-821805A7D626}" dt="2021-08-22T12:15:37.397" v="77" actId="14100"/>
          <ac:spMkLst>
            <pc:docMk/>
            <pc:sldMk cId="451007849" sldId="311"/>
            <ac:spMk id="62963" creationId="{BA690DC3-D7CB-4CDE-9C40-4CDAEBBCA961}"/>
          </ac:spMkLst>
        </pc:spChg>
        <pc:spChg chg="mod">
          <ac:chgData name="Mrs Hargreaves" userId="16d29ebe-5fd1-4f7c-a551-c4871f6cfdc9" providerId="ADAL" clId="{A56CBEDE-4DB6-4D0C-AF6B-821805A7D626}" dt="2021-08-22T12:15:37.397" v="77" actId="14100"/>
          <ac:spMkLst>
            <pc:docMk/>
            <pc:sldMk cId="451007849" sldId="311"/>
            <ac:spMk id="62964" creationId="{4BA62470-C298-414B-B502-7FA9677D334B}"/>
          </ac:spMkLst>
        </pc:spChg>
        <pc:spChg chg="mod">
          <ac:chgData name="Mrs Hargreaves" userId="16d29ebe-5fd1-4f7c-a551-c4871f6cfdc9" providerId="ADAL" clId="{A56CBEDE-4DB6-4D0C-AF6B-821805A7D626}" dt="2021-08-22T12:15:37.397" v="77" actId="14100"/>
          <ac:spMkLst>
            <pc:docMk/>
            <pc:sldMk cId="451007849" sldId="311"/>
            <ac:spMk id="62965" creationId="{68E77ACB-B69C-4E11-AA28-142170A049F5}"/>
          </ac:spMkLst>
        </pc:spChg>
        <pc:spChg chg="mod">
          <ac:chgData name="Mrs Hargreaves" userId="16d29ebe-5fd1-4f7c-a551-c4871f6cfdc9" providerId="ADAL" clId="{A56CBEDE-4DB6-4D0C-AF6B-821805A7D626}" dt="2021-08-22T12:15:37.397" v="77" actId="14100"/>
          <ac:spMkLst>
            <pc:docMk/>
            <pc:sldMk cId="451007849" sldId="311"/>
            <ac:spMk id="62966" creationId="{43E1749E-4D58-49A3-942C-D4F73205E756}"/>
          </ac:spMkLst>
        </pc:spChg>
        <pc:spChg chg="mod">
          <ac:chgData name="Mrs Hargreaves" userId="16d29ebe-5fd1-4f7c-a551-c4871f6cfdc9" providerId="ADAL" clId="{A56CBEDE-4DB6-4D0C-AF6B-821805A7D626}" dt="2021-08-22T12:15:37.397" v="77" actId="14100"/>
          <ac:spMkLst>
            <pc:docMk/>
            <pc:sldMk cId="451007849" sldId="311"/>
            <ac:spMk id="62967" creationId="{D9893F19-EC50-47EB-B0B3-444E90FE9C86}"/>
          </ac:spMkLst>
        </pc:spChg>
        <pc:spChg chg="mod">
          <ac:chgData name="Mrs Hargreaves" userId="16d29ebe-5fd1-4f7c-a551-c4871f6cfdc9" providerId="ADAL" clId="{A56CBEDE-4DB6-4D0C-AF6B-821805A7D626}" dt="2021-08-22T12:15:37.397" v="77" actId="14100"/>
          <ac:spMkLst>
            <pc:docMk/>
            <pc:sldMk cId="451007849" sldId="311"/>
            <ac:spMk id="62968" creationId="{C9305260-E558-4F5E-81EC-B44B605D615B}"/>
          </ac:spMkLst>
        </pc:spChg>
        <pc:spChg chg="mod">
          <ac:chgData name="Mrs Hargreaves" userId="16d29ebe-5fd1-4f7c-a551-c4871f6cfdc9" providerId="ADAL" clId="{A56CBEDE-4DB6-4D0C-AF6B-821805A7D626}" dt="2021-08-22T12:15:37.397" v="77" actId="14100"/>
          <ac:spMkLst>
            <pc:docMk/>
            <pc:sldMk cId="451007849" sldId="311"/>
            <ac:spMk id="62969" creationId="{E92875D1-37FB-4AFF-98EF-73D03FB2782E}"/>
          </ac:spMkLst>
        </pc:spChg>
        <pc:spChg chg="mod">
          <ac:chgData name="Mrs Hargreaves" userId="16d29ebe-5fd1-4f7c-a551-c4871f6cfdc9" providerId="ADAL" clId="{A56CBEDE-4DB6-4D0C-AF6B-821805A7D626}" dt="2021-08-22T12:15:37.397" v="77" actId="14100"/>
          <ac:spMkLst>
            <pc:docMk/>
            <pc:sldMk cId="451007849" sldId="311"/>
            <ac:spMk id="62970" creationId="{28C7B172-FAE9-45FF-864E-2F98968CDC5C}"/>
          </ac:spMkLst>
        </pc:spChg>
        <pc:spChg chg="mod">
          <ac:chgData name="Mrs Hargreaves" userId="16d29ebe-5fd1-4f7c-a551-c4871f6cfdc9" providerId="ADAL" clId="{A56CBEDE-4DB6-4D0C-AF6B-821805A7D626}" dt="2021-08-22T12:15:37.397" v="77" actId="14100"/>
          <ac:spMkLst>
            <pc:docMk/>
            <pc:sldMk cId="451007849" sldId="311"/>
            <ac:spMk id="62971" creationId="{89A57F27-E595-426C-AD61-7633D35C8FA5}"/>
          </ac:spMkLst>
        </pc:spChg>
        <pc:spChg chg="mod">
          <ac:chgData name="Mrs Hargreaves" userId="16d29ebe-5fd1-4f7c-a551-c4871f6cfdc9" providerId="ADAL" clId="{A56CBEDE-4DB6-4D0C-AF6B-821805A7D626}" dt="2021-08-22T12:15:37.397" v="77" actId="14100"/>
          <ac:spMkLst>
            <pc:docMk/>
            <pc:sldMk cId="451007849" sldId="311"/>
            <ac:spMk id="62972" creationId="{8ADEA5EC-6228-4652-A3B1-8D68063F2AA5}"/>
          </ac:spMkLst>
        </pc:spChg>
        <pc:spChg chg="mod">
          <ac:chgData name="Mrs Hargreaves" userId="16d29ebe-5fd1-4f7c-a551-c4871f6cfdc9" providerId="ADAL" clId="{A56CBEDE-4DB6-4D0C-AF6B-821805A7D626}" dt="2021-08-22T12:15:37.397" v="77" actId="14100"/>
          <ac:spMkLst>
            <pc:docMk/>
            <pc:sldMk cId="451007849" sldId="311"/>
            <ac:spMk id="62973" creationId="{019138AE-2C65-40F1-B8A2-6598C8555B4D}"/>
          </ac:spMkLst>
        </pc:spChg>
        <pc:spChg chg="mod">
          <ac:chgData name="Mrs Hargreaves" userId="16d29ebe-5fd1-4f7c-a551-c4871f6cfdc9" providerId="ADAL" clId="{A56CBEDE-4DB6-4D0C-AF6B-821805A7D626}" dt="2021-08-22T12:15:37.397" v="77" actId="14100"/>
          <ac:spMkLst>
            <pc:docMk/>
            <pc:sldMk cId="451007849" sldId="311"/>
            <ac:spMk id="62974" creationId="{513B59F2-5D65-4366-9030-9CBDDD9BA0CF}"/>
          </ac:spMkLst>
        </pc:spChg>
        <pc:spChg chg="mod">
          <ac:chgData name="Mrs Hargreaves" userId="16d29ebe-5fd1-4f7c-a551-c4871f6cfdc9" providerId="ADAL" clId="{A56CBEDE-4DB6-4D0C-AF6B-821805A7D626}" dt="2021-08-22T12:15:37.397" v="77" actId="14100"/>
          <ac:spMkLst>
            <pc:docMk/>
            <pc:sldMk cId="451007849" sldId="311"/>
            <ac:spMk id="62975" creationId="{CB14EB14-05FF-4E6E-A29C-790132D09EE7}"/>
          </ac:spMkLst>
        </pc:spChg>
        <pc:spChg chg="mod">
          <ac:chgData name="Mrs Hargreaves" userId="16d29ebe-5fd1-4f7c-a551-c4871f6cfdc9" providerId="ADAL" clId="{A56CBEDE-4DB6-4D0C-AF6B-821805A7D626}" dt="2021-08-22T12:15:37.397" v="77" actId="14100"/>
          <ac:spMkLst>
            <pc:docMk/>
            <pc:sldMk cId="451007849" sldId="311"/>
            <ac:spMk id="62976" creationId="{57E9DF54-5949-404C-93BD-361C453D3AB5}"/>
          </ac:spMkLst>
        </pc:spChg>
        <pc:spChg chg="mod">
          <ac:chgData name="Mrs Hargreaves" userId="16d29ebe-5fd1-4f7c-a551-c4871f6cfdc9" providerId="ADAL" clId="{A56CBEDE-4DB6-4D0C-AF6B-821805A7D626}" dt="2021-08-22T12:15:37.397" v="77" actId="14100"/>
          <ac:spMkLst>
            <pc:docMk/>
            <pc:sldMk cId="451007849" sldId="311"/>
            <ac:spMk id="62977" creationId="{C496D252-8319-40BE-A8A8-22E9D50CC49D}"/>
          </ac:spMkLst>
        </pc:spChg>
        <pc:spChg chg="mod">
          <ac:chgData name="Mrs Hargreaves" userId="16d29ebe-5fd1-4f7c-a551-c4871f6cfdc9" providerId="ADAL" clId="{A56CBEDE-4DB6-4D0C-AF6B-821805A7D626}" dt="2021-08-22T12:15:37.397" v="77" actId="14100"/>
          <ac:spMkLst>
            <pc:docMk/>
            <pc:sldMk cId="451007849" sldId="311"/>
            <ac:spMk id="62978" creationId="{2B9D4265-DC9E-4E74-97C4-F5A7224F0C93}"/>
          </ac:spMkLst>
        </pc:spChg>
        <pc:spChg chg="mod">
          <ac:chgData name="Mrs Hargreaves" userId="16d29ebe-5fd1-4f7c-a551-c4871f6cfdc9" providerId="ADAL" clId="{A56CBEDE-4DB6-4D0C-AF6B-821805A7D626}" dt="2021-08-22T12:15:37.397" v="77" actId="14100"/>
          <ac:spMkLst>
            <pc:docMk/>
            <pc:sldMk cId="451007849" sldId="311"/>
            <ac:spMk id="62979" creationId="{BA73F243-DC13-4C58-9045-A609CABA86CF}"/>
          </ac:spMkLst>
        </pc:spChg>
        <pc:spChg chg="mod">
          <ac:chgData name="Mrs Hargreaves" userId="16d29ebe-5fd1-4f7c-a551-c4871f6cfdc9" providerId="ADAL" clId="{A56CBEDE-4DB6-4D0C-AF6B-821805A7D626}" dt="2021-08-22T12:15:37.397" v="77" actId="14100"/>
          <ac:spMkLst>
            <pc:docMk/>
            <pc:sldMk cId="451007849" sldId="311"/>
            <ac:spMk id="62980" creationId="{CB9396F9-EC81-44BE-B747-DA0BBA9FE4AE}"/>
          </ac:spMkLst>
        </pc:spChg>
        <pc:spChg chg="mod">
          <ac:chgData name="Mrs Hargreaves" userId="16d29ebe-5fd1-4f7c-a551-c4871f6cfdc9" providerId="ADAL" clId="{A56CBEDE-4DB6-4D0C-AF6B-821805A7D626}" dt="2021-08-22T12:15:37.397" v="77" actId="14100"/>
          <ac:spMkLst>
            <pc:docMk/>
            <pc:sldMk cId="451007849" sldId="311"/>
            <ac:spMk id="62981" creationId="{E87DA50B-4168-4246-B145-886AFE8F0A23}"/>
          </ac:spMkLst>
        </pc:spChg>
        <pc:spChg chg="mod">
          <ac:chgData name="Mrs Hargreaves" userId="16d29ebe-5fd1-4f7c-a551-c4871f6cfdc9" providerId="ADAL" clId="{A56CBEDE-4DB6-4D0C-AF6B-821805A7D626}" dt="2021-08-22T12:15:37.397" v="77" actId="14100"/>
          <ac:spMkLst>
            <pc:docMk/>
            <pc:sldMk cId="451007849" sldId="311"/>
            <ac:spMk id="62982" creationId="{DE48F615-9F03-48FE-969B-2517E8EF7AD1}"/>
          </ac:spMkLst>
        </pc:spChg>
        <pc:spChg chg="mod">
          <ac:chgData name="Mrs Hargreaves" userId="16d29ebe-5fd1-4f7c-a551-c4871f6cfdc9" providerId="ADAL" clId="{A56CBEDE-4DB6-4D0C-AF6B-821805A7D626}" dt="2021-08-22T12:15:37.397" v="77" actId="14100"/>
          <ac:spMkLst>
            <pc:docMk/>
            <pc:sldMk cId="451007849" sldId="311"/>
            <ac:spMk id="62983" creationId="{64D0EEB6-08AF-41DE-ABB8-C8198A046A29}"/>
          </ac:spMkLst>
        </pc:spChg>
        <pc:spChg chg="mod">
          <ac:chgData name="Mrs Hargreaves" userId="16d29ebe-5fd1-4f7c-a551-c4871f6cfdc9" providerId="ADAL" clId="{A56CBEDE-4DB6-4D0C-AF6B-821805A7D626}" dt="2021-08-22T12:15:37.397" v="77" actId="14100"/>
          <ac:spMkLst>
            <pc:docMk/>
            <pc:sldMk cId="451007849" sldId="311"/>
            <ac:spMk id="62984" creationId="{03A19E70-C4F0-4B4C-83B6-E31A9581FA0E}"/>
          </ac:spMkLst>
        </pc:spChg>
        <pc:spChg chg="mod">
          <ac:chgData name="Mrs Hargreaves" userId="16d29ebe-5fd1-4f7c-a551-c4871f6cfdc9" providerId="ADAL" clId="{A56CBEDE-4DB6-4D0C-AF6B-821805A7D626}" dt="2021-08-22T12:15:37.397" v="77" actId="14100"/>
          <ac:spMkLst>
            <pc:docMk/>
            <pc:sldMk cId="451007849" sldId="311"/>
            <ac:spMk id="62985" creationId="{A7722658-6B39-43F6-8C26-CEA7B3A68AD9}"/>
          </ac:spMkLst>
        </pc:spChg>
        <pc:spChg chg="mod">
          <ac:chgData name="Mrs Hargreaves" userId="16d29ebe-5fd1-4f7c-a551-c4871f6cfdc9" providerId="ADAL" clId="{A56CBEDE-4DB6-4D0C-AF6B-821805A7D626}" dt="2021-08-22T12:15:37.397" v="77" actId="14100"/>
          <ac:spMkLst>
            <pc:docMk/>
            <pc:sldMk cId="451007849" sldId="311"/>
            <ac:spMk id="62986" creationId="{571F6E04-EB1C-4653-B155-E7E62C468C78}"/>
          </ac:spMkLst>
        </pc:spChg>
        <pc:spChg chg="mod">
          <ac:chgData name="Mrs Hargreaves" userId="16d29ebe-5fd1-4f7c-a551-c4871f6cfdc9" providerId="ADAL" clId="{A56CBEDE-4DB6-4D0C-AF6B-821805A7D626}" dt="2021-08-22T12:15:37.397" v="77" actId="14100"/>
          <ac:spMkLst>
            <pc:docMk/>
            <pc:sldMk cId="451007849" sldId="311"/>
            <ac:spMk id="62987" creationId="{43E49A92-4A11-4224-94B2-1765960D07EA}"/>
          </ac:spMkLst>
        </pc:spChg>
        <pc:spChg chg="mod">
          <ac:chgData name="Mrs Hargreaves" userId="16d29ebe-5fd1-4f7c-a551-c4871f6cfdc9" providerId="ADAL" clId="{A56CBEDE-4DB6-4D0C-AF6B-821805A7D626}" dt="2021-08-22T12:15:37.397" v="77" actId="14100"/>
          <ac:spMkLst>
            <pc:docMk/>
            <pc:sldMk cId="451007849" sldId="311"/>
            <ac:spMk id="62988" creationId="{1FACEEEF-0312-40F0-90C1-B0D97C667548}"/>
          </ac:spMkLst>
        </pc:spChg>
        <pc:spChg chg="mod">
          <ac:chgData name="Mrs Hargreaves" userId="16d29ebe-5fd1-4f7c-a551-c4871f6cfdc9" providerId="ADAL" clId="{A56CBEDE-4DB6-4D0C-AF6B-821805A7D626}" dt="2021-08-22T12:15:37.397" v="77" actId="14100"/>
          <ac:spMkLst>
            <pc:docMk/>
            <pc:sldMk cId="451007849" sldId="311"/>
            <ac:spMk id="62989" creationId="{14BDFCEB-ED4F-4262-86FE-8C34580C567F}"/>
          </ac:spMkLst>
        </pc:spChg>
        <pc:spChg chg="mod">
          <ac:chgData name="Mrs Hargreaves" userId="16d29ebe-5fd1-4f7c-a551-c4871f6cfdc9" providerId="ADAL" clId="{A56CBEDE-4DB6-4D0C-AF6B-821805A7D626}" dt="2021-08-22T12:15:37.397" v="77" actId="14100"/>
          <ac:spMkLst>
            <pc:docMk/>
            <pc:sldMk cId="451007849" sldId="311"/>
            <ac:spMk id="62990" creationId="{D577CBA2-41DD-4159-846B-085931E354F2}"/>
          </ac:spMkLst>
        </pc:spChg>
        <pc:spChg chg="mod">
          <ac:chgData name="Mrs Hargreaves" userId="16d29ebe-5fd1-4f7c-a551-c4871f6cfdc9" providerId="ADAL" clId="{A56CBEDE-4DB6-4D0C-AF6B-821805A7D626}" dt="2021-08-22T12:15:37.397" v="77" actId="14100"/>
          <ac:spMkLst>
            <pc:docMk/>
            <pc:sldMk cId="451007849" sldId="311"/>
            <ac:spMk id="62991" creationId="{C473FE9F-F466-4500-A35E-3E8E4A64AE52}"/>
          </ac:spMkLst>
        </pc:spChg>
        <pc:spChg chg="mod">
          <ac:chgData name="Mrs Hargreaves" userId="16d29ebe-5fd1-4f7c-a551-c4871f6cfdc9" providerId="ADAL" clId="{A56CBEDE-4DB6-4D0C-AF6B-821805A7D626}" dt="2021-08-22T12:15:37.397" v="77" actId="14100"/>
          <ac:spMkLst>
            <pc:docMk/>
            <pc:sldMk cId="451007849" sldId="311"/>
            <ac:spMk id="62992" creationId="{B8299AC4-1058-4EF2-96C8-3107BA251F05}"/>
          </ac:spMkLst>
        </pc:spChg>
        <pc:spChg chg="mod">
          <ac:chgData name="Mrs Hargreaves" userId="16d29ebe-5fd1-4f7c-a551-c4871f6cfdc9" providerId="ADAL" clId="{A56CBEDE-4DB6-4D0C-AF6B-821805A7D626}" dt="2021-08-22T12:15:37.397" v="77" actId="14100"/>
          <ac:spMkLst>
            <pc:docMk/>
            <pc:sldMk cId="451007849" sldId="311"/>
            <ac:spMk id="62993" creationId="{37F5A52A-1C28-4A75-9E41-04F3BADB0A0E}"/>
          </ac:spMkLst>
        </pc:spChg>
        <pc:spChg chg="mod">
          <ac:chgData name="Mrs Hargreaves" userId="16d29ebe-5fd1-4f7c-a551-c4871f6cfdc9" providerId="ADAL" clId="{A56CBEDE-4DB6-4D0C-AF6B-821805A7D626}" dt="2021-08-22T12:15:37.397" v="77" actId="14100"/>
          <ac:spMkLst>
            <pc:docMk/>
            <pc:sldMk cId="451007849" sldId="311"/>
            <ac:spMk id="62994" creationId="{677AFA61-986D-4D8F-86E9-1B8E502F5FBD}"/>
          </ac:spMkLst>
        </pc:spChg>
        <pc:spChg chg="mod">
          <ac:chgData name="Mrs Hargreaves" userId="16d29ebe-5fd1-4f7c-a551-c4871f6cfdc9" providerId="ADAL" clId="{A56CBEDE-4DB6-4D0C-AF6B-821805A7D626}" dt="2021-08-22T12:15:37.397" v="77" actId="14100"/>
          <ac:spMkLst>
            <pc:docMk/>
            <pc:sldMk cId="451007849" sldId="311"/>
            <ac:spMk id="62995" creationId="{1B102AFE-58C9-4D95-9CBF-0149AD2CE3CB}"/>
          </ac:spMkLst>
        </pc:spChg>
        <pc:spChg chg="mod">
          <ac:chgData name="Mrs Hargreaves" userId="16d29ebe-5fd1-4f7c-a551-c4871f6cfdc9" providerId="ADAL" clId="{A56CBEDE-4DB6-4D0C-AF6B-821805A7D626}" dt="2021-08-22T12:15:37.397" v="77" actId="14100"/>
          <ac:spMkLst>
            <pc:docMk/>
            <pc:sldMk cId="451007849" sldId="311"/>
            <ac:spMk id="62996" creationId="{7C9C1FEC-1119-490C-9FFF-A48744911227}"/>
          </ac:spMkLst>
        </pc:spChg>
        <pc:spChg chg="mod">
          <ac:chgData name="Mrs Hargreaves" userId="16d29ebe-5fd1-4f7c-a551-c4871f6cfdc9" providerId="ADAL" clId="{A56CBEDE-4DB6-4D0C-AF6B-821805A7D626}" dt="2021-08-22T12:15:37.397" v="77" actId="14100"/>
          <ac:spMkLst>
            <pc:docMk/>
            <pc:sldMk cId="451007849" sldId="311"/>
            <ac:spMk id="62997" creationId="{2118FBEA-F547-44A3-928A-8B27CD0669B6}"/>
          </ac:spMkLst>
        </pc:spChg>
        <pc:spChg chg="mod">
          <ac:chgData name="Mrs Hargreaves" userId="16d29ebe-5fd1-4f7c-a551-c4871f6cfdc9" providerId="ADAL" clId="{A56CBEDE-4DB6-4D0C-AF6B-821805A7D626}" dt="2021-08-22T12:15:37.397" v="77" actId="14100"/>
          <ac:spMkLst>
            <pc:docMk/>
            <pc:sldMk cId="451007849" sldId="311"/>
            <ac:spMk id="62998" creationId="{5EA70515-A3F9-4829-AECA-68C6A3BE2EDD}"/>
          </ac:spMkLst>
        </pc:spChg>
        <pc:spChg chg="mod">
          <ac:chgData name="Mrs Hargreaves" userId="16d29ebe-5fd1-4f7c-a551-c4871f6cfdc9" providerId="ADAL" clId="{A56CBEDE-4DB6-4D0C-AF6B-821805A7D626}" dt="2021-08-22T12:15:37.397" v="77" actId="14100"/>
          <ac:spMkLst>
            <pc:docMk/>
            <pc:sldMk cId="451007849" sldId="311"/>
            <ac:spMk id="62999" creationId="{300AA887-3B73-46A6-A35B-A9652BB5BB85}"/>
          </ac:spMkLst>
        </pc:spChg>
        <pc:spChg chg="mod">
          <ac:chgData name="Mrs Hargreaves" userId="16d29ebe-5fd1-4f7c-a551-c4871f6cfdc9" providerId="ADAL" clId="{A56CBEDE-4DB6-4D0C-AF6B-821805A7D626}" dt="2021-08-22T12:15:37.397" v="77" actId="14100"/>
          <ac:spMkLst>
            <pc:docMk/>
            <pc:sldMk cId="451007849" sldId="311"/>
            <ac:spMk id="63000" creationId="{17A44A45-597E-44F4-A6EA-C6D33856102F}"/>
          </ac:spMkLst>
        </pc:spChg>
        <pc:spChg chg="mod">
          <ac:chgData name="Mrs Hargreaves" userId="16d29ebe-5fd1-4f7c-a551-c4871f6cfdc9" providerId="ADAL" clId="{A56CBEDE-4DB6-4D0C-AF6B-821805A7D626}" dt="2021-08-22T12:15:37.397" v="77" actId="14100"/>
          <ac:spMkLst>
            <pc:docMk/>
            <pc:sldMk cId="451007849" sldId="311"/>
            <ac:spMk id="63001" creationId="{517C9AFD-00D7-4368-88CE-98D128016785}"/>
          </ac:spMkLst>
        </pc:spChg>
        <pc:spChg chg="mod">
          <ac:chgData name="Mrs Hargreaves" userId="16d29ebe-5fd1-4f7c-a551-c4871f6cfdc9" providerId="ADAL" clId="{A56CBEDE-4DB6-4D0C-AF6B-821805A7D626}" dt="2021-08-22T12:15:37.397" v="77" actId="14100"/>
          <ac:spMkLst>
            <pc:docMk/>
            <pc:sldMk cId="451007849" sldId="311"/>
            <ac:spMk id="63002" creationId="{10EC656E-3B60-4B40-B416-C391B4FBB7D9}"/>
          </ac:spMkLst>
        </pc:spChg>
        <pc:spChg chg="mod">
          <ac:chgData name="Mrs Hargreaves" userId="16d29ebe-5fd1-4f7c-a551-c4871f6cfdc9" providerId="ADAL" clId="{A56CBEDE-4DB6-4D0C-AF6B-821805A7D626}" dt="2021-08-22T12:15:37.397" v="77" actId="14100"/>
          <ac:spMkLst>
            <pc:docMk/>
            <pc:sldMk cId="451007849" sldId="311"/>
            <ac:spMk id="63003" creationId="{0D1C23DF-7971-4F55-A44D-E2B240D74A8D}"/>
          </ac:spMkLst>
        </pc:spChg>
        <pc:spChg chg="mod">
          <ac:chgData name="Mrs Hargreaves" userId="16d29ebe-5fd1-4f7c-a551-c4871f6cfdc9" providerId="ADAL" clId="{A56CBEDE-4DB6-4D0C-AF6B-821805A7D626}" dt="2021-08-22T12:15:37.397" v="77" actId="14100"/>
          <ac:spMkLst>
            <pc:docMk/>
            <pc:sldMk cId="451007849" sldId="311"/>
            <ac:spMk id="63004" creationId="{5F7BFEDA-AEBA-4815-90B9-CB2225EFD966}"/>
          </ac:spMkLst>
        </pc:spChg>
        <pc:spChg chg="mod">
          <ac:chgData name="Mrs Hargreaves" userId="16d29ebe-5fd1-4f7c-a551-c4871f6cfdc9" providerId="ADAL" clId="{A56CBEDE-4DB6-4D0C-AF6B-821805A7D626}" dt="2021-08-22T12:15:37.397" v="77" actId="14100"/>
          <ac:spMkLst>
            <pc:docMk/>
            <pc:sldMk cId="451007849" sldId="311"/>
            <ac:spMk id="63005" creationId="{7DF03C88-0838-4871-A088-6C1146F56D98}"/>
          </ac:spMkLst>
        </pc:spChg>
        <pc:spChg chg="mod">
          <ac:chgData name="Mrs Hargreaves" userId="16d29ebe-5fd1-4f7c-a551-c4871f6cfdc9" providerId="ADAL" clId="{A56CBEDE-4DB6-4D0C-AF6B-821805A7D626}" dt="2021-08-22T12:15:37.397" v="77" actId="14100"/>
          <ac:spMkLst>
            <pc:docMk/>
            <pc:sldMk cId="451007849" sldId="311"/>
            <ac:spMk id="63006" creationId="{812B7E2E-B2E2-4E40-882E-CBA4482D14F0}"/>
          </ac:spMkLst>
        </pc:spChg>
        <pc:spChg chg="mod">
          <ac:chgData name="Mrs Hargreaves" userId="16d29ebe-5fd1-4f7c-a551-c4871f6cfdc9" providerId="ADAL" clId="{A56CBEDE-4DB6-4D0C-AF6B-821805A7D626}" dt="2021-08-22T12:15:37.397" v="77" actId="14100"/>
          <ac:spMkLst>
            <pc:docMk/>
            <pc:sldMk cId="451007849" sldId="311"/>
            <ac:spMk id="63007" creationId="{A237D893-7CA8-4019-9A7A-8F14F7B66A00}"/>
          </ac:spMkLst>
        </pc:spChg>
        <pc:spChg chg="mod">
          <ac:chgData name="Mrs Hargreaves" userId="16d29ebe-5fd1-4f7c-a551-c4871f6cfdc9" providerId="ADAL" clId="{A56CBEDE-4DB6-4D0C-AF6B-821805A7D626}" dt="2021-08-22T12:15:37.397" v="77" actId="14100"/>
          <ac:spMkLst>
            <pc:docMk/>
            <pc:sldMk cId="451007849" sldId="311"/>
            <ac:spMk id="63008" creationId="{22D4B8D4-5CFB-4887-860C-AA0755F92C55}"/>
          </ac:spMkLst>
        </pc:spChg>
        <pc:spChg chg="mod">
          <ac:chgData name="Mrs Hargreaves" userId="16d29ebe-5fd1-4f7c-a551-c4871f6cfdc9" providerId="ADAL" clId="{A56CBEDE-4DB6-4D0C-AF6B-821805A7D626}" dt="2021-08-22T12:15:37.397" v="77" actId="14100"/>
          <ac:spMkLst>
            <pc:docMk/>
            <pc:sldMk cId="451007849" sldId="311"/>
            <ac:spMk id="63009" creationId="{00668F6B-FD29-4D06-ADD8-73280F32D33A}"/>
          </ac:spMkLst>
        </pc:spChg>
        <pc:spChg chg="mod">
          <ac:chgData name="Mrs Hargreaves" userId="16d29ebe-5fd1-4f7c-a551-c4871f6cfdc9" providerId="ADAL" clId="{A56CBEDE-4DB6-4D0C-AF6B-821805A7D626}" dt="2021-08-22T12:15:37.397" v="77" actId="14100"/>
          <ac:spMkLst>
            <pc:docMk/>
            <pc:sldMk cId="451007849" sldId="311"/>
            <ac:spMk id="63010" creationId="{47189188-893A-4CE2-933D-41978DEE6A6C}"/>
          </ac:spMkLst>
        </pc:spChg>
        <pc:spChg chg="mod">
          <ac:chgData name="Mrs Hargreaves" userId="16d29ebe-5fd1-4f7c-a551-c4871f6cfdc9" providerId="ADAL" clId="{A56CBEDE-4DB6-4D0C-AF6B-821805A7D626}" dt="2021-08-22T12:15:37.397" v="77" actId="14100"/>
          <ac:spMkLst>
            <pc:docMk/>
            <pc:sldMk cId="451007849" sldId="311"/>
            <ac:spMk id="63011" creationId="{34CB6F56-256E-4805-BBE9-A51FCA7AD8B9}"/>
          </ac:spMkLst>
        </pc:spChg>
        <pc:spChg chg="mod">
          <ac:chgData name="Mrs Hargreaves" userId="16d29ebe-5fd1-4f7c-a551-c4871f6cfdc9" providerId="ADAL" clId="{A56CBEDE-4DB6-4D0C-AF6B-821805A7D626}" dt="2021-08-22T12:15:37.397" v="77" actId="14100"/>
          <ac:spMkLst>
            <pc:docMk/>
            <pc:sldMk cId="451007849" sldId="311"/>
            <ac:spMk id="63012" creationId="{F032A24E-B556-4204-A915-87D58D9AA1D6}"/>
          </ac:spMkLst>
        </pc:spChg>
        <pc:spChg chg="mod">
          <ac:chgData name="Mrs Hargreaves" userId="16d29ebe-5fd1-4f7c-a551-c4871f6cfdc9" providerId="ADAL" clId="{A56CBEDE-4DB6-4D0C-AF6B-821805A7D626}" dt="2021-08-22T12:15:37.397" v="77" actId="14100"/>
          <ac:spMkLst>
            <pc:docMk/>
            <pc:sldMk cId="451007849" sldId="311"/>
            <ac:spMk id="63013" creationId="{932E9FAC-417A-4C71-B97B-06B5990C39EF}"/>
          </ac:spMkLst>
        </pc:spChg>
        <pc:spChg chg="mod">
          <ac:chgData name="Mrs Hargreaves" userId="16d29ebe-5fd1-4f7c-a551-c4871f6cfdc9" providerId="ADAL" clId="{A56CBEDE-4DB6-4D0C-AF6B-821805A7D626}" dt="2021-08-22T12:15:37.397" v="77" actId="14100"/>
          <ac:spMkLst>
            <pc:docMk/>
            <pc:sldMk cId="451007849" sldId="311"/>
            <ac:spMk id="63014" creationId="{5372D9D4-7BBB-4E38-8993-74A48A546C32}"/>
          </ac:spMkLst>
        </pc:spChg>
        <pc:spChg chg="mod">
          <ac:chgData name="Mrs Hargreaves" userId="16d29ebe-5fd1-4f7c-a551-c4871f6cfdc9" providerId="ADAL" clId="{A56CBEDE-4DB6-4D0C-AF6B-821805A7D626}" dt="2021-08-22T12:15:37.397" v="77" actId="14100"/>
          <ac:spMkLst>
            <pc:docMk/>
            <pc:sldMk cId="451007849" sldId="311"/>
            <ac:spMk id="63015" creationId="{9EFA3718-1332-4A1F-9FF8-39450F7F5871}"/>
          </ac:spMkLst>
        </pc:spChg>
        <pc:spChg chg="mod">
          <ac:chgData name="Mrs Hargreaves" userId="16d29ebe-5fd1-4f7c-a551-c4871f6cfdc9" providerId="ADAL" clId="{A56CBEDE-4DB6-4D0C-AF6B-821805A7D626}" dt="2021-08-22T12:15:37.397" v="77" actId="14100"/>
          <ac:spMkLst>
            <pc:docMk/>
            <pc:sldMk cId="451007849" sldId="311"/>
            <ac:spMk id="63016" creationId="{D0D27F11-96EF-47F1-A65E-BC5CBED7A58D}"/>
          </ac:spMkLst>
        </pc:spChg>
        <pc:spChg chg="mod">
          <ac:chgData name="Mrs Hargreaves" userId="16d29ebe-5fd1-4f7c-a551-c4871f6cfdc9" providerId="ADAL" clId="{A56CBEDE-4DB6-4D0C-AF6B-821805A7D626}" dt="2021-08-22T12:15:37.397" v="77" actId="14100"/>
          <ac:spMkLst>
            <pc:docMk/>
            <pc:sldMk cId="451007849" sldId="311"/>
            <ac:spMk id="63017" creationId="{BF469586-751C-4BB4-9E07-6F9746BF4A2A}"/>
          </ac:spMkLst>
        </pc:spChg>
        <pc:spChg chg="mod">
          <ac:chgData name="Mrs Hargreaves" userId="16d29ebe-5fd1-4f7c-a551-c4871f6cfdc9" providerId="ADAL" clId="{A56CBEDE-4DB6-4D0C-AF6B-821805A7D626}" dt="2021-08-22T12:15:37.397" v="77" actId="14100"/>
          <ac:spMkLst>
            <pc:docMk/>
            <pc:sldMk cId="451007849" sldId="311"/>
            <ac:spMk id="63018" creationId="{079A1B95-1F06-4D24-8B49-5E446CE99B38}"/>
          </ac:spMkLst>
        </pc:spChg>
        <pc:spChg chg="mod">
          <ac:chgData name="Mrs Hargreaves" userId="16d29ebe-5fd1-4f7c-a551-c4871f6cfdc9" providerId="ADAL" clId="{A56CBEDE-4DB6-4D0C-AF6B-821805A7D626}" dt="2021-08-22T12:15:37.397" v="77" actId="14100"/>
          <ac:spMkLst>
            <pc:docMk/>
            <pc:sldMk cId="451007849" sldId="311"/>
            <ac:spMk id="63019" creationId="{60F1DE5C-6424-4149-BBA7-CCE03F4D50A8}"/>
          </ac:spMkLst>
        </pc:spChg>
        <pc:spChg chg="mod">
          <ac:chgData name="Mrs Hargreaves" userId="16d29ebe-5fd1-4f7c-a551-c4871f6cfdc9" providerId="ADAL" clId="{A56CBEDE-4DB6-4D0C-AF6B-821805A7D626}" dt="2021-08-22T12:15:37.397" v="77" actId="14100"/>
          <ac:spMkLst>
            <pc:docMk/>
            <pc:sldMk cId="451007849" sldId="311"/>
            <ac:spMk id="63020" creationId="{8807E7A4-2A53-4980-8D47-007BF384FAB4}"/>
          </ac:spMkLst>
        </pc:spChg>
        <pc:spChg chg="mod">
          <ac:chgData name="Mrs Hargreaves" userId="16d29ebe-5fd1-4f7c-a551-c4871f6cfdc9" providerId="ADAL" clId="{A56CBEDE-4DB6-4D0C-AF6B-821805A7D626}" dt="2021-08-22T12:15:37.397" v="77" actId="14100"/>
          <ac:spMkLst>
            <pc:docMk/>
            <pc:sldMk cId="451007849" sldId="311"/>
            <ac:spMk id="63021" creationId="{BD7841C1-F17E-41EF-BC4A-C0B9ECF21F10}"/>
          </ac:spMkLst>
        </pc:spChg>
        <pc:spChg chg="mod">
          <ac:chgData name="Mrs Hargreaves" userId="16d29ebe-5fd1-4f7c-a551-c4871f6cfdc9" providerId="ADAL" clId="{A56CBEDE-4DB6-4D0C-AF6B-821805A7D626}" dt="2021-08-22T12:15:37.397" v="77" actId="14100"/>
          <ac:spMkLst>
            <pc:docMk/>
            <pc:sldMk cId="451007849" sldId="311"/>
            <ac:spMk id="63022" creationId="{79145971-BF68-43B5-950F-6F309508A54F}"/>
          </ac:spMkLst>
        </pc:spChg>
        <pc:spChg chg="mod">
          <ac:chgData name="Mrs Hargreaves" userId="16d29ebe-5fd1-4f7c-a551-c4871f6cfdc9" providerId="ADAL" clId="{A56CBEDE-4DB6-4D0C-AF6B-821805A7D626}" dt="2021-08-22T12:15:37.397" v="77" actId="14100"/>
          <ac:spMkLst>
            <pc:docMk/>
            <pc:sldMk cId="451007849" sldId="311"/>
            <ac:spMk id="63023" creationId="{EE8F9CB2-69D4-4A62-9670-155AFD52C9A6}"/>
          </ac:spMkLst>
        </pc:spChg>
        <pc:spChg chg="mod">
          <ac:chgData name="Mrs Hargreaves" userId="16d29ebe-5fd1-4f7c-a551-c4871f6cfdc9" providerId="ADAL" clId="{A56CBEDE-4DB6-4D0C-AF6B-821805A7D626}" dt="2021-08-22T12:15:37.397" v="77" actId="14100"/>
          <ac:spMkLst>
            <pc:docMk/>
            <pc:sldMk cId="451007849" sldId="311"/>
            <ac:spMk id="63024" creationId="{AFAA851C-89D6-4757-9F1A-44265CB7E1B6}"/>
          </ac:spMkLst>
        </pc:spChg>
        <pc:spChg chg="mod">
          <ac:chgData name="Mrs Hargreaves" userId="16d29ebe-5fd1-4f7c-a551-c4871f6cfdc9" providerId="ADAL" clId="{A56CBEDE-4DB6-4D0C-AF6B-821805A7D626}" dt="2021-08-22T12:15:37.397" v="77" actId="14100"/>
          <ac:spMkLst>
            <pc:docMk/>
            <pc:sldMk cId="451007849" sldId="311"/>
            <ac:spMk id="63025" creationId="{538779D0-C6C0-4E05-B360-F02E9FA6DF72}"/>
          </ac:spMkLst>
        </pc:spChg>
        <pc:spChg chg="mod">
          <ac:chgData name="Mrs Hargreaves" userId="16d29ebe-5fd1-4f7c-a551-c4871f6cfdc9" providerId="ADAL" clId="{A56CBEDE-4DB6-4D0C-AF6B-821805A7D626}" dt="2021-08-22T12:15:37.397" v="77" actId="14100"/>
          <ac:spMkLst>
            <pc:docMk/>
            <pc:sldMk cId="451007849" sldId="311"/>
            <ac:spMk id="63026" creationId="{02104D4E-8861-4815-A583-1EBDCA3E0AD1}"/>
          </ac:spMkLst>
        </pc:spChg>
        <pc:spChg chg="mod">
          <ac:chgData name="Mrs Hargreaves" userId="16d29ebe-5fd1-4f7c-a551-c4871f6cfdc9" providerId="ADAL" clId="{A56CBEDE-4DB6-4D0C-AF6B-821805A7D626}" dt="2021-08-22T12:15:37.397" v="77" actId="14100"/>
          <ac:spMkLst>
            <pc:docMk/>
            <pc:sldMk cId="451007849" sldId="311"/>
            <ac:spMk id="63027" creationId="{6ED7E80D-E3EF-4ADB-A8EA-200F8C1C97DD}"/>
          </ac:spMkLst>
        </pc:spChg>
        <pc:spChg chg="mod">
          <ac:chgData name="Mrs Hargreaves" userId="16d29ebe-5fd1-4f7c-a551-c4871f6cfdc9" providerId="ADAL" clId="{A56CBEDE-4DB6-4D0C-AF6B-821805A7D626}" dt="2021-08-22T12:15:37.397" v="77" actId="14100"/>
          <ac:spMkLst>
            <pc:docMk/>
            <pc:sldMk cId="451007849" sldId="311"/>
            <ac:spMk id="63028" creationId="{D86C1AC0-EFBE-44AE-9A74-843530C0B5BF}"/>
          </ac:spMkLst>
        </pc:spChg>
        <pc:spChg chg="mod">
          <ac:chgData name="Mrs Hargreaves" userId="16d29ebe-5fd1-4f7c-a551-c4871f6cfdc9" providerId="ADAL" clId="{A56CBEDE-4DB6-4D0C-AF6B-821805A7D626}" dt="2021-08-22T12:15:37.397" v="77" actId="14100"/>
          <ac:spMkLst>
            <pc:docMk/>
            <pc:sldMk cId="451007849" sldId="311"/>
            <ac:spMk id="63029" creationId="{DF606AFE-73CC-4889-86C9-50F723F11F14}"/>
          </ac:spMkLst>
        </pc:spChg>
        <pc:spChg chg="mod">
          <ac:chgData name="Mrs Hargreaves" userId="16d29ebe-5fd1-4f7c-a551-c4871f6cfdc9" providerId="ADAL" clId="{A56CBEDE-4DB6-4D0C-AF6B-821805A7D626}" dt="2021-08-22T12:15:37.397" v="77" actId="14100"/>
          <ac:spMkLst>
            <pc:docMk/>
            <pc:sldMk cId="451007849" sldId="311"/>
            <ac:spMk id="63030" creationId="{96BE17F6-8F40-4C15-AF1F-347961A4E517}"/>
          </ac:spMkLst>
        </pc:spChg>
        <pc:spChg chg="mod">
          <ac:chgData name="Mrs Hargreaves" userId="16d29ebe-5fd1-4f7c-a551-c4871f6cfdc9" providerId="ADAL" clId="{A56CBEDE-4DB6-4D0C-AF6B-821805A7D626}" dt="2021-08-22T12:15:37.397" v="77" actId="14100"/>
          <ac:spMkLst>
            <pc:docMk/>
            <pc:sldMk cId="451007849" sldId="311"/>
            <ac:spMk id="63031" creationId="{83415932-B102-4DE8-9CA1-F0EF83EBDC28}"/>
          </ac:spMkLst>
        </pc:spChg>
        <pc:spChg chg="mod">
          <ac:chgData name="Mrs Hargreaves" userId="16d29ebe-5fd1-4f7c-a551-c4871f6cfdc9" providerId="ADAL" clId="{A56CBEDE-4DB6-4D0C-AF6B-821805A7D626}" dt="2021-08-22T12:15:37.397" v="77" actId="14100"/>
          <ac:spMkLst>
            <pc:docMk/>
            <pc:sldMk cId="451007849" sldId="311"/>
            <ac:spMk id="63032" creationId="{E6C121F8-D27E-4806-B9B7-1419EF305860}"/>
          </ac:spMkLst>
        </pc:spChg>
        <pc:spChg chg="mod">
          <ac:chgData name="Mrs Hargreaves" userId="16d29ebe-5fd1-4f7c-a551-c4871f6cfdc9" providerId="ADAL" clId="{A56CBEDE-4DB6-4D0C-AF6B-821805A7D626}" dt="2021-08-22T12:15:37.397" v="77" actId="14100"/>
          <ac:spMkLst>
            <pc:docMk/>
            <pc:sldMk cId="451007849" sldId="311"/>
            <ac:spMk id="63033" creationId="{240A9CC0-D3BC-4545-9EDE-12C3786CFFA9}"/>
          </ac:spMkLst>
        </pc:spChg>
        <pc:spChg chg="mod">
          <ac:chgData name="Mrs Hargreaves" userId="16d29ebe-5fd1-4f7c-a551-c4871f6cfdc9" providerId="ADAL" clId="{A56CBEDE-4DB6-4D0C-AF6B-821805A7D626}" dt="2021-08-22T12:15:37.397" v="77" actId="14100"/>
          <ac:spMkLst>
            <pc:docMk/>
            <pc:sldMk cId="451007849" sldId="311"/>
            <ac:spMk id="63034" creationId="{7EA1F395-876A-47ED-8F21-248F219A7F2D}"/>
          </ac:spMkLst>
        </pc:spChg>
        <pc:spChg chg="mod">
          <ac:chgData name="Mrs Hargreaves" userId="16d29ebe-5fd1-4f7c-a551-c4871f6cfdc9" providerId="ADAL" clId="{A56CBEDE-4DB6-4D0C-AF6B-821805A7D626}" dt="2021-08-22T12:15:37.397" v="77" actId="14100"/>
          <ac:spMkLst>
            <pc:docMk/>
            <pc:sldMk cId="451007849" sldId="311"/>
            <ac:spMk id="63035" creationId="{FDF4C024-D5AD-4077-9E74-36C6E01D7B2F}"/>
          </ac:spMkLst>
        </pc:spChg>
        <pc:spChg chg="mod">
          <ac:chgData name="Mrs Hargreaves" userId="16d29ebe-5fd1-4f7c-a551-c4871f6cfdc9" providerId="ADAL" clId="{A56CBEDE-4DB6-4D0C-AF6B-821805A7D626}" dt="2021-08-22T12:15:37.397" v="77" actId="14100"/>
          <ac:spMkLst>
            <pc:docMk/>
            <pc:sldMk cId="451007849" sldId="311"/>
            <ac:spMk id="63036" creationId="{A59F8C51-1D13-4229-8F44-57F4CDCD3FE7}"/>
          </ac:spMkLst>
        </pc:spChg>
        <pc:spChg chg="mod">
          <ac:chgData name="Mrs Hargreaves" userId="16d29ebe-5fd1-4f7c-a551-c4871f6cfdc9" providerId="ADAL" clId="{A56CBEDE-4DB6-4D0C-AF6B-821805A7D626}" dt="2021-08-22T12:15:37.397" v="77" actId="14100"/>
          <ac:spMkLst>
            <pc:docMk/>
            <pc:sldMk cId="451007849" sldId="311"/>
            <ac:spMk id="63037" creationId="{7AAC334A-14F8-4208-AB2F-F5EE140B30ED}"/>
          </ac:spMkLst>
        </pc:spChg>
        <pc:spChg chg="mod">
          <ac:chgData name="Mrs Hargreaves" userId="16d29ebe-5fd1-4f7c-a551-c4871f6cfdc9" providerId="ADAL" clId="{A56CBEDE-4DB6-4D0C-AF6B-821805A7D626}" dt="2021-08-22T12:15:37.397" v="77" actId="14100"/>
          <ac:spMkLst>
            <pc:docMk/>
            <pc:sldMk cId="451007849" sldId="311"/>
            <ac:spMk id="63038" creationId="{48BEFEAA-00D6-484F-9E62-531040A3CA9A}"/>
          </ac:spMkLst>
        </pc:spChg>
        <pc:spChg chg="mod">
          <ac:chgData name="Mrs Hargreaves" userId="16d29ebe-5fd1-4f7c-a551-c4871f6cfdc9" providerId="ADAL" clId="{A56CBEDE-4DB6-4D0C-AF6B-821805A7D626}" dt="2021-08-22T12:15:37.397" v="77" actId="14100"/>
          <ac:spMkLst>
            <pc:docMk/>
            <pc:sldMk cId="451007849" sldId="311"/>
            <ac:spMk id="63039" creationId="{6FF195F4-806C-4DCD-99F9-0C4D26750F69}"/>
          </ac:spMkLst>
        </pc:spChg>
        <pc:spChg chg="mod">
          <ac:chgData name="Mrs Hargreaves" userId="16d29ebe-5fd1-4f7c-a551-c4871f6cfdc9" providerId="ADAL" clId="{A56CBEDE-4DB6-4D0C-AF6B-821805A7D626}" dt="2021-08-22T12:15:37.397" v="77" actId="14100"/>
          <ac:spMkLst>
            <pc:docMk/>
            <pc:sldMk cId="451007849" sldId="311"/>
            <ac:spMk id="63040" creationId="{750DD527-87E6-46E8-955E-9AD9693EAD75}"/>
          </ac:spMkLst>
        </pc:spChg>
        <pc:spChg chg="mod">
          <ac:chgData name="Mrs Hargreaves" userId="16d29ebe-5fd1-4f7c-a551-c4871f6cfdc9" providerId="ADAL" clId="{A56CBEDE-4DB6-4D0C-AF6B-821805A7D626}" dt="2021-08-22T12:15:37.397" v="77" actId="14100"/>
          <ac:spMkLst>
            <pc:docMk/>
            <pc:sldMk cId="451007849" sldId="311"/>
            <ac:spMk id="63041" creationId="{A65829AE-DDD9-4213-ADA1-202D84F6144D}"/>
          </ac:spMkLst>
        </pc:spChg>
        <pc:spChg chg="mod">
          <ac:chgData name="Mrs Hargreaves" userId="16d29ebe-5fd1-4f7c-a551-c4871f6cfdc9" providerId="ADAL" clId="{A56CBEDE-4DB6-4D0C-AF6B-821805A7D626}" dt="2021-08-22T12:15:37.397" v="77" actId="14100"/>
          <ac:spMkLst>
            <pc:docMk/>
            <pc:sldMk cId="451007849" sldId="311"/>
            <ac:spMk id="63042" creationId="{A6C6DC79-60E3-40B4-8DE8-FEDBA03E423A}"/>
          </ac:spMkLst>
        </pc:spChg>
        <pc:spChg chg="mod">
          <ac:chgData name="Mrs Hargreaves" userId="16d29ebe-5fd1-4f7c-a551-c4871f6cfdc9" providerId="ADAL" clId="{A56CBEDE-4DB6-4D0C-AF6B-821805A7D626}" dt="2021-08-22T12:15:37.397" v="77" actId="14100"/>
          <ac:spMkLst>
            <pc:docMk/>
            <pc:sldMk cId="451007849" sldId="311"/>
            <ac:spMk id="63043" creationId="{498F63C9-473C-461F-8BE7-EFA77DABF783}"/>
          </ac:spMkLst>
        </pc:spChg>
        <pc:spChg chg="mod">
          <ac:chgData name="Mrs Hargreaves" userId="16d29ebe-5fd1-4f7c-a551-c4871f6cfdc9" providerId="ADAL" clId="{A56CBEDE-4DB6-4D0C-AF6B-821805A7D626}" dt="2021-08-22T12:15:37.397" v="77" actId="14100"/>
          <ac:spMkLst>
            <pc:docMk/>
            <pc:sldMk cId="451007849" sldId="311"/>
            <ac:spMk id="63044" creationId="{47978A95-1763-4632-94C0-C88DFF9019E4}"/>
          </ac:spMkLst>
        </pc:spChg>
        <pc:spChg chg="mod">
          <ac:chgData name="Mrs Hargreaves" userId="16d29ebe-5fd1-4f7c-a551-c4871f6cfdc9" providerId="ADAL" clId="{A56CBEDE-4DB6-4D0C-AF6B-821805A7D626}" dt="2021-08-22T12:15:37.397" v="77" actId="14100"/>
          <ac:spMkLst>
            <pc:docMk/>
            <pc:sldMk cId="451007849" sldId="311"/>
            <ac:spMk id="63045" creationId="{541BE1FA-688E-47E7-9909-195D4834393D}"/>
          </ac:spMkLst>
        </pc:spChg>
        <pc:spChg chg="mod">
          <ac:chgData name="Mrs Hargreaves" userId="16d29ebe-5fd1-4f7c-a551-c4871f6cfdc9" providerId="ADAL" clId="{A56CBEDE-4DB6-4D0C-AF6B-821805A7D626}" dt="2021-08-22T12:15:37.397" v="77" actId="14100"/>
          <ac:spMkLst>
            <pc:docMk/>
            <pc:sldMk cId="451007849" sldId="311"/>
            <ac:spMk id="63046" creationId="{3079234B-F0BD-40E7-8CD0-924D3FF48248}"/>
          </ac:spMkLst>
        </pc:spChg>
        <pc:spChg chg="mod">
          <ac:chgData name="Mrs Hargreaves" userId="16d29ebe-5fd1-4f7c-a551-c4871f6cfdc9" providerId="ADAL" clId="{A56CBEDE-4DB6-4D0C-AF6B-821805A7D626}" dt="2021-08-22T12:15:37.397" v="77" actId="14100"/>
          <ac:spMkLst>
            <pc:docMk/>
            <pc:sldMk cId="451007849" sldId="311"/>
            <ac:spMk id="63047" creationId="{C070511E-B246-41E4-A224-7443F1E52251}"/>
          </ac:spMkLst>
        </pc:spChg>
        <pc:spChg chg="mod">
          <ac:chgData name="Mrs Hargreaves" userId="16d29ebe-5fd1-4f7c-a551-c4871f6cfdc9" providerId="ADAL" clId="{A56CBEDE-4DB6-4D0C-AF6B-821805A7D626}" dt="2021-08-22T12:15:37.397" v="77" actId="14100"/>
          <ac:spMkLst>
            <pc:docMk/>
            <pc:sldMk cId="451007849" sldId="311"/>
            <ac:spMk id="63048" creationId="{A30972BF-4456-4AA8-8BAE-CF5C83C6C378}"/>
          </ac:spMkLst>
        </pc:spChg>
        <pc:spChg chg="mod">
          <ac:chgData name="Mrs Hargreaves" userId="16d29ebe-5fd1-4f7c-a551-c4871f6cfdc9" providerId="ADAL" clId="{A56CBEDE-4DB6-4D0C-AF6B-821805A7D626}" dt="2021-08-22T12:15:37.397" v="77" actId="14100"/>
          <ac:spMkLst>
            <pc:docMk/>
            <pc:sldMk cId="451007849" sldId="311"/>
            <ac:spMk id="63049" creationId="{81586A74-B55C-48CE-A26C-0033158BE65D}"/>
          </ac:spMkLst>
        </pc:spChg>
        <pc:spChg chg="mod">
          <ac:chgData name="Mrs Hargreaves" userId="16d29ebe-5fd1-4f7c-a551-c4871f6cfdc9" providerId="ADAL" clId="{A56CBEDE-4DB6-4D0C-AF6B-821805A7D626}" dt="2021-08-22T12:15:37.397" v="77" actId="14100"/>
          <ac:spMkLst>
            <pc:docMk/>
            <pc:sldMk cId="451007849" sldId="311"/>
            <ac:spMk id="63050" creationId="{3BEE67B9-B6FF-449D-AC14-1B098BEFA674}"/>
          </ac:spMkLst>
        </pc:spChg>
        <pc:spChg chg="mod">
          <ac:chgData name="Mrs Hargreaves" userId="16d29ebe-5fd1-4f7c-a551-c4871f6cfdc9" providerId="ADAL" clId="{A56CBEDE-4DB6-4D0C-AF6B-821805A7D626}" dt="2021-08-22T12:15:37.397" v="77" actId="14100"/>
          <ac:spMkLst>
            <pc:docMk/>
            <pc:sldMk cId="451007849" sldId="311"/>
            <ac:spMk id="63051" creationId="{E75DC0D9-37B6-4C76-BB9C-7E43E01FCD23}"/>
          </ac:spMkLst>
        </pc:spChg>
        <pc:spChg chg="mod">
          <ac:chgData name="Mrs Hargreaves" userId="16d29ebe-5fd1-4f7c-a551-c4871f6cfdc9" providerId="ADAL" clId="{A56CBEDE-4DB6-4D0C-AF6B-821805A7D626}" dt="2021-08-22T12:15:37.397" v="77" actId="14100"/>
          <ac:spMkLst>
            <pc:docMk/>
            <pc:sldMk cId="451007849" sldId="311"/>
            <ac:spMk id="63052" creationId="{47F7CDB8-1F38-4A11-9FC9-7E3B465ABAAC}"/>
          </ac:spMkLst>
        </pc:spChg>
        <pc:spChg chg="mod">
          <ac:chgData name="Mrs Hargreaves" userId="16d29ebe-5fd1-4f7c-a551-c4871f6cfdc9" providerId="ADAL" clId="{A56CBEDE-4DB6-4D0C-AF6B-821805A7D626}" dt="2021-08-22T12:15:37.397" v="77" actId="14100"/>
          <ac:spMkLst>
            <pc:docMk/>
            <pc:sldMk cId="451007849" sldId="311"/>
            <ac:spMk id="63053" creationId="{B215717E-CCBE-4B2E-A425-CAE2CAD1156A}"/>
          </ac:spMkLst>
        </pc:spChg>
        <pc:spChg chg="mod">
          <ac:chgData name="Mrs Hargreaves" userId="16d29ebe-5fd1-4f7c-a551-c4871f6cfdc9" providerId="ADAL" clId="{A56CBEDE-4DB6-4D0C-AF6B-821805A7D626}" dt="2021-08-22T12:15:37.397" v="77" actId="14100"/>
          <ac:spMkLst>
            <pc:docMk/>
            <pc:sldMk cId="451007849" sldId="311"/>
            <ac:spMk id="63054" creationId="{3874ABC7-5995-46CB-BCEB-249C93E08184}"/>
          </ac:spMkLst>
        </pc:spChg>
        <pc:spChg chg="mod">
          <ac:chgData name="Mrs Hargreaves" userId="16d29ebe-5fd1-4f7c-a551-c4871f6cfdc9" providerId="ADAL" clId="{A56CBEDE-4DB6-4D0C-AF6B-821805A7D626}" dt="2021-08-22T12:15:37.397" v="77" actId="14100"/>
          <ac:spMkLst>
            <pc:docMk/>
            <pc:sldMk cId="451007849" sldId="311"/>
            <ac:spMk id="63055" creationId="{4B221BE7-749C-4567-A00A-3D293E544B89}"/>
          </ac:spMkLst>
        </pc:spChg>
        <pc:spChg chg="mod">
          <ac:chgData name="Mrs Hargreaves" userId="16d29ebe-5fd1-4f7c-a551-c4871f6cfdc9" providerId="ADAL" clId="{A56CBEDE-4DB6-4D0C-AF6B-821805A7D626}" dt="2021-08-22T12:15:37.397" v="77" actId="14100"/>
          <ac:spMkLst>
            <pc:docMk/>
            <pc:sldMk cId="451007849" sldId="311"/>
            <ac:spMk id="63056" creationId="{06D5D52D-AB11-4374-B289-12EA8E95A65A}"/>
          </ac:spMkLst>
        </pc:spChg>
        <pc:spChg chg="mod">
          <ac:chgData name="Mrs Hargreaves" userId="16d29ebe-5fd1-4f7c-a551-c4871f6cfdc9" providerId="ADAL" clId="{A56CBEDE-4DB6-4D0C-AF6B-821805A7D626}" dt="2021-08-22T12:15:37.397" v="77" actId="14100"/>
          <ac:spMkLst>
            <pc:docMk/>
            <pc:sldMk cId="451007849" sldId="311"/>
            <ac:spMk id="63057" creationId="{C39D9FA9-4D12-44A5-8D37-3E3552339223}"/>
          </ac:spMkLst>
        </pc:spChg>
        <pc:spChg chg="mod">
          <ac:chgData name="Mrs Hargreaves" userId="16d29ebe-5fd1-4f7c-a551-c4871f6cfdc9" providerId="ADAL" clId="{A56CBEDE-4DB6-4D0C-AF6B-821805A7D626}" dt="2021-08-22T12:15:37.397" v="77" actId="14100"/>
          <ac:spMkLst>
            <pc:docMk/>
            <pc:sldMk cId="451007849" sldId="311"/>
            <ac:spMk id="63058" creationId="{639DEEB1-C16E-4DA3-9685-EA14CC28A02C}"/>
          </ac:spMkLst>
        </pc:spChg>
        <pc:spChg chg="mod">
          <ac:chgData name="Mrs Hargreaves" userId="16d29ebe-5fd1-4f7c-a551-c4871f6cfdc9" providerId="ADAL" clId="{A56CBEDE-4DB6-4D0C-AF6B-821805A7D626}" dt="2021-08-22T12:15:37.397" v="77" actId="14100"/>
          <ac:spMkLst>
            <pc:docMk/>
            <pc:sldMk cId="451007849" sldId="311"/>
            <ac:spMk id="63059" creationId="{DCBACD96-7D00-4691-93FA-BC1DADC76E52}"/>
          </ac:spMkLst>
        </pc:spChg>
        <pc:spChg chg="mod">
          <ac:chgData name="Mrs Hargreaves" userId="16d29ebe-5fd1-4f7c-a551-c4871f6cfdc9" providerId="ADAL" clId="{A56CBEDE-4DB6-4D0C-AF6B-821805A7D626}" dt="2021-08-22T12:15:37.397" v="77" actId="14100"/>
          <ac:spMkLst>
            <pc:docMk/>
            <pc:sldMk cId="451007849" sldId="311"/>
            <ac:spMk id="63060" creationId="{BDDD6764-E0ED-4BB7-A8D8-30FA91A00E8A}"/>
          </ac:spMkLst>
        </pc:spChg>
        <pc:spChg chg="mod">
          <ac:chgData name="Mrs Hargreaves" userId="16d29ebe-5fd1-4f7c-a551-c4871f6cfdc9" providerId="ADAL" clId="{A56CBEDE-4DB6-4D0C-AF6B-821805A7D626}" dt="2021-08-22T12:15:37.397" v="77" actId="14100"/>
          <ac:spMkLst>
            <pc:docMk/>
            <pc:sldMk cId="451007849" sldId="311"/>
            <ac:spMk id="63061" creationId="{58319665-18B8-4FF9-84C7-CD55B2200F89}"/>
          </ac:spMkLst>
        </pc:spChg>
        <pc:spChg chg="mod">
          <ac:chgData name="Mrs Hargreaves" userId="16d29ebe-5fd1-4f7c-a551-c4871f6cfdc9" providerId="ADAL" clId="{A56CBEDE-4DB6-4D0C-AF6B-821805A7D626}" dt="2021-08-22T12:15:37.397" v="77" actId="14100"/>
          <ac:spMkLst>
            <pc:docMk/>
            <pc:sldMk cId="451007849" sldId="311"/>
            <ac:spMk id="63062" creationId="{521592E8-D49A-4ACD-845E-B794504FC3C4}"/>
          </ac:spMkLst>
        </pc:spChg>
        <pc:spChg chg="mod">
          <ac:chgData name="Mrs Hargreaves" userId="16d29ebe-5fd1-4f7c-a551-c4871f6cfdc9" providerId="ADAL" clId="{A56CBEDE-4DB6-4D0C-AF6B-821805A7D626}" dt="2021-08-22T12:15:37.397" v="77" actId="14100"/>
          <ac:spMkLst>
            <pc:docMk/>
            <pc:sldMk cId="451007849" sldId="311"/>
            <ac:spMk id="63063" creationId="{030237B8-91F5-49A8-B8FD-14539A49CC1F}"/>
          </ac:spMkLst>
        </pc:spChg>
        <pc:spChg chg="mod">
          <ac:chgData name="Mrs Hargreaves" userId="16d29ebe-5fd1-4f7c-a551-c4871f6cfdc9" providerId="ADAL" clId="{A56CBEDE-4DB6-4D0C-AF6B-821805A7D626}" dt="2021-08-22T12:15:37.397" v="77" actId="14100"/>
          <ac:spMkLst>
            <pc:docMk/>
            <pc:sldMk cId="451007849" sldId="311"/>
            <ac:spMk id="63064" creationId="{FEB18CE8-801C-4BBB-AC47-50E574CDB857}"/>
          </ac:spMkLst>
        </pc:spChg>
        <pc:spChg chg="mod">
          <ac:chgData name="Mrs Hargreaves" userId="16d29ebe-5fd1-4f7c-a551-c4871f6cfdc9" providerId="ADAL" clId="{A56CBEDE-4DB6-4D0C-AF6B-821805A7D626}" dt="2021-08-22T12:15:37.397" v="77" actId="14100"/>
          <ac:spMkLst>
            <pc:docMk/>
            <pc:sldMk cId="451007849" sldId="311"/>
            <ac:spMk id="63065" creationId="{1949B06C-34ED-4819-B35C-F461BCCE6B92}"/>
          </ac:spMkLst>
        </pc:spChg>
        <pc:spChg chg="mod">
          <ac:chgData name="Mrs Hargreaves" userId="16d29ebe-5fd1-4f7c-a551-c4871f6cfdc9" providerId="ADAL" clId="{A56CBEDE-4DB6-4D0C-AF6B-821805A7D626}" dt="2021-08-22T12:15:37.397" v="77" actId="14100"/>
          <ac:spMkLst>
            <pc:docMk/>
            <pc:sldMk cId="451007849" sldId="311"/>
            <ac:spMk id="63066" creationId="{0F04EC35-7713-42B0-BA18-F967D3FDB563}"/>
          </ac:spMkLst>
        </pc:spChg>
        <pc:spChg chg="mod">
          <ac:chgData name="Mrs Hargreaves" userId="16d29ebe-5fd1-4f7c-a551-c4871f6cfdc9" providerId="ADAL" clId="{A56CBEDE-4DB6-4D0C-AF6B-821805A7D626}" dt="2021-08-22T12:15:37.397" v="77" actId="14100"/>
          <ac:spMkLst>
            <pc:docMk/>
            <pc:sldMk cId="451007849" sldId="311"/>
            <ac:spMk id="63067" creationId="{F186AB5D-F7B2-4561-90B3-A2E2D76E6994}"/>
          </ac:spMkLst>
        </pc:spChg>
        <pc:spChg chg="mod">
          <ac:chgData name="Mrs Hargreaves" userId="16d29ebe-5fd1-4f7c-a551-c4871f6cfdc9" providerId="ADAL" clId="{A56CBEDE-4DB6-4D0C-AF6B-821805A7D626}" dt="2021-08-22T12:15:37.397" v="77" actId="14100"/>
          <ac:spMkLst>
            <pc:docMk/>
            <pc:sldMk cId="451007849" sldId="311"/>
            <ac:spMk id="63068" creationId="{72BD3FDF-07AA-4E32-BA68-687C9C340880}"/>
          </ac:spMkLst>
        </pc:spChg>
        <pc:spChg chg="mod">
          <ac:chgData name="Mrs Hargreaves" userId="16d29ebe-5fd1-4f7c-a551-c4871f6cfdc9" providerId="ADAL" clId="{A56CBEDE-4DB6-4D0C-AF6B-821805A7D626}" dt="2021-08-22T12:15:37.397" v="77" actId="14100"/>
          <ac:spMkLst>
            <pc:docMk/>
            <pc:sldMk cId="451007849" sldId="311"/>
            <ac:spMk id="63069" creationId="{61E7793F-56DE-43AF-BB0D-1E3D8AF20CCC}"/>
          </ac:spMkLst>
        </pc:spChg>
        <pc:spChg chg="mod">
          <ac:chgData name="Mrs Hargreaves" userId="16d29ebe-5fd1-4f7c-a551-c4871f6cfdc9" providerId="ADAL" clId="{A56CBEDE-4DB6-4D0C-AF6B-821805A7D626}" dt="2021-08-22T12:15:37.397" v="77" actId="14100"/>
          <ac:spMkLst>
            <pc:docMk/>
            <pc:sldMk cId="451007849" sldId="311"/>
            <ac:spMk id="63070" creationId="{12F0EFE9-93AF-4940-9758-C9B2C3FB68FA}"/>
          </ac:spMkLst>
        </pc:spChg>
        <pc:spChg chg="mod">
          <ac:chgData name="Mrs Hargreaves" userId="16d29ebe-5fd1-4f7c-a551-c4871f6cfdc9" providerId="ADAL" clId="{A56CBEDE-4DB6-4D0C-AF6B-821805A7D626}" dt="2021-08-22T12:15:37.397" v="77" actId="14100"/>
          <ac:spMkLst>
            <pc:docMk/>
            <pc:sldMk cId="451007849" sldId="311"/>
            <ac:spMk id="63071" creationId="{AF930E96-BB85-4649-9888-3691DD8323B4}"/>
          </ac:spMkLst>
        </pc:spChg>
        <pc:spChg chg="mod">
          <ac:chgData name="Mrs Hargreaves" userId="16d29ebe-5fd1-4f7c-a551-c4871f6cfdc9" providerId="ADAL" clId="{A56CBEDE-4DB6-4D0C-AF6B-821805A7D626}" dt="2021-08-22T12:15:37.397" v="77" actId="14100"/>
          <ac:spMkLst>
            <pc:docMk/>
            <pc:sldMk cId="451007849" sldId="311"/>
            <ac:spMk id="63072" creationId="{8C42A9AC-2EE1-45F3-910C-AED6BE2A6100}"/>
          </ac:spMkLst>
        </pc:spChg>
        <pc:spChg chg="mod">
          <ac:chgData name="Mrs Hargreaves" userId="16d29ebe-5fd1-4f7c-a551-c4871f6cfdc9" providerId="ADAL" clId="{A56CBEDE-4DB6-4D0C-AF6B-821805A7D626}" dt="2021-08-22T12:15:37.397" v="77" actId="14100"/>
          <ac:spMkLst>
            <pc:docMk/>
            <pc:sldMk cId="451007849" sldId="311"/>
            <ac:spMk id="63073" creationId="{82EA30E5-6115-4680-A796-D47B848EEE39}"/>
          </ac:spMkLst>
        </pc:spChg>
        <pc:spChg chg="mod">
          <ac:chgData name="Mrs Hargreaves" userId="16d29ebe-5fd1-4f7c-a551-c4871f6cfdc9" providerId="ADAL" clId="{A56CBEDE-4DB6-4D0C-AF6B-821805A7D626}" dt="2021-08-22T12:15:37.397" v="77" actId="14100"/>
          <ac:spMkLst>
            <pc:docMk/>
            <pc:sldMk cId="451007849" sldId="311"/>
            <ac:spMk id="63074" creationId="{FEE4C0C5-64ED-4C7F-846B-5F0D1C6C3C1A}"/>
          </ac:spMkLst>
        </pc:spChg>
        <pc:spChg chg="mod">
          <ac:chgData name="Mrs Hargreaves" userId="16d29ebe-5fd1-4f7c-a551-c4871f6cfdc9" providerId="ADAL" clId="{A56CBEDE-4DB6-4D0C-AF6B-821805A7D626}" dt="2021-08-22T12:15:37.397" v="77" actId="14100"/>
          <ac:spMkLst>
            <pc:docMk/>
            <pc:sldMk cId="451007849" sldId="311"/>
            <ac:spMk id="63075" creationId="{DE440FF9-1D2E-48A7-AC90-79AEF7BED4A0}"/>
          </ac:spMkLst>
        </pc:spChg>
        <pc:spChg chg="mod">
          <ac:chgData name="Mrs Hargreaves" userId="16d29ebe-5fd1-4f7c-a551-c4871f6cfdc9" providerId="ADAL" clId="{A56CBEDE-4DB6-4D0C-AF6B-821805A7D626}" dt="2021-08-22T12:15:37.397" v="77" actId="14100"/>
          <ac:spMkLst>
            <pc:docMk/>
            <pc:sldMk cId="451007849" sldId="311"/>
            <ac:spMk id="63076" creationId="{DA16F79A-13A8-4751-837E-24CECBA2746F}"/>
          </ac:spMkLst>
        </pc:spChg>
        <pc:spChg chg="mod">
          <ac:chgData name="Mrs Hargreaves" userId="16d29ebe-5fd1-4f7c-a551-c4871f6cfdc9" providerId="ADAL" clId="{A56CBEDE-4DB6-4D0C-AF6B-821805A7D626}" dt="2021-08-22T12:15:37.397" v="77" actId="14100"/>
          <ac:spMkLst>
            <pc:docMk/>
            <pc:sldMk cId="451007849" sldId="311"/>
            <ac:spMk id="63077" creationId="{0DCB4FC1-24CD-4A0E-947D-1075BEB4A252}"/>
          </ac:spMkLst>
        </pc:spChg>
        <pc:spChg chg="mod">
          <ac:chgData name="Mrs Hargreaves" userId="16d29ebe-5fd1-4f7c-a551-c4871f6cfdc9" providerId="ADAL" clId="{A56CBEDE-4DB6-4D0C-AF6B-821805A7D626}" dt="2021-08-22T12:15:37.397" v="77" actId="14100"/>
          <ac:spMkLst>
            <pc:docMk/>
            <pc:sldMk cId="451007849" sldId="311"/>
            <ac:spMk id="63078" creationId="{42ADFCF9-43D0-463F-B8AC-AF855EED7134}"/>
          </ac:spMkLst>
        </pc:spChg>
        <pc:spChg chg="mod">
          <ac:chgData name="Mrs Hargreaves" userId="16d29ebe-5fd1-4f7c-a551-c4871f6cfdc9" providerId="ADAL" clId="{A56CBEDE-4DB6-4D0C-AF6B-821805A7D626}" dt="2021-08-22T12:15:37.397" v="77" actId="14100"/>
          <ac:spMkLst>
            <pc:docMk/>
            <pc:sldMk cId="451007849" sldId="311"/>
            <ac:spMk id="63079" creationId="{A84AF6F5-BAE8-4AF9-BC42-DD31CC2FF685}"/>
          </ac:spMkLst>
        </pc:spChg>
        <pc:spChg chg="mod">
          <ac:chgData name="Mrs Hargreaves" userId="16d29ebe-5fd1-4f7c-a551-c4871f6cfdc9" providerId="ADAL" clId="{A56CBEDE-4DB6-4D0C-AF6B-821805A7D626}" dt="2021-08-22T12:15:37.397" v="77" actId="14100"/>
          <ac:spMkLst>
            <pc:docMk/>
            <pc:sldMk cId="451007849" sldId="311"/>
            <ac:spMk id="63080" creationId="{97916464-A52A-4CFA-809E-FEAC539BD2DE}"/>
          </ac:spMkLst>
        </pc:spChg>
        <pc:spChg chg="mod">
          <ac:chgData name="Mrs Hargreaves" userId="16d29ebe-5fd1-4f7c-a551-c4871f6cfdc9" providerId="ADAL" clId="{A56CBEDE-4DB6-4D0C-AF6B-821805A7D626}" dt="2021-08-22T12:15:37.397" v="77" actId="14100"/>
          <ac:spMkLst>
            <pc:docMk/>
            <pc:sldMk cId="451007849" sldId="311"/>
            <ac:spMk id="63081" creationId="{9D12E558-793B-44BF-AF9D-BA3A7819550D}"/>
          </ac:spMkLst>
        </pc:spChg>
        <pc:spChg chg="mod">
          <ac:chgData name="Mrs Hargreaves" userId="16d29ebe-5fd1-4f7c-a551-c4871f6cfdc9" providerId="ADAL" clId="{A56CBEDE-4DB6-4D0C-AF6B-821805A7D626}" dt="2021-08-22T12:15:37.397" v="77" actId="14100"/>
          <ac:spMkLst>
            <pc:docMk/>
            <pc:sldMk cId="451007849" sldId="311"/>
            <ac:spMk id="63082" creationId="{A97801A0-5778-4FB7-AC0F-7209EDA55B4E}"/>
          </ac:spMkLst>
        </pc:spChg>
        <pc:spChg chg="mod">
          <ac:chgData name="Mrs Hargreaves" userId="16d29ebe-5fd1-4f7c-a551-c4871f6cfdc9" providerId="ADAL" clId="{A56CBEDE-4DB6-4D0C-AF6B-821805A7D626}" dt="2021-08-22T12:15:37.397" v="77" actId="14100"/>
          <ac:spMkLst>
            <pc:docMk/>
            <pc:sldMk cId="451007849" sldId="311"/>
            <ac:spMk id="63083" creationId="{86CB7D46-0799-4D2C-9456-8D8DDB549A85}"/>
          </ac:spMkLst>
        </pc:spChg>
        <pc:spChg chg="mod">
          <ac:chgData name="Mrs Hargreaves" userId="16d29ebe-5fd1-4f7c-a551-c4871f6cfdc9" providerId="ADAL" clId="{A56CBEDE-4DB6-4D0C-AF6B-821805A7D626}" dt="2021-08-22T12:15:37.397" v="77" actId="14100"/>
          <ac:spMkLst>
            <pc:docMk/>
            <pc:sldMk cId="451007849" sldId="311"/>
            <ac:spMk id="63084" creationId="{2584DCAB-E5BA-4031-8E00-8BD1BE1239F4}"/>
          </ac:spMkLst>
        </pc:spChg>
        <pc:spChg chg="mod">
          <ac:chgData name="Mrs Hargreaves" userId="16d29ebe-5fd1-4f7c-a551-c4871f6cfdc9" providerId="ADAL" clId="{A56CBEDE-4DB6-4D0C-AF6B-821805A7D626}" dt="2021-08-22T12:15:37.397" v="77" actId="14100"/>
          <ac:spMkLst>
            <pc:docMk/>
            <pc:sldMk cId="451007849" sldId="311"/>
            <ac:spMk id="63085" creationId="{17FCE36E-8A84-43A4-A326-D538DF8CCA6C}"/>
          </ac:spMkLst>
        </pc:spChg>
        <pc:spChg chg="mod">
          <ac:chgData name="Mrs Hargreaves" userId="16d29ebe-5fd1-4f7c-a551-c4871f6cfdc9" providerId="ADAL" clId="{A56CBEDE-4DB6-4D0C-AF6B-821805A7D626}" dt="2021-08-22T12:15:37.397" v="77" actId="14100"/>
          <ac:spMkLst>
            <pc:docMk/>
            <pc:sldMk cId="451007849" sldId="311"/>
            <ac:spMk id="63086" creationId="{3EA36CCC-B473-4111-B0B1-CB34F028290F}"/>
          </ac:spMkLst>
        </pc:spChg>
        <pc:spChg chg="mod">
          <ac:chgData name="Mrs Hargreaves" userId="16d29ebe-5fd1-4f7c-a551-c4871f6cfdc9" providerId="ADAL" clId="{A56CBEDE-4DB6-4D0C-AF6B-821805A7D626}" dt="2021-08-22T12:15:37.397" v="77" actId="14100"/>
          <ac:spMkLst>
            <pc:docMk/>
            <pc:sldMk cId="451007849" sldId="311"/>
            <ac:spMk id="63087" creationId="{96082CD0-F0A1-44ED-94A2-FD43F9039E8B}"/>
          </ac:spMkLst>
        </pc:spChg>
        <pc:spChg chg="mod">
          <ac:chgData name="Mrs Hargreaves" userId="16d29ebe-5fd1-4f7c-a551-c4871f6cfdc9" providerId="ADAL" clId="{A56CBEDE-4DB6-4D0C-AF6B-821805A7D626}" dt="2021-08-22T12:15:37.397" v="77" actId="14100"/>
          <ac:spMkLst>
            <pc:docMk/>
            <pc:sldMk cId="451007849" sldId="311"/>
            <ac:spMk id="63088" creationId="{4C4819E3-6638-475F-BEFE-1C8DB27FEAC4}"/>
          </ac:spMkLst>
        </pc:spChg>
        <pc:spChg chg="mod">
          <ac:chgData name="Mrs Hargreaves" userId="16d29ebe-5fd1-4f7c-a551-c4871f6cfdc9" providerId="ADAL" clId="{A56CBEDE-4DB6-4D0C-AF6B-821805A7D626}" dt="2021-08-22T12:15:37.397" v="77" actId="14100"/>
          <ac:spMkLst>
            <pc:docMk/>
            <pc:sldMk cId="451007849" sldId="311"/>
            <ac:spMk id="63089" creationId="{E2F16191-446A-4850-BB69-1F74C7CCBB29}"/>
          </ac:spMkLst>
        </pc:spChg>
        <pc:spChg chg="mod">
          <ac:chgData name="Mrs Hargreaves" userId="16d29ebe-5fd1-4f7c-a551-c4871f6cfdc9" providerId="ADAL" clId="{A56CBEDE-4DB6-4D0C-AF6B-821805A7D626}" dt="2021-08-22T12:15:37.397" v="77" actId="14100"/>
          <ac:spMkLst>
            <pc:docMk/>
            <pc:sldMk cId="451007849" sldId="311"/>
            <ac:spMk id="63090" creationId="{7ACB8EA9-0A81-4757-A2FC-0B166DE7A8A9}"/>
          </ac:spMkLst>
        </pc:spChg>
        <pc:spChg chg="mod">
          <ac:chgData name="Mrs Hargreaves" userId="16d29ebe-5fd1-4f7c-a551-c4871f6cfdc9" providerId="ADAL" clId="{A56CBEDE-4DB6-4D0C-AF6B-821805A7D626}" dt="2021-08-22T12:15:37.397" v="77" actId="14100"/>
          <ac:spMkLst>
            <pc:docMk/>
            <pc:sldMk cId="451007849" sldId="311"/>
            <ac:spMk id="63091" creationId="{6F5CED2A-2DBA-41A5-B676-BF7AB28189EC}"/>
          </ac:spMkLst>
        </pc:spChg>
        <pc:spChg chg="mod">
          <ac:chgData name="Mrs Hargreaves" userId="16d29ebe-5fd1-4f7c-a551-c4871f6cfdc9" providerId="ADAL" clId="{A56CBEDE-4DB6-4D0C-AF6B-821805A7D626}" dt="2021-08-22T12:15:37.397" v="77" actId="14100"/>
          <ac:spMkLst>
            <pc:docMk/>
            <pc:sldMk cId="451007849" sldId="311"/>
            <ac:spMk id="63092" creationId="{0352391A-06C1-4F27-8728-F2C4B07F6F17}"/>
          </ac:spMkLst>
        </pc:spChg>
        <pc:spChg chg="mod">
          <ac:chgData name="Mrs Hargreaves" userId="16d29ebe-5fd1-4f7c-a551-c4871f6cfdc9" providerId="ADAL" clId="{A56CBEDE-4DB6-4D0C-AF6B-821805A7D626}" dt="2021-08-22T12:15:37.397" v="77" actId="14100"/>
          <ac:spMkLst>
            <pc:docMk/>
            <pc:sldMk cId="451007849" sldId="311"/>
            <ac:spMk id="63093" creationId="{F08BAD82-1652-4F0C-8E1E-BFFEA3971FAA}"/>
          </ac:spMkLst>
        </pc:spChg>
        <pc:spChg chg="mod">
          <ac:chgData name="Mrs Hargreaves" userId="16d29ebe-5fd1-4f7c-a551-c4871f6cfdc9" providerId="ADAL" clId="{A56CBEDE-4DB6-4D0C-AF6B-821805A7D626}" dt="2021-08-22T12:15:37.397" v="77" actId="14100"/>
          <ac:spMkLst>
            <pc:docMk/>
            <pc:sldMk cId="451007849" sldId="311"/>
            <ac:spMk id="63094" creationId="{8F58B0EE-600E-4345-AA91-454C85B998C3}"/>
          </ac:spMkLst>
        </pc:spChg>
        <pc:spChg chg="mod">
          <ac:chgData name="Mrs Hargreaves" userId="16d29ebe-5fd1-4f7c-a551-c4871f6cfdc9" providerId="ADAL" clId="{A56CBEDE-4DB6-4D0C-AF6B-821805A7D626}" dt="2021-08-22T12:15:37.397" v="77" actId="14100"/>
          <ac:spMkLst>
            <pc:docMk/>
            <pc:sldMk cId="451007849" sldId="311"/>
            <ac:spMk id="63095" creationId="{869D192B-F622-4A3B-B9DF-B1AA2F60C7BA}"/>
          </ac:spMkLst>
        </pc:spChg>
        <pc:spChg chg="mod">
          <ac:chgData name="Mrs Hargreaves" userId="16d29ebe-5fd1-4f7c-a551-c4871f6cfdc9" providerId="ADAL" clId="{A56CBEDE-4DB6-4D0C-AF6B-821805A7D626}" dt="2021-08-22T12:15:37.397" v="77" actId="14100"/>
          <ac:spMkLst>
            <pc:docMk/>
            <pc:sldMk cId="451007849" sldId="311"/>
            <ac:spMk id="63096" creationId="{D481965E-E27E-4855-9FCA-8472900C1164}"/>
          </ac:spMkLst>
        </pc:spChg>
        <pc:spChg chg="mod">
          <ac:chgData name="Mrs Hargreaves" userId="16d29ebe-5fd1-4f7c-a551-c4871f6cfdc9" providerId="ADAL" clId="{A56CBEDE-4DB6-4D0C-AF6B-821805A7D626}" dt="2021-08-22T12:15:37.397" v="77" actId="14100"/>
          <ac:spMkLst>
            <pc:docMk/>
            <pc:sldMk cId="451007849" sldId="311"/>
            <ac:spMk id="63097" creationId="{CA59E977-C98D-4077-959A-2A3F638A95CC}"/>
          </ac:spMkLst>
        </pc:spChg>
        <pc:spChg chg="mod">
          <ac:chgData name="Mrs Hargreaves" userId="16d29ebe-5fd1-4f7c-a551-c4871f6cfdc9" providerId="ADAL" clId="{A56CBEDE-4DB6-4D0C-AF6B-821805A7D626}" dt="2021-08-22T12:15:37.397" v="77" actId="14100"/>
          <ac:spMkLst>
            <pc:docMk/>
            <pc:sldMk cId="451007849" sldId="311"/>
            <ac:spMk id="63098" creationId="{8BC0FB39-7B80-490A-A477-C749AF31F2D7}"/>
          </ac:spMkLst>
        </pc:spChg>
        <pc:spChg chg="mod">
          <ac:chgData name="Mrs Hargreaves" userId="16d29ebe-5fd1-4f7c-a551-c4871f6cfdc9" providerId="ADAL" clId="{A56CBEDE-4DB6-4D0C-AF6B-821805A7D626}" dt="2021-08-22T12:15:37.397" v="77" actId="14100"/>
          <ac:spMkLst>
            <pc:docMk/>
            <pc:sldMk cId="451007849" sldId="311"/>
            <ac:spMk id="63099" creationId="{04FE9C80-D090-4FFC-A085-235CE1693570}"/>
          </ac:spMkLst>
        </pc:spChg>
        <pc:spChg chg="mod">
          <ac:chgData name="Mrs Hargreaves" userId="16d29ebe-5fd1-4f7c-a551-c4871f6cfdc9" providerId="ADAL" clId="{A56CBEDE-4DB6-4D0C-AF6B-821805A7D626}" dt="2021-08-22T12:15:37.397" v="77" actId="14100"/>
          <ac:spMkLst>
            <pc:docMk/>
            <pc:sldMk cId="451007849" sldId="311"/>
            <ac:spMk id="63100" creationId="{4DB54BEA-8426-4ADD-9931-CCACC5FECAF4}"/>
          </ac:spMkLst>
        </pc:spChg>
        <pc:spChg chg="mod">
          <ac:chgData name="Mrs Hargreaves" userId="16d29ebe-5fd1-4f7c-a551-c4871f6cfdc9" providerId="ADAL" clId="{A56CBEDE-4DB6-4D0C-AF6B-821805A7D626}" dt="2021-08-22T12:15:37.397" v="77" actId="14100"/>
          <ac:spMkLst>
            <pc:docMk/>
            <pc:sldMk cId="451007849" sldId="311"/>
            <ac:spMk id="63101" creationId="{4BF9A067-FD08-46DC-B3F9-6EDC55D99F3E}"/>
          </ac:spMkLst>
        </pc:spChg>
        <pc:spChg chg="mod">
          <ac:chgData name="Mrs Hargreaves" userId="16d29ebe-5fd1-4f7c-a551-c4871f6cfdc9" providerId="ADAL" clId="{A56CBEDE-4DB6-4D0C-AF6B-821805A7D626}" dt="2021-08-22T12:15:37.397" v="77" actId="14100"/>
          <ac:spMkLst>
            <pc:docMk/>
            <pc:sldMk cId="451007849" sldId="311"/>
            <ac:spMk id="63102" creationId="{0C4691D6-1E9B-4318-9703-8726678191F1}"/>
          </ac:spMkLst>
        </pc:spChg>
        <pc:spChg chg="mod">
          <ac:chgData name="Mrs Hargreaves" userId="16d29ebe-5fd1-4f7c-a551-c4871f6cfdc9" providerId="ADAL" clId="{A56CBEDE-4DB6-4D0C-AF6B-821805A7D626}" dt="2021-08-22T12:15:37.397" v="77" actId="14100"/>
          <ac:spMkLst>
            <pc:docMk/>
            <pc:sldMk cId="451007849" sldId="311"/>
            <ac:spMk id="63103" creationId="{777E0E55-2C11-4564-949A-F9A246F17EA9}"/>
          </ac:spMkLst>
        </pc:spChg>
        <pc:spChg chg="mod">
          <ac:chgData name="Mrs Hargreaves" userId="16d29ebe-5fd1-4f7c-a551-c4871f6cfdc9" providerId="ADAL" clId="{A56CBEDE-4DB6-4D0C-AF6B-821805A7D626}" dt="2021-08-22T12:15:37.397" v="77" actId="14100"/>
          <ac:spMkLst>
            <pc:docMk/>
            <pc:sldMk cId="451007849" sldId="311"/>
            <ac:spMk id="63104" creationId="{A19C4EA9-08F6-40D1-8993-5C0ECD13504B}"/>
          </ac:spMkLst>
        </pc:spChg>
        <pc:spChg chg="mod">
          <ac:chgData name="Mrs Hargreaves" userId="16d29ebe-5fd1-4f7c-a551-c4871f6cfdc9" providerId="ADAL" clId="{A56CBEDE-4DB6-4D0C-AF6B-821805A7D626}" dt="2021-08-22T12:15:37.397" v="77" actId="14100"/>
          <ac:spMkLst>
            <pc:docMk/>
            <pc:sldMk cId="451007849" sldId="311"/>
            <ac:spMk id="63105" creationId="{A76E2E18-CFA3-4734-B0C7-E5A63494771E}"/>
          </ac:spMkLst>
        </pc:spChg>
        <pc:spChg chg="mod">
          <ac:chgData name="Mrs Hargreaves" userId="16d29ebe-5fd1-4f7c-a551-c4871f6cfdc9" providerId="ADAL" clId="{A56CBEDE-4DB6-4D0C-AF6B-821805A7D626}" dt="2021-08-22T12:15:37.397" v="77" actId="14100"/>
          <ac:spMkLst>
            <pc:docMk/>
            <pc:sldMk cId="451007849" sldId="311"/>
            <ac:spMk id="63106" creationId="{E856AF1A-B307-4340-BFFD-444F6A19244D}"/>
          </ac:spMkLst>
        </pc:spChg>
        <pc:spChg chg="mod">
          <ac:chgData name="Mrs Hargreaves" userId="16d29ebe-5fd1-4f7c-a551-c4871f6cfdc9" providerId="ADAL" clId="{A56CBEDE-4DB6-4D0C-AF6B-821805A7D626}" dt="2021-08-22T12:15:37.397" v="77" actId="14100"/>
          <ac:spMkLst>
            <pc:docMk/>
            <pc:sldMk cId="451007849" sldId="311"/>
            <ac:spMk id="63107" creationId="{33871388-F254-459D-B438-BAEFB2FF0AEC}"/>
          </ac:spMkLst>
        </pc:spChg>
        <pc:spChg chg="mod">
          <ac:chgData name="Mrs Hargreaves" userId="16d29ebe-5fd1-4f7c-a551-c4871f6cfdc9" providerId="ADAL" clId="{A56CBEDE-4DB6-4D0C-AF6B-821805A7D626}" dt="2021-08-22T12:15:37.397" v="77" actId="14100"/>
          <ac:spMkLst>
            <pc:docMk/>
            <pc:sldMk cId="451007849" sldId="311"/>
            <ac:spMk id="63108" creationId="{372F175E-7C6F-4969-9EFF-358014EF842F}"/>
          </ac:spMkLst>
        </pc:spChg>
        <pc:spChg chg="mod">
          <ac:chgData name="Mrs Hargreaves" userId="16d29ebe-5fd1-4f7c-a551-c4871f6cfdc9" providerId="ADAL" clId="{A56CBEDE-4DB6-4D0C-AF6B-821805A7D626}" dt="2021-08-22T12:15:37.397" v="77" actId="14100"/>
          <ac:spMkLst>
            <pc:docMk/>
            <pc:sldMk cId="451007849" sldId="311"/>
            <ac:spMk id="63109" creationId="{FD2995BF-99CB-4C0F-9E8A-931F2CFB8FE5}"/>
          </ac:spMkLst>
        </pc:spChg>
        <pc:spChg chg="mod">
          <ac:chgData name="Mrs Hargreaves" userId="16d29ebe-5fd1-4f7c-a551-c4871f6cfdc9" providerId="ADAL" clId="{A56CBEDE-4DB6-4D0C-AF6B-821805A7D626}" dt="2021-08-22T12:15:37.397" v="77" actId="14100"/>
          <ac:spMkLst>
            <pc:docMk/>
            <pc:sldMk cId="451007849" sldId="311"/>
            <ac:spMk id="63110" creationId="{C8F1D61F-9B3B-4DC0-ADB6-7FF2D9460FF5}"/>
          </ac:spMkLst>
        </pc:spChg>
        <pc:spChg chg="mod">
          <ac:chgData name="Mrs Hargreaves" userId="16d29ebe-5fd1-4f7c-a551-c4871f6cfdc9" providerId="ADAL" clId="{A56CBEDE-4DB6-4D0C-AF6B-821805A7D626}" dt="2021-08-22T12:15:37.397" v="77" actId="14100"/>
          <ac:spMkLst>
            <pc:docMk/>
            <pc:sldMk cId="451007849" sldId="311"/>
            <ac:spMk id="63111" creationId="{67727C5C-3152-41E4-A2FD-DCCCB468F461}"/>
          </ac:spMkLst>
        </pc:spChg>
        <pc:spChg chg="mod">
          <ac:chgData name="Mrs Hargreaves" userId="16d29ebe-5fd1-4f7c-a551-c4871f6cfdc9" providerId="ADAL" clId="{A56CBEDE-4DB6-4D0C-AF6B-821805A7D626}" dt="2021-08-22T12:15:37.397" v="77" actId="14100"/>
          <ac:spMkLst>
            <pc:docMk/>
            <pc:sldMk cId="451007849" sldId="311"/>
            <ac:spMk id="63112" creationId="{40870C04-53E2-4B6F-B06C-2F99618744EA}"/>
          </ac:spMkLst>
        </pc:spChg>
        <pc:spChg chg="mod">
          <ac:chgData name="Mrs Hargreaves" userId="16d29ebe-5fd1-4f7c-a551-c4871f6cfdc9" providerId="ADAL" clId="{A56CBEDE-4DB6-4D0C-AF6B-821805A7D626}" dt="2021-08-22T12:15:37.397" v="77" actId="14100"/>
          <ac:spMkLst>
            <pc:docMk/>
            <pc:sldMk cId="451007849" sldId="311"/>
            <ac:spMk id="63113" creationId="{60A52EB3-9E79-41D4-A8A8-1F0B234559C8}"/>
          </ac:spMkLst>
        </pc:spChg>
        <pc:spChg chg="mod">
          <ac:chgData name="Mrs Hargreaves" userId="16d29ebe-5fd1-4f7c-a551-c4871f6cfdc9" providerId="ADAL" clId="{A56CBEDE-4DB6-4D0C-AF6B-821805A7D626}" dt="2021-08-22T12:15:37.397" v="77" actId="14100"/>
          <ac:spMkLst>
            <pc:docMk/>
            <pc:sldMk cId="451007849" sldId="311"/>
            <ac:spMk id="63114" creationId="{B3612EED-FD0A-494A-8190-9EF5FFE6F2D0}"/>
          </ac:spMkLst>
        </pc:spChg>
        <pc:spChg chg="mod">
          <ac:chgData name="Mrs Hargreaves" userId="16d29ebe-5fd1-4f7c-a551-c4871f6cfdc9" providerId="ADAL" clId="{A56CBEDE-4DB6-4D0C-AF6B-821805A7D626}" dt="2021-08-22T12:15:37.397" v="77" actId="14100"/>
          <ac:spMkLst>
            <pc:docMk/>
            <pc:sldMk cId="451007849" sldId="311"/>
            <ac:spMk id="63115" creationId="{B2D5878E-2CFA-453D-80FC-6A1CE351EF06}"/>
          </ac:spMkLst>
        </pc:spChg>
        <pc:spChg chg="mod">
          <ac:chgData name="Mrs Hargreaves" userId="16d29ebe-5fd1-4f7c-a551-c4871f6cfdc9" providerId="ADAL" clId="{A56CBEDE-4DB6-4D0C-AF6B-821805A7D626}" dt="2021-08-22T12:15:37.397" v="77" actId="14100"/>
          <ac:spMkLst>
            <pc:docMk/>
            <pc:sldMk cId="451007849" sldId="311"/>
            <ac:spMk id="63116" creationId="{2A4F371B-66E1-4F83-A751-254883CFAF1E}"/>
          </ac:spMkLst>
        </pc:spChg>
        <pc:spChg chg="mod">
          <ac:chgData name="Mrs Hargreaves" userId="16d29ebe-5fd1-4f7c-a551-c4871f6cfdc9" providerId="ADAL" clId="{A56CBEDE-4DB6-4D0C-AF6B-821805A7D626}" dt="2021-08-22T12:15:37.397" v="77" actId="14100"/>
          <ac:spMkLst>
            <pc:docMk/>
            <pc:sldMk cId="451007849" sldId="311"/>
            <ac:spMk id="63117" creationId="{32D97BA1-7C55-4573-8E84-CA8AF53155C7}"/>
          </ac:spMkLst>
        </pc:spChg>
        <pc:spChg chg="mod">
          <ac:chgData name="Mrs Hargreaves" userId="16d29ebe-5fd1-4f7c-a551-c4871f6cfdc9" providerId="ADAL" clId="{A56CBEDE-4DB6-4D0C-AF6B-821805A7D626}" dt="2021-08-22T12:15:37.397" v="77" actId="14100"/>
          <ac:spMkLst>
            <pc:docMk/>
            <pc:sldMk cId="451007849" sldId="311"/>
            <ac:spMk id="63118" creationId="{2513B39A-DC86-4C89-9D73-BC6BEE699201}"/>
          </ac:spMkLst>
        </pc:spChg>
        <pc:spChg chg="mod">
          <ac:chgData name="Mrs Hargreaves" userId="16d29ebe-5fd1-4f7c-a551-c4871f6cfdc9" providerId="ADAL" clId="{A56CBEDE-4DB6-4D0C-AF6B-821805A7D626}" dt="2021-08-22T12:15:37.397" v="77" actId="14100"/>
          <ac:spMkLst>
            <pc:docMk/>
            <pc:sldMk cId="451007849" sldId="311"/>
            <ac:spMk id="63119" creationId="{E6C21FA4-56A9-49D1-A316-114AE43BCE0D}"/>
          </ac:spMkLst>
        </pc:spChg>
        <pc:spChg chg="mod">
          <ac:chgData name="Mrs Hargreaves" userId="16d29ebe-5fd1-4f7c-a551-c4871f6cfdc9" providerId="ADAL" clId="{A56CBEDE-4DB6-4D0C-AF6B-821805A7D626}" dt="2021-08-22T12:15:37.397" v="77" actId="14100"/>
          <ac:spMkLst>
            <pc:docMk/>
            <pc:sldMk cId="451007849" sldId="311"/>
            <ac:spMk id="63120" creationId="{EE455609-ACBB-4F59-B254-F7F5F4029885}"/>
          </ac:spMkLst>
        </pc:spChg>
        <pc:spChg chg="mod">
          <ac:chgData name="Mrs Hargreaves" userId="16d29ebe-5fd1-4f7c-a551-c4871f6cfdc9" providerId="ADAL" clId="{A56CBEDE-4DB6-4D0C-AF6B-821805A7D626}" dt="2021-08-22T12:15:37.397" v="77" actId="14100"/>
          <ac:spMkLst>
            <pc:docMk/>
            <pc:sldMk cId="451007849" sldId="311"/>
            <ac:spMk id="63121" creationId="{011D77DD-51C6-408B-B6CA-E1128948B8BD}"/>
          </ac:spMkLst>
        </pc:spChg>
        <pc:spChg chg="mod">
          <ac:chgData name="Mrs Hargreaves" userId="16d29ebe-5fd1-4f7c-a551-c4871f6cfdc9" providerId="ADAL" clId="{A56CBEDE-4DB6-4D0C-AF6B-821805A7D626}" dt="2021-08-22T12:15:37.397" v="77" actId="14100"/>
          <ac:spMkLst>
            <pc:docMk/>
            <pc:sldMk cId="451007849" sldId="311"/>
            <ac:spMk id="63122" creationId="{838F7EEB-678E-46D0-AF20-9217386D865E}"/>
          </ac:spMkLst>
        </pc:spChg>
        <pc:spChg chg="mod">
          <ac:chgData name="Mrs Hargreaves" userId="16d29ebe-5fd1-4f7c-a551-c4871f6cfdc9" providerId="ADAL" clId="{A56CBEDE-4DB6-4D0C-AF6B-821805A7D626}" dt="2021-08-22T12:15:37.397" v="77" actId="14100"/>
          <ac:spMkLst>
            <pc:docMk/>
            <pc:sldMk cId="451007849" sldId="311"/>
            <ac:spMk id="63123" creationId="{80782C99-ED49-42E2-86C9-B1696CD9C3C0}"/>
          </ac:spMkLst>
        </pc:spChg>
        <pc:spChg chg="mod">
          <ac:chgData name="Mrs Hargreaves" userId="16d29ebe-5fd1-4f7c-a551-c4871f6cfdc9" providerId="ADAL" clId="{A56CBEDE-4DB6-4D0C-AF6B-821805A7D626}" dt="2021-08-22T12:15:37.397" v="77" actId="14100"/>
          <ac:spMkLst>
            <pc:docMk/>
            <pc:sldMk cId="451007849" sldId="311"/>
            <ac:spMk id="63124" creationId="{4AF0799F-A613-42E7-A562-7C645BB28D6D}"/>
          </ac:spMkLst>
        </pc:spChg>
        <pc:spChg chg="mod">
          <ac:chgData name="Mrs Hargreaves" userId="16d29ebe-5fd1-4f7c-a551-c4871f6cfdc9" providerId="ADAL" clId="{A56CBEDE-4DB6-4D0C-AF6B-821805A7D626}" dt="2021-08-22T12:15:37.397" v="77" actId="14100"/>
          <ac:spMkLst>
            <pc:docMk/>
            <pc:sldMk cId="451007849" sldId="311"/>
            <ac:spMk id="63125" creationId="{D8C6D461-BD63-4732-BF8A-AA36D94557C4}"/>
          </ac:spMkLst>
        </pc:spChg>
        <pc:spChg chg="mod">
          <ac:chgData name="Mrs Hargreaves" userId="16d29ebe-5fd1-4f7c-a551-c4871f6cfdc9" providerId="ADAL" clId="{A56CBEDE-4DB6-4D0C-AF6B-821805A7D626}" dt="2021-08-22T12:15:37.397" v="77" actId="14100"/>
          <ac:spMkLst>
            <pc:docMk/>
            <pc:sldMk cId="451007849" sldId="311"/>
            <ac:spMk id="63126" creationId="{3D39D6DF-B905-48F5-8200-0D8CE0C12FA0}"/>
          </ac:spMkLst>
        </pc:spChg>
        <pc:spChg chg="mod">
          <ac:chgData name="Mrs Hargreaves" userId="16d29ebe-5fd1-4f7c-a551-c4871f6cfdc9" providerId="ADAL" clId="{A56CBEDE-4DB6-4D0C-AF6B-821805A7D626}" dt="2021-08-22T12:15:37.397" v="77" actId="14100"/>
          <ac:spMkLst>
            <pc:docMk/>
            <pc:sldMk cId="451007849" sldId="311"/>
            <ac:spMk id="63127" creationId="{59A48E36-7398-4F72-9FB8-F5C884132980}"/>
          </ac:spMkLst>
        </pc:spChg>
        <pc:spChg chg="mod">
          <ac:chgData name="Mrs Hargreaves" userId="16d29ebe-5fd1-4f7c-a551-c4871f6cfdc9" providerId="ADAL" clId="{A56CBEDE-4DB6-4D0C-AF6B-821805A7D626}" dt="2021-08-22T12:15:37.397" v="77" actId="14100"/>
          <ac:spMkLst>
            <pc:docMk/>
            <pc:sldMk cId="451007849" sldId="311"/>
            <ac:spMk id="63128" creationId="{0F88E109-94ED-47DB-AAAE-64A4208FBC47}"/>
          </ac:spMkLst>
        </pc:spChg>
        <pc:spChg chg="mod">
          <ac:chgData name="Mrs Hargreaves" userId="16d29ebe-5fd1-4f7c-a551-c4871f6cfdc9" providerId="ADAL" clId="{A56CBEDE-4DB6-4D0C-AF6B-821805A7D626}" dt="2021-08-22T12:15:37.397" v="77" actId="14100"/>
          <ac:spMkLst>
            <pc:docMk/>
            <pc:sldMk cId="451007849" sldId="311"/>
            <ac:spMk id="63129" creationId="{979BEDC4-A654-4A55-B10E-1B04C402EA65}"/>
          </ac:spMkLst>
        </pc:spChg>
        <pc:spChg chg="mod">
          <ac:chgData name="Mrs Hargreaves" userId="16d29ebe-5fd1-4f7c-a551-c4871f6cfdc9" providerId="ADAL" clId="{A56CBEDE-4DB6-4D0C-AF6B-821805A7D626}" dt="2021-08-22T12:15:37.397" v="77" actId="14100"/>
          <ac:spMkLst>
            <pc:docMk/>
            <pc:sldMk cId="451007849" sldId="311"/>
            <ac:spMk id="63130" creationId="{A6FDF3B9-89D2-44C8-9AB2-EC9233E25E6C}"/>
          </ac:spMkLst>
        </pc:spChg>
        <pc:spChg chg="mod">
          <ac:chgData name="Mrs Hargreaves" userId="16d29ebe-5fd1-4f7c-a551-c4871f6cfdc9" providerId="ADAL" clId="{A56CBEDE-4DB6-4D0C-AF6B-821805A7D626}" dt="2021-08-22T12:15:37.397" v="77" actId="14100"/>
          <ac:spMkLst>
            <pc:docMk/>
            <pc:sldMk cId="451007849" sldId="311"/>
            <ac:spMk id="63131" creationId="{5B237886-99A2-41AA-AD75-4372E618638B}"/>
          </ac:spMkLst>
        </pc:spChg>
        <pc:spChg chg="mod">
          <ac:chgData name="Mrs Hargreaves" userId="16d29ebe-5fd1-4f7c-a551-c4871f6cfdc9" providerId="ADAL" clId="{A56CBEDE-4DB6-4D0C-AF6B-821805A7D626}" dt="2021-08-22T12:15:37.397" v="77" actId="14100"/>
          <ac:spMkLst>
            <pc:docMk/>
            <pc:sldMk cId="451007849" sldId="311"/>
            <ac:spMk id="63132" creationId="{D174043F-F787-4CD6-A7E9-29A22BFF72ED}"/>
          </ac:spMkLst>
        </pc:spChg>
        <pc:spChg chg="mod">
          <ac:chgData name="Mrs Hargreaves" userId="16d29ebe-5fd1-4f7c-a551-c4871f6cfdc9" providerId="ADAL" clId="{A56CBEDE-4DB6-4D0C-AF6B-821805A7D626}" dt="2021-08-22T12:15:37.397" v="77" actId="14100"/>
          <ac:spMkLst>
            <pc:docMk/>
            <pc:sldMk cId="451007849" sldId="311"/>
            <ac:spMk id="63133" creationId="{0D0C45FD-2C09-4CE4-8627-F4EA7C5F6DB9}"/>
          </ac:spMkLst>
        </pc:spChg>
        <pc:spChg chg="mod">
          <ac:chgData name="Mrs Hargreaves" userId="16d29ebe-5fd1-4f7c-a551-c4871f6cfdc9" providerId="ADAL" clId="{A56CBEDE-4DB6-4D0C-AF6B-821805A7D626}" dt="2021-08-22T12:15:37.397" v="77" actId="14100"/>
          <ac:spMkLst>
            <pc:docMk/>
            <pc:sldMk cId="451007849" sldId="311"/>
            <ac:spMk id="63134" creationId="{0C5F4C1E-29A1-4CA4-8EC7-344D06F2F6C4}"/>
          </ac:spMkLst>
        </pc:spChg>
        <pc:spChg chg="mod">
          <ac:chgData name="Mrs Hargreaves" userId="16d29ebe-5fd1-4f7c-a551-c4871f6cfdc9" providerId="ADAL" clId="{A56CBEDE-4DB6-4D0C-AF6B-821805A7D626}" dt="2021-08-22T12:15:37.397" v="77" actId="14100"/>
          <ac:spMkLst>
            <pc:docMk/>
            <pc:sldMk cId="451007849" sldId="311"/>
            <ac:spMk id="63135" creationId="{02AC2715-15EC-451D-B6B6-9B68E3B7CB37}"/>
          </ac:spMkLst>
        </pc:spChg>
        <pc:spChg chg="mod">
          <ac:chgData name="Mrs Hargreaves" userId="16d29ebe-5fd1-4f7c-a551-c4871f6cfdc9" providerId="ADAL" clId="{A56CBEDE-4DB6-4D0C-AF6B-821805A7D626}" dt="2021-08-22T12:15:37.397" v="77" actId="14100"/>
          <ac:spMkLst>
            <pc:docMk/>
            <pc:sldMk cId="451007849" sldId="311"/>
            <ac:spMk id="63136" creationId="{2E9C6D7A-A950-4300-9F09-9D0C92BA0FFA}"/>
          </ac:spMkLst>
        </pc:spChg>
        <pc:spChg chg="mod">
          <ac:chgData name="Mrs Hargreaves" userId="16d29ebe-5fd1-4f7c-a551-c4871f6cfdc9" providerId="ADAL" clId="{A56CBEDE-4DB6-4D0C-AF6B-821805A7D626}" dt="2021-08-22T12:15:37.397" v="77" actId="14100"/>
          <ac:spMkLst>
            <pc:docMk/>
            <pc:sldMk cId="451007849" sldId="311"/>
            <ac:spMk id="63137" creationId="{A02F899B-B46F-4749-968A-60C09DD25434}"/>
          </ac:spMkLst>
        </pc:spChg>
        <pc:spChg chg="mod">
          <ac:chgData name="Mrs Hargreaves" userId="16d29ebe-5fd1-4f7c-a551-c4871f6cfdc9" providerId="ADAL" clId="{A56CBEDE-4DB6-4D0C-AF6B-821805A7D626}" dt="2021-08-22T12:15:37.397" v="77" actId="14100"/>
          <ac:spMkLst>
            <pc:docMk/>
            <pc:sldMk cId="451007849" sldId="311"/>
            <ac:spMk id="63138" creationId="{681CB8FA-4618-449C-BA92-8487477A8390}"/>
          </ac:spMkLst>
        </pc:spChg>
        <pc:spChg chg="mod">
          <ac:chgData name="Mrs Hargreaves" userId="16d29ebe-5fd1-4f7c-a551-c4871f6cfdc9" providerId="ADAL" clId="{A56CBEDE-4DB6-4D0C-AF6B-821805A7D626}" dt="2021-08-22T12:15:37.397" v="77" actId="14100"/>
          <ac:spMkLst>
            <pc:docMk/>
            <pc:sldMk cId="451007849" sldId="311"/>
            <ac:spMk id="63139" creationId="{A979EA29-E2CC-4993-A2E8-9E54509C8F84}"/>
          </ac:spMkLst>
        </pc:spChg>
        <pc:spChg chg="mod">
          <ac:chgData name="Mrs Hargreaves" userId="16d29ebe-5fd1-4f7c-a551-c4871f6cfdc9" providerId="ADAL" clId="{A56CBEDE-4DB6-4D0C-AF6B-821805A7D626}" dt="2021-08-22T12:15:37.397" v="77" actId="14100"/>
          <ac:spMkLst>
            <pc:docMk/>
            <pc:sldMk cId="451007849" sldId="311"/>
            <ac:spMk id="63140" creationId="{0B6C603C-8865-40C7-8B39-3110B90447EB}"/>
          </ac:spMkLst>
        </pc:spChg>
        <pc:spChg chg="mod">
          <ac:chgData name="Mrs Hargreaves" userId="16d29ebe-5fd1-4f7c-a551-c4871f6cfdc9" providerId="ADAL" clId="{A56CBEDE-4DB6-4D0C-AF6B-821805A7D626}" dt="2021-08-22T12:15:37.397" v="77" actId="14100"/>
          <ac:spMkLst>
            <pc:docMk/>
            <pc:sldMk cId="451007849" sldId="311"/>
            <ac:spMk id="63141" creationId="{5058E7B6-8AC8-42F7-9A6B-945BA477CAAE}"/>
          </ac:spMkLst>
        </pc:spChg>
        <pc:spChg chg="mod">
          <ac:chgData name="Mrs Hargreaves" userId="16d29ebe-5fd1-4f7c-a551-c4871f6cfdc9" providerId="ADAL" clId="{A56CBEDE-4DB6-4D0C-AF6B-821805A7D626}" dt="2021-08-22T12:15:37.397" v="77" actId="14100"/>
          <ac:spMkLst>
            <pc:docMk/>
            <pc:sldMk cId="451007849" sldId="311"/>
            <ac:spMk id="63142" creationId="{85EC043D-E02C-4C95-89E7-52037E8ABBAD}"/>
          </ac:spMkLst>
        </pc:spChg>
        <pc:spChg chg="mod">
          <ac:chgData name="Mrs Hargreaves" userId="16d29ebe-5fd1-4f7c-a551-c4871f6cfdc9" providerId="ADAL" clId="{A56CBEDE-4DB6-4D0C-AF6B-821805A7D626}" dt="2021-08-22T12:15:37.397" v="77" actId="14100"/>
          <ac:spMkLst>
            <pc:docMk/>
            <pc:sldMk cId="451007849" sldId="311"/>
            <ac:spMk id="63143" creationId="{FF0CCE17-2136-46DD-9681-8A4F66DF2DF1}"/>
          </ac:spMkLst>
        </pc:spChg>
        <pc:spChg chg="mod">
          <ac:chgData name="Mrs Hargreaves" userId="16d29ebe-5fd1-4f7c-a551-c4871f6cfdc9" providerId="ADAL" clId="{A56CBEDE-4DB6-4D0C-AF6B-821805A7D626}" dt="2021-08-22T12:15:37.397" v="77" actId="14100"/>
          <ac:spMkLst>
            <pc:docMk/>
            <pc:sldMk cId="451007849" sldId="311"/>
            <ac:spMk id="63144" creationId="{01B6767B-0C76-4284-B15A-463EB18DB34A}"/>
          </ac:spMkLst>
        </pc:spChg>
        <pc:spChg chg="mod">
          <ac:chgData name="Mrs Hargreaves" userId="16d29ebe-5fd1-4f7c-a551-c4871f6cfdc9" providerId="ADAL" clId="{A56CBEDE-4DB6-4D0C-AF6B-821805A7D626}" dt="2021-08-22T12:15:37.397" v="77" actId="14100"/>
          <ac:spMkLst>
            <pc:docMk/>
            <pc:sldMk cId="451007849" sldId="311"/>
            <ac:spMk id="63145" creationId="{C4157B2D-C036-4A96-88B5-F027BC1E5A18}"/>
          </ac:spMkLst>
        </pc:spChg>
        <pc:spChg chg="mod">
          <ac:chgData name="Mrs Hargreaves" userId="16d29ebe-5fd1-4f7c-a551-c4871f6cfdc9" providerId="ADAL" clId="{A56CBEDE-4DB6-4D0C-AF6B-821805A7D626}" dt="2021-08-22T12:15:37.397" v="77" actId="14100"/>
          <ac:spMkLst>
            <pc:docMk/>
            <pc:sldMk cId="451007849" sldId="311"/>
            <ac:spMk id="63146" creationId="{478B3B0C-47F4-4736-B08B-A3188E80643C}"/>
          </ac:spMkLst>
        </pc:spChg>
        <pc:spChg chg="mod">
          <ac:chgData name="Mrs Hargreaves" userId="16d29ebe-5fd1-4f7c-a551-c4871f6cfdc9" providerId="ADAL" clId="{A56CBEDE-4DB6-4D0C-AF6B-821805A7D626}" dt="2021-08-22T12:15:37.397" v="77" actId="14100"/>
          <ac:spMkLst>
            <pc:docMk/>
            <pc:sldMk cId="451007849" sldId="311"/>
            <ac:spMk id="63147" creationId="{0AAE9841-1038-489F-B09C-213F45E7049F}"/>
          </ac:spMkLst>
        </pc:spChg>
        <pc:spChg chg="mod">
          <ac:chgData name="Mrs Hargreaves" userId="16d29ebe-5fd1-4f7c-a551-c4871f6cfdc9" providerId="ADAL" clId="{A56CBEDE-4DB6-4D0C-AF6B-821805A7D626}" dt="2021-08-22T12:15:37.397" v="77" actId="14100"/>
          <ac:spMkLst>
            <pc:docMk/>
            <pc:sldMk cId="451007849" sldId="311"/>
            <ac:spMk id="63148" creationId="{2E992842-572E-44F6-9BD1-BF16BC35E259}"/>
          </ac:spMkLst>
        </pc:spChg>
        <pc:spChg chg="mod">
          <ac:chgData name="Mrs Hargreaves" userId="16d29ebe-5fd1-4f7c-a551-c4871f6cfdc9" providerId="ADAL" clId="{A56CBEDE-4DB6-4D0C-AF6B-821805A7D626}" dt="2021-08-22T12:15:37.397" v="77" actId="14100"/>
          <ac:spMkLst>
            <pc:docMk/>
            <pc:sldMk cId="451007849" sldId="311"/>
            <ac:spMk id="63149" creationId="{26CD68D8-A92B-471A-9E26-D103746D14F7}"/>
          </ac:spMkLst>
        </pc:spChg>
        <pc:spChg chg="mod">
          <ac:chgData name="Mrs Hargreaves" userId="16d29ebe-5fd1-4f7c-a551-c4871f6cfdc9" providerId="ADAL" clId="{A56CBEDE-4DB6-4D0C-AF6B-821805A7D626}" dt="2021-08-22T12:15:37.397" v="77" actId="14100"/>
          <ac:spMkLst>
            <pc:docMk/>
            <pc:sldMk cId="451007849" sldId="311"/>
            <ac:spMk id="63150" creationId="{96C296B9-08B2-4DC2-904D-93816A382103}"/>
          </ac:spMkLst>
        </pc:spChg>
        <pc:spChg chg="mod">
          <ac:chgData name="Mrs Hargreaves" userId="16d29ebe-5fd1-4f7c-a551-c4871f6cfdc9" providerId="ADAL" clId="{A56CBEDE-4DB6-4D0C-AF6B-821805A7D626}" dt="2021-08-22T12:15:37.397" v="77" actId="14100"/>
          <ac:spMkLst>
            <pc:docMk/>
            <pc:sldMk cId="451007849" sldId="311"/>
            <ac:spMk id="63151" creationId="{1B9EC7E1-254C-46EA-8DB0-6611D42476AF}"/>
          </ac:spMkLst>
        </pc:spChg>
        <pc:spChg chg="mod">
          <ac:chgData name="Mrs Hargreaves" userId="16d29ebe-5fd1-4f7c-a551-c4871f6cfdc9" providerId="ADAL" clId="{A56CBEDE-4DB6-4D0C-AF6B-821805A7D626}" dt="2021-08-22T12:15:37.397" v="77" actId="14100"/>
          <ac:spMkLst>
            <pc:docMk/>
            <pc:sldMk cId="451007849" sldId="311"/>
            <ac:spMk id="63152" creationId="{C125C78E-4112-46E9-B36E-3C156070992E}"/>
          </ac:spMkLst>
        </pc:spChg>
        <pc:spChg chg="mod">
          <ac:chgData name="Mrs Hargreaves" userId="16d29ebe-5fd1-4f7c-a551-c4871f6cfdc9" providerId="ADAL" clId="{A56CBEDE-4DB6-4D0C-AF6B-821805A7D626}" dt="2021-08-22T12:15:37.397" v="77" actId="14100"/>
          <ac:spMkLst>
            <pc:docMk/>
            <pc:sldMk cId="451007849" sldId="311"/>
            <ac:spMk id="63153" creationId="{72F00B99-8CA3-4231-A65B-C1F81FD102F8}"/>
          </ac:spMkLst>
        </pc:spChg>
        <pc:spChg chg="mod">
          <ac:chgData name="Mrs Hargreaves" userId="16d29ebe-5fd1-4f7c-a551-c4871f6cfdc9" providerId="ADAL" clId="{A56CBEDE-4DB6-4D0C-AF6B-821805A7D626}" dt="2021-08-22T12:15:37.397" v="77" actId="14100"/>
          <ac:spMkLst>
            <pc:docMk/>
            <pc:sldMk cId="451007849" sldId="311"/>
            <ac:spMk id="63154" creationId="{9F94FB98-59B2-42D7-98A2-397A40EDFF7B}"/>
          </ac:spMkLst>
        </pc:spChg>
        <pc:spChg chg="mod">
          <ac:chgData name="Mrs Hargreaves" userId="16d29ebe-5fd1-4f7c-a551-c4871f6cfdc9" providerId="ADAL" clId="{A56CBEDE-4DB6-4D0C-AF6B-821805A7D626}" dt="2021-08-22T12:15:37.397" v="77" actId="14100"/>
          <ac:spMkLst>
            <pc:docMk/>
            <pc:sldMk cId="451007849" sldId="311"/>
            <ac:spMk id="63155" creationId="{2CE668CE-E0D2-4EBC-91C6-7FB8E8A9A6C1}"/>
          </ac:spMkLst>
        </pc:spChg>
        <pc:spChg chg="mod">
          <ac:chgData name="Mrs Hargreaves" userId="16d29ebe-5fd1-4f7c-a551-c4871f6cfdc9" providerId="ADAL" clId="{A56CBEDE-4DB6-4D0C-AF6B-821805A7D626}" dt="2021-08-22T12:15:37.397" v="77" actId="14100"/>
          <ac:spMkLst>
            <pc:docMk/>
            <pc:sldMk cId="451007849" sldId="311"/>
            <ac:spMk id="63156" creationId="{49B54490-D6E8-4D98-B3BC-915A2938C8B7}"/>
          </ac:spMkLst>
        </pc:spChg>
        <pc:spChg chg="mod">
          <ac:chgData name="Mrs Hargreaves" userId="16d29ebe-5fd1-4f7c-a551-c4871f6cfdc9" providerId="ADAL" clId="{A56CBEDE-4DB6-4D0C-AF6B-821805A7D626}" dt="2021-08-22T12:15:37.397" v="77" actId="14100"/>
          <ac:spMkLst>
            <pc:docMk/>
            <pc:sldMk cId="451007849" sldId="311"/>
            <ac:spMk id="63157" creationId="{999CE223-2F23-4407-B344-29B4F3E04227}"/>
          </ac:spMkLst>
        </pc:spChg>
        <pc:spChg chg="mod">
          <ac:chgData name="Mrs Hargreaves" userId="16d29ebe-5fd1-4f7c-a551-c4871f6cfdc9" providerId="ADAL" clId="{A56CBEDE-4DB6-4D0C-AF6B-821805A7D626}" dt="2021-08-22T12:15:37.397" v="77" actId="14100"/>
          <ac:spMkLst>
            <pc:docMk/>
            <pc:sldMk cId="451007849" sldId="311"/>
            <ac:spMk id="63158" creationId="{B4F1E350-B7D4-42F8-A551-74D68F520B76}"/>
          </ac:spMkLst>
        </pc:spChg>
        <pc:spChg chg="mod">
          <ac:chgData name="Mrs Hargreaves" userId="16d29ebe-5fd1-4f7c-a551-c4871f6cfdc9" providerId="ADAL" clId="{A56CBEDE-4DB6-4D0C-AF6B-821805A7D626}" dt="2021-08-22T12:15:37.397" v="77" actId="14100"/>
          <ac:spMkLst>
            <pc:docMk/>
            <pc:sldMk cId="451007849" sldId="311"/>
            <ac:spMk id="63159" creationId="{36402981-2267-445C-B544-228173A7FA21}"/>
          </ac:spMkLst>
        </pc:spChg>
        <pc:spChg chg="mod">
          <ac:chgData name="Mrs Hargreaves" userId="16d29ebe-5fd1-4f7c-a551-c4871f6cfdc9" providerId="ADAL" clId="{A56CBEDE-4DB6-4D0C-AF6B-821805A7D626}" dt="2021-08-22T12:15:37.397" v="77" actId="14100"/>
          <ac:spMkLst>
            <pc:docMk/>
            <pc:sldMk cId="451007849" sldId="311"/>
            <ac:spMk id="63160" creationId="{C8D5910E-DF29-4000-98AB-430793B6DE37}"/>
          </ac:spMkLst>
        </pc:spChg>
        <pc:spChg chg="mod">
          <ac:chgData name="Mrs Hargreaves" userId="16d29ebe-5fd1-4f7c-a551-c4871f6cfdc9" providerId="ADAL" clId="{A56CBEDE-4DB6-4D0C-AF6B-821805A7D626}" dt="2021-08-22T12:15:37.397" v="77" actId="14100"/>
          <ac:spMkLst>
            <pc:docMk/>
            <pc:sldMk cId="451007849" sldId="311"/>
            <ac:spMk id="63161" creationId="{C88ACBE0-F561-454A-A3E0-71A3160F926E}"/>
          </ac:spMkLst>
        </pc:spChg>
        <pc:spChg chg="mod">
          <ac:chgData name="Mrs Hargreaves" userId="16d29ebe-5fd1-4f7c-a551-c4871f6cfdc9" providerId="ADAL" clId="{A56CBEDE-4DB6-4D0C-AF6B-821805A7D626}" dt="2021-08-22T12:15:37.397" v="77" actId="14100"/>
          <ac:spMkLst>
            <pc:docMk/>
            <pc:sldMk cId="451007849" sldId="311"/>
            <ac:spMk id="63162" creationId="{82D8E882-C566-42EC-8E16-023A3C4FFD82}"/>
          </ac:spMkLst>
        </pc:spChg>
        <pc:spChg chg="mod">
          <ac:chgData name="Mrs Hargreaves" userId="16d29ebe-5fd1-4f7c-a551-c4871f6cfdc9" providerId="ADAL" clId="{A56CBEDE-4DB6-4D0C-AF6B-821805A7D626}" dt="2021-08-22T12:15:37.397" v="77" actId="14100"/>
          <ac:spMkLst>
            <pc:docMk/>
            <pc:sldMk cId="451007849" sldId="311"/>
            <ac:spMk id="63163" creationId="{0D266993-C345-4779-9223-280E906097FE}"/>
          </ac:spMkLst>
        </pc:spChg>
        <pc:spChg chg="mod">
          <ac:chgData name="Mrs Hargreaves" userId="16d29ebe-5fd1-4f7c-a551-c4871f6cfdc9" providerId="ADAL" clId="{A56CBEDE-4DB6-4D0C-AF6B-821805A7D626}" dt="2021-08-22T12:15:37.397" v="77" actId="14100"/>
          <ac:spMkLst>
            <pc:docMk/>
            <pc:sldMk cId="451007849" sldId="311"/>
            <ac:spMk id="63164" creationId="{BDA4D850-C3E1-4BC1-B33B-408D8128C0C0}"/>
          </ac:spMkLst>
        </pc:spChg>
        <pc:spChg chg="mod">
          <ac:chgData name="Mrs Hargreaves" userId="16d29ebe-5fd1-4f7c-a551-c4871f6cfdc9" providerId="ADAL" clId="{A56CBEDE-4DB6-4D0C-AF6B-821805A7D626}" dt="2021-08-22T12:15:37.397" v="77" actId="14100"/>
          <ac:spMkLst>
            <pc:docMk/>
            <pc:sldMk cId="451007849" sldId="311"/>
            <ac:spMk id="63165" creationId="{A766F5BB-63CB-4062-8BD7-4AAC0D340151}"/>
          </ac:spMkLst>
        </pc:spChg>
        <pc:spChg chg="mod">
          <ac:chgData name="Mrs Hargreaves" userId="16d29ebe-5fd1-4f7c-a551-c4871f6cfdc9" providerId="ADAL" clId="{A56CBEDE-4DB6-4D0C-AF6B-821805A7D626}" dt="2021-08-22T12:15:37.397" v="77" actId="14100"/>
          <ac:spMkLst>
            <pc:docMk/>
            <pc:sldMk cId="451007849" sldId="311"/>
            <ac:spMk id="63166" creationId="{7EDA34F6-E33D-46C6-9EDD-05B1BE7701E1}"/>
          </ac:spMkLst>
        </pc:spChg>
        <pc:spChg chg="mod">
          <ac:chgData name="Mrs Hargreaves" userId="16d29ebe-5fd1-4f7c-a551-c4871f6cfdc9" providerId="ADAL" clId="{A56CBEDE-4DB6-4D0C-AF6B-821805A7D626}" dt="2021-08-22T12:15:37.397" v="77" actId="14100"/>
          <ac:spMkLst>
            <pc:docMk/>
            <pc:sldMk cId="451007849" sldId="311"/>
            <ac:spMk id="63167" creationId="{B39CE4D8-56E0-4617-87A0-87B90DF71043}"/>
          </ac:spMkLst>
        </pc:spChg>
        <pc:spChg chg="mod">
          <ac:chgData name="Mrs Hargreaves" userId="16d29ebe-5fd1-4f7c-a551-c4871f6cfdc9" providerId="ADAL" clId="{A56CBEDE-4DB6-4D0C-AF6B-821805A7D626}" dt="2021-08-22T12:15:37.397" v="77" actId="14100"/>
          <ac:spMkLst>
            <pc:docMk/>
            <pc:sldMk cId="451007849" sldId="311"/>
            <ac:spMk id="63168" creationId="{A34B1DAD-20FE-4B1A-845F-EB371AE987F4}"/>
          </ac:spMkLst>
        </pc:spChg>
        <pc:spChg chg="mod">
          <ac:chgData name="Mrs Hargreaves" userId="16d29ebe-5fd1-4f7c-a551-c4871f6cfdc9" providerId="ADAL" clId="{A56CBEDE-4DB6-4D0C-AF6B-821805A7D626}" dt="2021-08-22T12:15:37.397" v="77" actId="14100"/>
          <ac:spMkLst>
            <pc:docMk/>
            <pc:sldMk cId="451007849" sldId="311"/>
            <ac:spMk id="63169" creationId="{3E7347C1-A838-4DCC-9C64-A2883BDD7909}"/>
          </ac:spMkLst>
        </pc:spChg>
        <pc:spChg chg="mod">
          <ac:chgData name="Mrs Hargreaves" userId="16d29ebe-5fd1-4f7c-a551-c4871f6cfdc9" providerId="ADAL" clId="{A56CBEDE-4DB6-4D0C-AF6B-821805A7D626}" dt="2021-08-22T12:15:37.397" v="77" actId="14100"/>
          <ac:spMkLst>
            <pc:docMk/>
            <pc:sldMk cId="451007849" sldId="311"/>
            <ac:spMk id="63170" creationId="{9402A456-4913-4FF2-A376-A7D997F8639E}"/>
          </ac:spMkLst>
        </pc:spChg>
        <pc:spChg chg="mod">
          <ac:chgData name="Mrs Hargreaves" userId="16d29ebe-5fd1-4f7c-a551-c4871f6cfdc9" providerId="ADAL" clId="{A56CBEDE-4DB6-4D0C-AF6B-821805A7D626}" dt="2021-08-22T12:15:37.397" v="77" actId="14100"/>
          <ac:spMkLst>
            <pc:docMk/>
            <pc:sldMk cId="451007849" sldId="311"/>
            <ac:spMk id="63171" creationId="{421FE8C0-6ABF-47DD-B7D8-B3E3F86130F1}"/>
          </ac:spMkLst>
        </pc:spChg>
        <pc:spChg chg="mod">
          <ac:chgData name="Mrs Hargreaves" userId="16d29ebe-5fd1-4f7c-a551-c4871f6cfdc9" providerId="ADAL" clId="{A56CBEDE-4DB6-4D0C-AF6B-821805A7D626}" dt="2021-08-22T12:15:37.397" v="77" actId="14100"/>
          <ac:spMkLst>
            <pc:docMk/>
            <pc:sldMk cId="451007849" sldId="311"/>
            <ac:spMk id="63172" creationId="{F55C5C13-4268-4C13-BF9D-FB0FC9E1CA1C}"/>
          </ac:spMkLst>
        </pc:spChg>
        <pc:spChg chg="mod">
          <ac:chgData name="Mrs Hargreaves" userId="16d29ebe-5fd1-4f7c-a551-c4871f6cfdc9" providerId="ADAL" clId="{A56CBEDE-4DB6-4D0C-AF6B-821805A7D626}" dt="2021-08-22T12:15:37.397" v="77" actId="14100"/>
          <ac:spMkLst>
            <pc:docMk/>
            <pc:sldMk cId="451007849" sldId="311"/>
            <ac:spMk id="63173" creationId="{FEB65FE5-ACE0-4625-BF42-71731E7F222A}"/>
          </ac:spMkLst>
        </pc:spChg>
        <pc:spChg chg="mod">
          <ac:chgData name="Mrs Hargreaves" userId="16d29ebe-5fd1-4f7c-a551-c4871f6cfdc9" providerId="ADAL" clId="{A56CBEDE-4DB6-4D0C-AF6B-821805A7D626}" dt="2021-08-22T12:15:37.397" v="77" actId="14100"/>
          <ac:spMkLst>
            <pc:docMk/>
            <pc:sldMk cId="451007849" sldId="311"/>
            <ac:spMk id="63174" creationId="{4B8D2193-03A8-4BA0-A404-4AD3894370D6}"/>
          </ac:spMkLst>
        </pc:spChg>
        <pc:spChg chg="mod">
          <ac:chgData name="Mrs Hargreaves" userId="16d29ebe-5fd1-4f7c-a551-c4871f6cfdc9" providerId="ADAL" clId="{A56CBEDE-4DB6-4D0C-AF6B-821805A7D626}" dt="2021-08-22T12:15:37.397" v="77" actId="14100"/>
          <ac:spMkLst>
            <pc:docMk/>
            <pc:sldMk cId="451007849" sldId="311"/>
            <ac:spMk id="63175" creationId="{B9EE64D5-275D-4681-860F-156D63430607}"/>
          </ac:spMkLst>
        </pc:spChg>
        <pc:spChg chg="mod">
          <ac:chgData name="Mrs Hargreaves" userId="16d29ebe-5fd1-4f7c-a551-c4871f6cfdc9" providerId="ADAL" clId="{A56CBEDE-4DB6-4D0C-AF6B-821805A7D626}" dt="2021-08-22T12:15:37.397" v="77" actId="14100"/>
          <ac:spMkLst>
            <pc:docMk/>
            <pc:sldMk cId="451007849" sldId="311"/>
            <ac:spMk id="63176" creationId="{D559B8AA-5DA6-46C2-BF40-CD02D98BD301}"/>
          </ac:spMkLst>
        </pc:spChg>
        <pc:spChg chg="mod">
          <ac:chgData name="Mrs Hargreaves" userId="16d29ebe-5fd1-4f7c-a551-c4871f6cfdc9" providerId="ADAL" clId="{A56CBEDE-4DB6-4D0C-AF6B-821805A7D626}" dt="2021-08-22T12:15:37.397" v="77" actId="14100"/>
          <ac:spMkLst>
            <pc:docMk/>
            <pc:sldMk cId="451007849" sldId="311"/>
            <ac:spMk id="63177" creationId="{93ADAB8F-38A8-42D5-944C-BB08611755B8}"/>
          </ac:spMkLst>
        </pc:spChg>
        <pc:spChg chg="mod">
          <ac:chgData name="Mrs Hargreaves" userId="16d29ebe-5fd1-4f7c-a551-c4871f6cfdc9" providerId="ADAL" clId="{A56CBEDE-4DB6-4D0C-AF6B-821805A7D626}" dt="2021-08-22T12:15:37.397" v="77" actId="14100"/>
          <ac:spMkLst>
            <pc:docMk/>
            <pc:sldMk cId="451007849" sldId="311"/>
            <ac:spMk id="63178" creationId="{12B464BB-A382-482C-80CE-7F77D636216B}"/>
          </ac:spMkLst>
        </pc:spChg>
        <pc:spChg chg="mod">
          <ac:chgData name="Mrs Hargreaves" userId="16d29ebe-5fd1-4f7c-a551-c4871f6cfdc9" providerId="ADAL" clId="{A56CBEDE-4DB6-4D0C-AF6B-821805A7D626}" dt="2021-08-22T12:15:37.397" v="77" actId="14100"/>
          <ac:spMkLst>
            <pc:docMk/>
            <pc:sldMk cId="451007849" sldId="311"/>
            <ac:spMk id="63179" creationId="{A901EC97-85AE-473D-92E2-3A07CA311E39}"/>
          </ac:spMkLst>
        </pc:spChg>
        <pc:spChg chg="mod">
          <ac:chgData name="Mrs Hargreaves" userId="16d29ebe-5fd1-4f7c-a551-c4871f6cfdc9" providerId="ADAL" clId="{A56CBEDE-4DB6-4D0C-AF6B-821805A7D626}" dt="2021-08-22T12:15:37.397" v="77" actId="14100"/>
          <ac:spMkLst>
            <pc:docMk/>
            <pc:sldMk cId="451007849" sldId="311"/>
            <ac:spMk id="63180" creationId="{1314856B-3E0B-4CDD-8C55-BA2103ED9391}"/>
          </ac:spMkLst>
        </pc:spChg>
        <pc:spChg chg="mod">
          <ac:chgData name="Mrs Hargreaves" userId="16d29ebe-5fd1-4f7c-a551-c4871f6cfdc9" providerId="ADAL" clId="{A56CBEDE-4DB6-4D0C-AF6B-821805A7D626}" dt="2021-08-22T12:15:37.397" v="77" actId="14100"/>
          <ac:spMkLst>
            <pc:docMk/>
            <pc:sldMk cId="451007849" sldId="311"/>
            <ac:spMk id="63181" creationId="{9B09C463-4C49-4C2C-8AB8-8B7B5F8E359E}"/>
          </ac:spMkLst>
        </pc:spChg>
        <pc:spChg chg="mod">
          <ac:chgData name="Mrs Hargreaves" userId="16d29ebe-5fd1-4f7c-a551-c4871f6cfdc9" providerId="ADAL" clId="{A56CBEDE-4DB6-4D0C-AF6B-821805A7D626}" dt="2021-08-22T12:15:37.397" v="77" actId="14100"/>
          <ac:spMkLst>
            <pc:docMk/>
            <pc:sldMk cId="451007849" sldId="311"/>
            <ac:spMk id="63182" creationId="{C01C44AE-3410-4E81-A96B-31A7857B3C0B}"/>
          </ac:spMkLst>
        </pc:spChg>
        <pc:spChg chg="mod">
          <ac:chgData name="Mrs Hargreaves" userId="16d29ebe-5fd1-4f7c-a551-c4871f6cfdc9" providerId="ADAL" clId="{A56CBEDE-4DB6-4D0C-AF6B-821805A7D626}" dt="2021-08-22T12:15:37.397" v="77" actId="14100"/>
          <ac:spMkLst>
            <pc:docMk/>
            <pc:sldMk cId="451007849" sldId="311"/>
            <ac:spMk id="63183" creationId="{3FE97872-BFD4-4227-BDEA-253C59152DF5}"/>
          </ac:spMkLst>
        </pc:spChg>
        <pc:spChg chg="mod">
          <ac:chgData name="Mrs Hargreaves" userId="16d29ebe-5fd1-4f7c-a551-c4871f6cfdc9" providerId="ADAL" clId="{A56CBEDE-4DB6-4D0C-AF6B-821805A7D626}" dt="2021-08-22T12:15:37.397" v="77" actId="14100"/>
          <ac:spMkLst>
            <pc:docMk/>
            <pc:sldMk cId="451007849" sldId="311"/>
            <ac:spMk id="63184" creationId="{3CBE1CE4-984F-4CC6-A842-487A8071DAEE}"/>
          </ac:spMkLst>
        </pc:spChg>
        <pc:spChg chg="mod">
          <ac:chgData name="Mrs Hargreaves" userId="16d29ebe-5fd1-4f7c-a551-c4871f6cfdc9" providerId="ADAL" clId="{A56CBEDE-4DB6-4D0C-AF6B-821805A7D626}" dt="2021-08-22T12:15:37.397" v="77" actId="14100"/>
          <ac:spMkLst>
            <pc:docMk/>
            <pc:sldMk cId="451007849" sldId="311"/>
            <ac:spMk id="63185" creationId="{25BD1C2B-8575-44E8-BA27-54C0D242E1D3}"/>
          </ac:spMkLst>
        </pc:spChg>
        <pc:spChg chg="mod">
          <ac:chgData name="Mrs Hargreaves" userId="16d29ebe-5fd1-4f7c-a551-c4871f6cfdc9" providerId="ADAL" clId="{A56CBEDE-4DB6-4D0C-AF6B-821805A7D626}" dt="2021-08-22T12:15:37.397" v="77" actId="14100"/>
          <ac:spMkLst>
            <pc:docMk/>
            <pc:sldMk cId="451007849" sldId="311"/>
            <ac:spMk id="63186" creationId="{C4EB3C1F-B6E7-4AE9-A404-EAF1B2A8EFD8}"/>
          </ac:spMkLst>
        </pc:spChg>
        <pc:spChg chg="mod">
          <ac:chgData name="Mrs Hargreaves" userId="16d29ebe-5fd1-4f7c-a551-c4871f6cfdc9" providerId="ADAL" clId="{A56CBEDE-4DB6-4D0C-AF6B-821805A7D626}" dt="2021-08-22T12:15:37.397" v="77" actId="14100"/>
          <ac:spMkLst>
            <pc:docMk/>
            <pc:sldMk cId="451007849" sldId="311"/>
            <ac:spMk id="63187" creationId="{EDDC4082-3D1C-401C-92CD-76B22DA44165}"/>
          </ac:spMkLst>
        </pc:spChg>
        <pc:spChg chg="mod">
          <ac:chgData name="Mrs Hargreaves" userId="16d29ebe-5fd1-4f7c-a551-c4871f6cfdc9" providerId="ADAL" clId="{A56CBEDE-4DB6-4D0C-AF6B-821805A7D626}" dt="2021-08-22T12:15:37.397" v="77" actId="14100"/>
          <ac:spMkLst>
            <pc:docMk/>
            <pc:sldMk cId="451007849" sldId="311"/>
            <ac:spMk id="63188" creationId="{52D1E783-FBC0-4823-9879-608FC928FF0B}"/>
          </ac:spMkLst>
        </pc:spChg>
        <pc:spChg chg="mod">
          <ac:chgData name="Mrs Hargreaves" userId="16d29ebe-5fd1-4f7c-a551-c4871f6cfdc9" providerId="ADAL" clId="{A56CBEDE-4DB6-4D0C-AF6B-821805A7D626}" dt="2021-08-22T12:15:37.397" v="77" actId="14100"/>
          <ac:spMkLst>
            <pc:docMk/>
            <pc:sldMk cId="451007849" sldId="311"/>
            <ac:spMk id="63189" creationId="{BA071ADF-97BB-4B0A-84B2-6ADE50E64FC9}"/>
          </ac:spMkLst>
        </pc:spChg>
        <pc:spChg chg="mod">
          <ac:chgData name="Mrs Hargreaves" userId="16d29ebe-5fd1-4f7c-a551-c4871f6cfdc9" providerId="ADAL" clId="{A56CBEDE-4DB6-4D0C-AF6B-821805A7D626}" dt="2021-08-22T12:15:37.397" v="77" actId="14100"/>
          <ac:spMkLst>
            <pc:docMk/>
            <pc:sldMk cId="451007849" sldId="311"/>
            <ac:spMk id="63190" creationId="{51AB7995-2409-4FC8-8EE8-6785C384BEA1}"/>
          </ac:spMkLst>
        </pc:spChg>
        <pc:spChg chg="mod">
          <ac:chgData name="Mrs Hargreaves" userId="16d29ebe-5fd1-4f7c-a551-c4871f6cfdc9" providerId="ADAL" clId="{A56CBEDE-4DB6-4D0C-AF6B-821805A7D626}" dt="2021-08-22T12:15:37.397" v="77" actId="14100"/>
          <ac:spMkLst>
            <pc:docMk/>
            <pc:sldMk cId="451007849" sldId="311"/>
            <ac:spMk id="63191" creationId="{70CC864A-2C9F-464B-B8D8-72CEBB4ACBAB}"/>
          </ac:spMkLst>
        </pc:spChg>
        <pc:spChg chg="mod">
          <ac:chgData name="Mrs Hargreaves" userId="16d29ebe-5fd1-4f7c-a551-c4871f6cfdc9" providerId="ADAL" clId="{A56CBEDE-4DB6-4D0C-AF6B-821805A7D626}" dt="2021-08-22T12:15:37.397" v="77" actId="14100"/>
          <ac:spMkLst>
            <pc:docMk/>
            <pc:sldMk cId="451007849" sldId="311"/>
            <ac:spMk id="63192" creationId="{EEE21FBE-9F15-444D-8EB4-642CEDC0D523}"/>
          </ac:spMkLst>
        </pc:spChg>
        <pc:spChg chg="mod">
          <ac:chgData name="Mrs Hargreaves" userId="16d29ebe-5fd1-4f7c-a551-c4871f6cfdc9" providerId="ADAL" clId="{A56CBEDE-4DB6-4D0C-AF6B-821805A7D626}" dt="2021-08-22T12:15:37.397" v="77" actId="14100"/>
          <ac:spMkLst>
            <pc:docMk/>
            <pc:sldMk cId="451007849" sldId="311"/>
            <ac:spMk id="63193" creationId="{F2DC3237-14D4-425B-8F81-920EE5F594C3}"/>
          </ac:spMkLst>
        </pc:spChg>
        <pc:spChg chg="mod">
          <ac:chgData name="Mrs Hargreaves" userId="16d29ebe-5fd1-4f7c-a551-c4871f6cfdc9" providerId="ADAL" clId="{A56CBEDE-4DB6-4D0C-AF6B-821805A7D626}" dt="2021-08-22T12:15:37.397" v="77" actId="14100"/>
          <ac:spMkLst>
            <pc:docMk/>
            <pc:sldMk cId="451007849" sldId="311"/>
            <ac:spMk id="63194" creationId="{227FA5B9-22F1-4D55-B3A0-F3196B349F89}"/>
          </ac:spMkLst>
        </pc:spChg>
        <pc:spChg chg="mod">
          <ac:chgData name="Mrs Hargreaves" userId="16d29ebe-5fd1-4f7c-a551-c4871f6cfdc9" providerId="ADAL" clId="{A56CBEDE-4DB6-4D0C-AF6B-821805A7D626}" dt="2021-08-22T12:15:37.397" v="77" actId="14100"/>
          <ac:spMkLst>
            <pc:docMk/>
            <pc:sldMk cId="451007849" sldId="311"/>
            <ac:spMk id="63195" creationId="{CEDB8828-EB59-45B6-97D3-2130DA9BAD96}"/>
          </ac:spMkLst>
        </pc:spChg>
        <pc:spChg chg="mod">
          <ac:chgData name="Mrs Hargreaves" userId="16d29ebe-5fd1-4f7c-a551-c4871f6cfdc9" providerId="ADAL" clId="{A56CBEDE-4DB6-4D0C-AF6B-821805A7D626}" dt="2021-08-22T12:15:37.397" v="77" actId="14100"/>
          <ac:spMkLst>
            <pc:docMk/>
            <pc:sldMk cId="451007849" sldId="311"/>
            <ac:spMk id="63196" creationId="{B14787C1-3BA6-444C-A7D1-F290F2FFD218}"/>
          </ac:spMkLst>
        </pc:spChg>
        <pc:spChg chg="mod">
          <ac:chgData name="Mrs Hargreaves" userId="16d29ebe-5fd1-4f7c-a551-c4871f6cfdc9" providerId="ADAL" clId="{A56CBEDE-4DB6-4D0C-AF6B-821805A7D626}" dt="2021-08-22T12:15:37.397" v="77" actId="14100"/>
          <ac:spMkLst>
            <pc:docMk/>
            <pc:sldMk cId="451007849" sldId="311"/>
            <ac:spMk id="63197" creationId="{83FE16F9-3E03-4150-8D5D-4A38EA99F34F}"/>
          </ac:spMkLst>
        </pc:spChg>
        <pc:spChg chg="mod">
          <ac:chgData name="Mrs Hargreaves" userId="16d29ebe-5fd1-4f7c-a551-c4871f6cfdc9" providerId="ADAL" clId="{A56CBEDE-4DB6-4D0C-AF6B-821805A7D626}" dt="2021-08-22T12:15:37.397" v="77" actId="14100"/>
          <ac:spMkLst>
            <pc:docMk/>
            <pc:sldMk cId="451007849" sldId="311"/>
            <ac:spMk id="63198" creationId="{9F0E4A94-EC61-4FBD-8CC3-9704CFDBD42E}"/>
          </ac:spMkLst>
        </pc:spChg>
        <pc:spChg chg="mod">
          <ac:chgData name="Mrs Hargreaves" userId="16d29ebe-5fd1-4f7c-a551-c4871f6cfdc9" providerId="ADAL" clId="{A56CBEDE-4DB6-4D0C-AF6B-821805A7D626}" dt="2021-08-22T12:15:37.397" v="77" actId="14100"/>
          <ac:spMkLst>
            <pc:docMk/>
            <pc:sldMk cId="451007849" sldId="311"/>
            <ac:spMk id="63199" creationId="{49691594-FBB6-4806-8A41-A6FD5433CB45}"/>
          </ac:spMkLst>
        </pc:spChg>
        <pc:spChg chg="mod">
          <ac:chgData name="Mrs Hargreaves" userId="16d29ebe-5fd1-4f7c-a551-c4871f6cfdc9" providerId="ADAL" clId="{A56CBEDE-4DB6-4D0C-AF6B-821805A7D626}" dt="2021-08-22T12:15:37.397" v="77" actId="14100"/>
          <ac:spMkLst>
            <pc:docMk/>
            <pc:sldMk cId="451007849" sldId="311"/>
            <ac:spMk id="63200" creationId="{DC67F26F-C712-497C-AE3D-C235FF18249B}"/>
          </ac:spMkLst>
        </pc:spChg>
        <pc:spChg chg="mod">
          <ac:chgData name="Mrs Hargreaves" userId="16d29ebe-5fd1-4f7c-a551-c4871f6cfdc9" providerId="ADAL" clId="{A56CBEDE-4DB6-4D0C-AF6B-821805A7D626}" dt="2021-08-22T12:15:37.397" v="77" actId="14100"/>
          <ac:spMkLst>
            <pc:docMk/>
            <pc:sldMk cId="451007849" sldId="311"/>
            <ac:spMk id="63201" creationId="{97CCD443-62AE-4689-8DE1-A5FF0ADB2195}"/>
          </ac:spMkLst>
        </pc:spChg>
        <pc:spChg chg="mod">
          <ac:chgData name="Mrs Hargreaves" userId="16d29ebe-5fd1-4f7c-a551-c4871f6cfdc9" providerId="ADAL" clId="{A56CBEDE-4DB6-4D0C-AF6B-821805A7D626}" dt="2021-08-22T12:15:37.397" v="77" actId="14100"/>
          <ac:spMkLst>
            <pc:docMk/>
            <pc:sldMk cId="451007849" sldId="311"/>
            <ac:spMk id="63202" creationId="{8E41B430-5219-4F4B-81E5-78B9DCC7FEE6}"/>
          </ac:spMkLst>
        </pc:spChg>
        <pc:spChg chg="mod">
          <ac:chgData name="Mrs Hargreaves" userId="16d29ebe-5fd1-4f7c-a551-c4871f6cfdc9" providerId="ADAL" clId="{A56CBEDE-4DB6-4D0C-AF6B-821805A7D626}" dt="2021-08-22T12:15:37.397" v="77" actId="14100"/>
          <ac:spMkLst>
            <pc:docMk/>
            <pc:sldMk cId="451007849" sldId="311"/>
            <ac:spMk id="63203" creationId="{0BDAB364-ACF9-48BC-8E77-B20410923900}"/>
          </ac:spMkLst>
        </pc:spChg>
        <pc:spChg chg="mod">
          <ac:chgData name="Mrs Hargreaves" userId="16d29ebe-5fd1-4f7c-a551-c4871f6cfdc9" providerId="ADAL" clId="{A56CBEDE-4DB6-4D0C-AF6B-821805A7D626}" dt="2021-08-22T12:15:37.397" v="77" actId="14100"/>
          <ac:spMkLst>
            <pc:docMk/>
            <pc:sldMk cId="451007849" sldId="311"/>
            <ac:spMk id="63204" creationId="{F568931F-5F07-4386-8E3E-B33AEADD4E01}"/>
          </ac:spMkLst>
        </pc:spChg>
        <pc:spChg chg="mod">
          <ac:chgData name="Mrs Hargreaves" userId="16d29ebe-5fd1-4f7c-a551-c4871f6cfdc9" providerId="ADAL" clId="{A56CBEDE-4DB6-4D0C-AF6B-821805A7D626}" dt="2021-08-22T12:15:37.397" v="77" actId="14100"/>
          <ac:spMkLst>
            <pc:docMk/>
            <pc:sldMk cId="451007849" sldId="311"/>
            <ac:spMk id="63205" creationId="{90798CF8-6AA2-47F2-9FC3-0CA6692497E7}"/>
          </ac:spMkLst>
        </pc:spChg>
        <pc:spChg chg="mod">
          <ac:chgData name="Mrs Hargreaves" userId="16d29ebe-5fd1-4f7c-a551-c4871f6cfdc9" providerId="ADAL" clId="{A56CBEDE-4DB6-4D0C-AF6B-821805A7D626}" dt="2021-08-22T12:15:37.397" v="77" actId="14100"/>
          <ac:spMkLst>
            <pc:docMk/>
            <pc:sldMk cId="451007849" sldId="311"/>
            <ac:spMk id="63206" creationId="{0EBD7304-8A74-4854-A297-1F6AB4C8F95A}"/>
          </ac:spMkLst>
        </pc:spChg>
        <pc:spChg chg="mod">
          <ac:chgData name="Mrs Hargreaves" userId="16d29ebe-5fd1-4f7c-a551-c4871f6cfdc9" providerId="ADAL" clId="{A56CBEDE-4DB6-4D0C-AF6B-821805A7D626}" dt="2021-08-22T12:15:37.397" v="77" actId="14100"/>
          <ac:spMkLst>
            <pc:docMk/>
            <pc:sldMk cId="451007849" sldId="311"/>
            <ac:spMk id="63207" creationId="{4C7F0EBC-3DDA-47AD-B9BD-9805FB160C89}"/>
          </ac:spMkLst>
        </pc:spChg>
        <pc:spChg chg="mod">
          <ac:chgData name="Mrs Hargreaves" userId="16d29ebe-5fd1-4f7c-a551-c4871f6cfdc9" providerId="ADAL" clId="{A56CBEDE-4DB6-4D0C-AF6B-821805A7D626}" dt="2021-08-22T12:15:37.397" v="77" actId="14100"/>
          <ac:spMkLst>
            <pc:docMk/>
            <pc:sldMk cId="451007849" sldId="311"/>
            <ac:spMk id="63208" creationId="{23C75346-E2E4-432E-9B07-A85E891EEFFA}"/>
          </ac:spMkLst>
        </pc:spChg>
        <pc:spChg chg="mod">
          <ac:chgData name="Mrs Hargreaves" userId="16d29ebe-5fd1-4f7c-a551-c4871f6cfdc9" providerId="ADAL" clId="{A56CBEDE-4DB6-4D0C-AF6B-821805A7D626}" dt="2021-08-22T12:15:37.397" v="77" actId="14100"/>
          <ac:spMkLst>
            <pc:docMk/>
            <pc:sldMk cId="451007849" sldId="311"/>
            <ac:spMk id="63209" creationId="{78078E80-7BEF-4121-ACDC-8E0045D06951}"/>
          </ac:spMkLst>
        </pc:spChg>
        <pc:spChg chg="mod">
          <ac:chgData name="Mrs Hargreaves" userId="16d29ebe-5fd1-4f7c-a551-c4871f6cfdc9" providerId="ADAL" clId="{A56CBEDE-4DB6-4D0C-AF6B-821805A7D626}" dt="2021-08-22T12:15:37.397" v="77" actId="14100"/>
          <ac:spMkLst>
            <pc:docMk/>
            <pc:sldMk cId="451007849" sldId="311"/>
            <ac:spMk id="63210" creationId="{0E438F14-11BE-429D-ABDD-6591904C0C26}"/>
          </ac:spMkLst>
        </pc:spChg>
        <pc:spChg chg="mod">
          <ac:chgData name="Mrs Hargreaves" userId="16d29ebe-5fd1-4f7c-a551-c4871f6cfdc9" providerId="ADAL" clId="{A56CBEDE-4DB6-4D0C-AF6B-821805A7D626}" dt="2021-08-22T12:15:37.397" v="77" actId="14100"/>
          <ac:spMkLst>
            <pc:docMk/>
            <pc:sldMk cId="451007849" sldId="311"/>
            <ac:spMk id="63211" creationId="{586B4A96-F61E-4F9C-A808-EB260CC65907}"/>
          </ac:spMkLst>
        </pc:spChg>
        <pc:spChg chg="mod">
          <ac:chgData name="Mrs Hargreaves" userId="16d29ebe-5fd1-4f7c-a551-c4871f6cfdc9" providerId="ADAL" clId="{A56CBEDE-4DB6-4D0C-AF6B-821805A7D626}" dt="2021-08-22T12:15:37.397" v="77" actId="14100"/>
          <ac:spMkLst>
            <pc:docMk/>
            <pc:sldMk cId="451007849" sldId="311"/>
            <ac:spMk id="63212" creationId="{7DAFD900-7BD9-4E41-A760-E69F17DE658B}"/>
          </ac:spMkLst>
        </pc:spChg>
        <pc:spChg chg="mod">
          <ac:chgData name="Mrs Hargreaves" userId="16d29ebe-5fd1-4f7c-a551-c4871f6cfdc9" providerId="ADAL" clId="{A56CBEDE-4DB6-4D0C-AF6B-821805A7D626}" dt="2021-08-22T12:15:37.397" v="77" actId="14100"/>
          <ac:spMkLst>
            <pc:docMk/>
            <pc:sldMk cId="451007849" sldId="311"/>
            <ac:spMk id="63213" creationId="{E85875CE-FB39-47DE-B542-0E1F99C8D3F4}"/>
          </ac:spMkLst>
        </pc:spChg>
        <pc:spChg chg="mod">
          <ac:chgData name="Mrs Hargreaves" userId="16d29ebe-5fd1-4f7c-a551-c4871f6cfdc9" providerId="ADAL" clId="{A56CBEDE-4DB6-4D0C-AF6B-821805A7D626}" dt="2021-08-22T12:15:37.397" v="77" actId="14100"/>
          <ac:spMkLst>
            <pc:docMk/>
            <pc:sldMk cId="451007849" sldId="311"/>
            <ac:spMk id="63214" creationId="{5F027D06-E403-4C6B-A8F4-A81E5AC8F9AA}"/>
          </ac:spMkLst>
        </pc:spChg>
        <pc:spChg chg="mod">
          <ac:chgData name="Mrs Hargreaves" userId="16d29ebe-5fd1-4f7c-a551-c4871f6cfdc9" providerId="ADAL" clId="{A56CBEDE-4DB6-4D0C-AF6B-821805A7D626}" dt="2021-08-22T12:15:37.397" v="77" actId="14100"/>
          <ac:spMkLst>
            <pc:docMk/>
            <pc:sldMk cId="451007849" sldId="311"/>
            <ac:spMk id="63215" creationId="{A677613B-8483-43FC-BB5F-89004196027E}"/>
          </ac:spMkLst>
        </pc:spChg>
        <pc:spChg chg="mod">
          <ac:chgData name="Mrs Hargreaves" userId="16d29ebe-5fd1-4f7c-a551-c4871f6cfdc9" providerId="ADAL" clId="{A56CBEDE-4DB6-4D0C-AF6B-821805A7D626}" dt="2021-08-22T12:15:37.397" v="77" actId="14100"/>
          <ac:spMkLst>
            <pc:docMk/>
            <pc:sldMk cId="451007849" sldId="311"/>
            <ac:spMk id="63216" creationId="{FD20B92D-5E4E-46C3-8CB1-B1C1F77643FF}"/>
          </ac:spMkLst>
        </pc:spChg>
        <pc:spChg chg="mod">
          <ac:chgData name="Mrs Hargreaves" userId="16d29ebe-5fd1-4f7c-a551-c4871f6cfdc9" providerId="ADAL" clId="{A56CBEDE-4DB6-4D0C-AF6B-821805A7D626}" dt="2021-08-22T12:15:37.397" v="77" actId="14100"/>
          <ac:spMkLst>
            <pc:docMk/>
            <pc:sldMk cId="451007849" sldId="311"/>
            <ac:spMk id="63217" creationId="{4D3121E3-8422-4D3F-BD69-12A3ADE49A43}"/>
          </ac:spMkLst>
        </pc:spChg>
        <pc:spChg chg="mod">
          <ac:chgData name="Mrs Hargreaves" userId="16d29ebe-5fd1-4f7c-a551-c4871f6cfdc9" providerId="ADAL" clId="{A56CBEDE-4DB6-4D0C-AF6B-821805A7D626}" dt="2021-08-22T12:15:37.397" v="77" actId="14100"/>
          <ac:spMkLst>
            <pc:docMk/>
            <pc:sldMk cId="451007849" sldId="311"/>
            <ac:spMk id="63218" creationId="{4437A1D1-353A-4AA8-9E00-690D5F409743}"/>
          </ac:spMkLst>
        </pc:spChg>
        <pc:spChg chg="mod">
          <ac:chgData name="Mrs Hargreaves" userId="16d29ebe-5fd1-4f7c-a551-c4871f6cfdc9" providerId="ADAL" clId="{A56CBEDE-4DB6-4D0C-AF6B-821805A7D626}" dt="2021-08-22T12:15:37.397" v="77" actId="14100"/>
          <ac:spMkLst>
            <pc:docMk/>
            <pc:sldMk cId="451007849" sldId="311"/>
            <ac:spMk id="63219" creationId="{C5FA0839-39D3-473C-AD67-5F1391EB80F6}"/>
          </ac:spMkLst>
        </pc:spChg>
        <pc:spChg chg="mod">
          <ac:chgData name="Mrs Hargreaves" userId="16d29ebe-5fd1-4f7c-a551-c4871f6cfdc9" providerId="ADAL" clId="{A56CBEDE-4DB6-4D0C-AF6B-821805A7D626}" dt="2021-08-22T12:15:37.397" v="77" actId="14100"/>
          <ac:spMkLst>
            <pc:docMk/>
            <pc:sldMk cId="451007849" sldId="311"/>
            <ac:spMk id="63220" creationId="{E6572BB9-9BFE-4EDC-8A32-435C743F7D32}"/>
          </ac:spMkLst>
        </pc:spChg>
        <pc:spChg chg="mod">
          <ac:chgData name="Mrs Hargreaves" userId="16d29ebe-5fd1-4f7c-a551-c4871f6cfdc9" providerId="ADAL" clId="{A56CBEDE-4DB6-4D0C-AF6B-821805A7D626}" dt="2021-08-22T12:15:37.397" v="77" actId="14100"/>
          <ac:spMkLst>
            <pc:docMk/>
            <pc:sldMk cId="451007849" sldId="311"/>
            <ac:spMk id="63221" creationId="{A3B51875-2497-45CF-8420-3997ED9B54AF}"/>
          </ac:spMkLst>
        </pc:spChg>
        <pc:spChg chg="mod">
          <ac:chgData name="Mrs Hargreaves" userId="16d29ebe-5fd1-4f7c-a551-c4871f6cfdc9" providerId="ADAL" clId="{A56CBEDE-4DB6-4D0C-AF6B-821805A7D626}" dt="2021-08-22T12:15:37.397" v="77" actId="14100"/>
          <ac:spMkLst>
            <pc:docMk/>
            <pc:sldMk cId="451007849" sldId="311"/>
            <ac:spMk id="63222" creationId="{C9FB1BFD-8C6A-49BF-847D-BAF7E375B0AF}"/>
          </ac:spMkLst>
        </pc:spChg>
        <pc:spChg chg="mod">
          <ac:chgData name="Mrs Hargreaves" userId="16d29ebe-5fd1-4f7c-a551-c4871f6cfdc9" providerId="ADAL" clId="{A56CBEDE-4DB6-4D0C-AF6B-821805A7D626}" dt="2021-08-22T12:15:37.397" v="77" actId="14100"/>
          <ac:spMkLst>
            <pc:docMk/>
            <pc:sldMk cId="451007849" sldId="311"/>
            <ac:spMk id="63223" creationId="{070D414A-1D21-4EA0-A834-B6F26798242B}"/>
          </ac:spMkLst>
        </pc:spChg>
        <pc:spChg chg="mod">
          <ac:chgData name="Mrs Hargreaves" userId="16d29ebe-5fd1-4f7c-a551-c4871f6cfdc9" providerId="ADAL" clId="{A56CBEDE-4DB6-4D0C-AF6B-821805A7D626}" dt="2021-08-22T12:15:37.397" v="77" actId="14100"/>
          <ac:spMkLst>
            <pc:docMk/>
            <pc:sldMk cId="451007849" sldId="311"/>
            <ac:spMk id="63224" creationId="{BB00350A-1C00-47D8-B8B9-920BCF03933E}"/>
          </ac:spMkLst>
        </pc:spChg>
        <pc:spChg chg="mod">
          <ac:chgData name="Mrs Hargreaves" userId="16d29ebe-5fd1-4f7c-a551-c4871f6cfdc9" providerId="ADAL" clId="{A56CBEDE-4DB6-4D0C-AF6B-821805A7D626}" dt="2021-08-22T12:15:37.397" v="77" actId="14100"/>
          <ac:spMkLst>
            <pc:docMk/>
            <pc:sldMk cId="451007849" sldId="311"/>
            <ac:spMk id="63225" creationId="{CB937698-003D-4D3B-8A60-AE4849CF44A0}"/>
          </ac:spMkLst>
        </pc:spChg>
        <pc:spChg chg="mod">
          <ac:chgData name="Mrs Hargreaves" userId="16d29ebe-5fd1-4f7c-a551-c4871f6cfdc9" providerId="ADAL" clId="{A56CBEDE-4DB6-4D0C-AF6B-821805A7D626}" dt="2021-08-22T12:15:37.397" v="77" actId="14100"/>
          <ac:spMkLst>
            <pc:docMk/>
            <pc:sldMk cId="451007849" sldId="311"/>
            <ac:spMk id="63226" creationId="{C191CF37-348C-4203-8826-934E9109007D}"/>
          </ac:spMkLst>
        </pc:spChg>
        <pc:spChg chg="mod">
          <ac:chgData name="Mrs Hargreaves" userId="16d29ebe-5fd1-4f7c-a551-c4871f6cfdc9" providerId="ADAL" clId="{A56CBEDE-4DB6-4D0C-AF6B-821805A7D626}" dt="2021-08-22T12:15:37.397" v="77" actId="14100"/>
          <ac:spMkLst>
            <pc:docMk/>
            <pc:sldMk cId="451007849" sldId="311"/>
            <ac:spMk id="63227" creationId="{6DCB2AC9-9E9C-437D-A1F0-9DC6AB8BC392}"/>
          </ac:spMkLst>
        </pc:spChg>
        <pc:spChg chg="mod">
          <ac:chgData name="Mrs Hargreaves" userId="16d29ebe-5fd1-4f7c-a551-c4871f6cfdc9" providerId="ADAL" clId="{A56CBEDE-4DB6-4D0C-AF6B-821805A7D626}" dt="2021-08-22T12:15:37.397" v="77" actId="14100"/>
          <ac:spMkLst>
            <pc:docMk/>
            <pc:sldMk cId="451007849" sldId="311"/>
            <ac:spMk id="63228" creationId="{0E71674B-6EAB-48C0-AEFD-60DDFA3B6055}"/>
          </ac:spMkLst>
        </pc:spChg>
        <pc:spChg chg="mod">
          <ac:chgData name="Mrs Hargreaves" userId="16d29ebe-5fd1-4f7c-a551-c4871f6cfdc9" providerId="ADAL" clId="{A56CBEDE-4DB6-4D0C-AF6B-821805A7D626}" dt="2021-08-22T12:15:37.397" v="77" actId="14100"/>
          <ac:spMkLst>
            <pc:docMk/>
            <pc:sldMk cId="451007849" sldId="311"/>
            <ac:spMk id="63229" creationId="{5E0E3384-DE26-482C-80DC-D527917285CC}"/>
          </ac:spMkLst>
        </pc:spChg>
        <pc:spChg chg="mod">
          <ac:chgData name="Mrs Hargreaves" userId="16d29ebe-5fd1-4f7c-a551-c4871f6cfdc9" providerId="ADAL" clId="{A56CBEDE-4DB6-4D0C-AF6B-821805A7D626}" dt="2021-08-22T12:15:37.397" v="77" actId="14100"/>
          <ac:spMkLst>
            <pc:docMk/>
            <pc:sldMk cId="451007849" sldId="311"/>
            <ac:spMk id="63230" creationId="{93AE59C8-8B70-47A3-939D-DDDE4127110B}"/>
          </ac:spMkLst>
        </pc:spChg>
        <pc:spChg chg="mod">
          <ac:chgData name="Mrs Hargreaves" userId="16d29ebe-5fd1-4f7c-a551-c4871f6cfdc9" providerId="ADAL" clId="{A56CBEDE-4DB6-4D0C-AF6B-821805A7D626}" dt="2021-08-22T12:15:37.397" v="77" actId="14100"/>
          <ac:spMkLst>
            <pc:docMk/>
            <pc:sldMk cId="451007849" sldId="311"/>
            <ac:spMk id="63231" creationId="{BCD57DB8-F99D-471B-AB0B-F830D23B5592}"/>
          </ac:spMkLst>
        </pc:spChg>
        <pc:spChg chg="mod">
          <ac:chgData name="Mrs Hargreaves" userId="16d29ebe-5fd1-4f7c-a551-c4871f6cfdc9" providerId="ADAL" clId="{A56CBEDE-4DB6-4D0C-AF6B-821805A7D626}" dt="2021-08-22T12:15:37.397" v="77" actId="14100"/>
          <ac:spMkLst>
            <pc:docMk/>
            <pc:sldMk cId="451007849" sldId="311"/>
            <ac:spMk id="63232" creationId="{5A07EFB9-9585-46E0-B972-B9B0EE067A60}"/>
          </ac:spMkLst>
        </pc:spChg>
        <pc:spChg chg="mod">
          <ac:chgData name="Mrs Hargreaves" userId="16d29ebe-5fd1-4f7c-a551-c4871f6cfdc9" providerId="ADAL" clId="{A56CBEDE-4DB6-4D0C-AF6B-821805A7D626}" dt="2021-08-22T12:15:37.397" v="77" actId="14100"/>
          <ac:spMkLst>
            <pc:docMk/>
            <pc:sldMk cId="451007849" sldId="311"/>
            <ac:spMk id="63233" creationId="{60441BF4-C4A6-4DCC-A530-C55A5EC1934D}"/>
          </ac:spMkLst>
        </pc:spChg>
        <pc:spChg chg="mod">
          <ac:chgData name="Mrs Hargreaves" userId="16d29ebe-5fd1-4f7c-a551-c4871f6cfdc9" providerId="ADAL" clId="{A56CBEDE-4DB6-4D0C-AF6B-821805A7D626}" dt="2021-08-22T12:15:37.397" v="77" actId="14100"/>
          <ac:spMkLst>
            <pc:docMk/>
            <pc:sldMk cId="451007849" sldId="311"/>
            <ac:spMk id="63234" creationId="{0CF46ED9-421B-479F-B29A-F145EDD4B872}"/>
          </ac:spMkLst>
        </pc:spChg>
        <pc:spChg chg="mod">
          <ac:chgData name="Mrs Hargreaves" userId="16d29ebe-5fd1-4f7c-a551-c4871f6cfdc9" providerId="ADAL" clId="{A56CBEDE-4DB6-4D0C-AF6B-821805A7D626}" dt="2021-08-22T12:15:37.397" v="77" actId="14100"/>
          <ac:spMkLst>
            <pc:docMk/>
            <pc:sldMk cId="451007849" sldId="311"/>
            <ac:spMk id="63235" creationId="{847A8E90-6624-4AC2-9687-063C75095BF6}"/>
          </ac:spMkLst>
        </pc:spChg>
        <pc:spChg chg="mod">
          <ac:chgData name="Mrs Hargreaves" userId="16d29ebe-5fd1-4f7c-a551-c4871f6cfdc9" providerId="ADAL" clId="{A56CBEDE-4DB6-4D0C-AF6B-821805A7D626}" dt="2021-08-22T12:15:37.397" v="77" actId="14100"/>
          <ac:spMkLst>
            <pc:docMk/>
            <pc:sldMk cId="451007849" sldId="311"/>
            <ac:spMk id="63236" creationId="{0D759662-4EDD-4EC3-9BBA-0CA3AD3F346C}"/>
          </ac:spMkLst>
        </pc:spChg>
        <pc:spChg chg="mod">
          <ac:chgData name="Mrs Hargreaves" userId="16d29ebe-5fd1-4f7c-a551-c4871f6cfdc9" providerId="ADAL" clId="{A56CBEDE-4DB6-4D0C-AF6B-821805A7D626}" dt="2021-08-22T12:15:37.397" v="77" actId="14100"/>
          <ac:spMkLst>
            <pc:docMk/>
            <pc:sldMk cId="451007849" sldId="311"/>
            <ac:spMk id="63237" creationId="{B57DA1F0-2A51-4BC7-9FD2-E31C29DAA644}"/>
          </ac:spMkLst>
        </pc:spChg>
        <pc:spChg chg="mod">
          <ac:chgData name="Mrs Hargreaves" userId="16d29ebe-5fd1-4f7c-a551-c4871f6cfdc9" providerId="ADAL" clId="{A56CBEDE-4DB6-4D0C-AF6B-821805A7D626}" dt="2021-08-22T12:15:37.397" v="77" actId="14100"/>
          <ac:spMkLst>
            <pc:docMk/>
            <pc:sldMk cId="451007849" sldId="311"/>
            <ac:spMk id="63238" creationId="{43DB2495-BB1B-4265-B0B5-FC3A95B65B04}"/>
          </ac:spMkLst>
        </pc:spChg>
        <pc:spChg chg="mod">
          <ac:chgData name="Mrs Hargreaves" userId="16d29ebe-5fd1-4f7c-a551-c4871f6cfdc9" providerId="ADAL" clId="{A56CBEDE-4DB6-4D0C-AF6B-821805A7D626}" dt="2021-08-22T12:15:37.397" v="77" actId="14100"/>
          <ac:spMkLst>
            <pc:docMk/>
            <pc:sldMk cId="451007849" sldId="311"/>
            <ac:spMk id="63239" creationId="{15700821-2EB2-4A61-8C09-B12C6A725A60}"/>
          </ac:spMkLst>
        </pc:spChg>
        <pc:spChg chg="mod">
          <ac:chgData name="Mrs Hargreaves" userId="16d29ebe-5fd1-4f7c-a551-c4871f6cfdc9" providerId="ADAL" clId="{A56CBEDE-4DB6-4D0C-AF6B-821805A7D626}" dt="2021-08-22T12:15:37.397" v="77" actId="14100"/>
          <ac:spMkLst>
            <pc:docMk/>
            <pc:sldMk cId="451007849" sldId="311"/>
            <ac:spMk id="63240" creationId="{FA5E2221-4971-4DF0-A150-ED9992F2911A}"/>
          </ac:spMkLst>
        </pc:spChg>
        <pc:spChg chg="mod">
          <ac:chgData name="Mrs Hargreaves" userId="16d29ebe-5fd1-4f7c-a551-c4871f6cfdc9" providerId="ADAL" clId="{A56CBEDE-4DB6-4D0C-AF6B-821805A7D626}" dt="2021-08-22T12:15:37.397" v="77" actId="14100"/>
          <ac:spMkLst>
            <pc:docMk/>
            <pc:sldMk cId="451007849" sldId="311"/>
            <ac:spMk id="63241" creationId="{40EEF40C-B367-4F90-AF0F-1DD88F035F2A}"/>
          </ac:spMkLst>
        </pc:spChg>
        <pc:spChg chg="mod">
          <ac:chgData name="Mrs Hargreaves" userId="16d29ebe-5fd1-4f7c-a551-c4871f6cfdc9" providerId="ADAL" clId="{A56CBEDE-4DB6-4D0C-AF6B-821805A7D626}" dt="2021-08-22T12:15:37.397" v="77" actId="14100"/>
          <ac:spMkLst>
            <pc:docMk/>
            <pc:sldMk cId="451007849" sldId="311"/>
            <ac:spMk id="63242" creationId="{5CB10695-1BC8-4528-A05B-06A5388EFD56}"/>
          </ac:spMkLst>
        </pc:spChg>
        <pc:spChg chg="mod">
          <ac:chgData name="Mrs Hargreaves" userId="16d29ebe-5fd1-4f7c-a551-c4871f6cfdc9" providerId="ADAL" clId="{A56CBEDE-4DB6-4D0C-AF6B-821805A7D626}" dt="2021-08-22T12:15:37.397" v="77" actId="14100"/>
          <ac:spMkLst>
            <pc:docMk/>
            <pc:sldMk cId="451007849" sldId="311"/>
            <ac:spMk id="63243" creationId="{D19386AA-34E3-41CE-A329-1C86AE93F8BF}"/>
          </ac:spMkLst>
        </pc:spChg>
        <pc:spChg chg="mod">
          <ac:chgData name="Mrs Hargreaves" userId="16d29ebe-5fd1-4f7c-a551-c4871f6cfdc9" providerId="ADAL" clId="{A56CBEDE-4DB6-4D0C-AF6B-821805A7D626}" dt="2021-08-22T12:15:37.397" v="77" actId="14100"/>
          <ac:spMkLst>
            <pc:docMk/>
            <pc:sldMk cId="451007849" sldId="311"/>
            <ac:spMk id="63244" creationId="{27623BA7-3DDC-45C0-AF4F-10AD2D0242ED}"/>
          </ac:spMkLst>
        </pc:spChg>
        <pc:spChg chg="mod">
          <ac:chgData name="Mrs Hargreaves" userId="16d29ebe-5fd1-4f7c-a551-c4871f6cfdc9" providerId="ADAL" clId="{A56CBEDE-4DB6-4D0C-AF6B-821805A7D626}" dt="2021-08-22T12:15:37.397" v="77" actId="14100"/>
          <ac:spMkLst>
            <pc:docMk/>
            <pc:sldMk cId="451007849" sldId="311"/>
            <ac:spMk id="63245" creationId="{3B13EFDF-E6CE-4352-B632-4868F2254C25}"/>
          </ac:spMkLst>
        </pc:spChg>
        <pc:spChg chg="mod">
          <ac:chgData name="Mrs Hargreaves" userId="16d29ebe-5fd1-4f7c-a551-c4871f6cfdc9" providerId="ADAL" clId="{A56CBEDE-4DB6-4D0C-AF6B-821805A7D626}" dt="2021-08-22T12:15:37.397" v="77" actId="14100"/>
          <ac:spMkLst>
            <pc:docMk/>
            <pc:sldMk cId="451007849" sldId="311"/>
            <ac:spMk id="63246" creationId="{495ED97E-8BE0-4BD3-B4F9-D17ED945059A}"/>
          </ac:spMkLst>
        </pc:spChg>
        <pc:spChg chg="mod">
          <ac:chgData name="Mrs Hargreaves" userId="16d29ebe-5fd1-4f7c-a551-c4871f6cfdc9" providerId="ADAL" clId="{A56CBEDE-4DB6-4D0C-AF6B-821805A7D626}" dt="2021-08-22T12:15:37.397" v="77" actId="14100"/>
          <ac:spMkLst>
            <pc:docMk/>
            <pc:sldMk cId="451007849" sldId="311"/>
            <ac:spMk id="63247" creationId="{315A3F5E-5AF4-4CA9-B530-2A9F2767F305}"/>
          </ac:spMkLst>
        </pc:spChg>
        <pc:spChg chg="mod">
          <ac:chgData name="Mrs Hargreaves" userId="16d29ebe-5fd1-4f7c-a551-c4871f6cfdc9" providerId="ADAL" clId="{A56CBEDE-4DB6-4D0C-AF6B-821805A7D626}" dt="2021-08-22T12:15:37.397" v="77" actId="14100"/>
          <ac:spMkLst>
            <pc:docMk/>
            <pc:sldMk cId="451007849" sldId="311"/>
            <ac:spMk id="63248" creationId="{1614E314-B68A-4229-A343-9C00C2D8AEF8}"/>
          </ac:spMkLst>
        </pc:spChg>
        <pc:spChg chg="mod">
          <ac:chgData name="Mrs Hargreaves" userId="16d29ebe-5fd1-4f7c-a551-c4871f6cfdc9" providerId="ADAL" clId="{A56CBEDE-4DB6-4D0C-AF6B-821805A7D626}" dt="2021-08-22T12:15:37.397" v="77" actId="14100"/>
          <ac:spMkLst>
            <pc:docMk/>
            <pc:sldMk cId="451007849" sldId="311"/>
            <ac:spMk id="63249" creationId="{6F24B392-6FF4-4B7D-B8F8-F12F0E54D9AF}"/>
          </ac:spMkLst>
        </pc:spChg>
        <pc:spChg chg="mod">
          <ac:chgData name="Mrs Hargreaves" userId="16d29ebe-5fd1-4f7c-a551-c4871f6cfdc9" providerId="ADAL" clId="{A56CBEDE-4DB6-4D0C-AF6B-821805A7D626}" dt="2021-08-22T12:15:37.397" v="77" actId="14100"/>
          <ac:spMkLst>
            <pc:docMk/>
            <pc:sldMk cId="451007849" sldId="311"/>
            <ac:spMk id="63250" creationId="{889DFA1C-7F81-476E-A7C2-03CF1C7692F8}"/>
          </ac:spMkLst>
        </pc:spChg>
        <pc:spChg chg="mod">
          <ac:chgData name="Mrs Hargreaves" userId="16d29ebe-5fd1-4f7c-a551-c4871f6cfdc9" providerId="ADAL" clId="{A56CBEDE-4DB6-4D0C-AF6B-821805A7D626}" dt="2021-08-22T12:15:37.397" v="77" actId="14100"/>
          <ac:spMkLst>
            <pc:docMk/>
            <pc:sldMk cId="451007849" sldId="311"/>
            <ac:spMk id="63251" creationId="{F65B40A3-08DD-40AF-850A-EA7FFF0895E2}"/>
          </ac:spMkLst>
        </pc:spChg>
        <pc:spChg chg="mod">
          <ac:chgData name="Mrs Hargreaves" userId="16d29ebe-5fd1-4f7c-a551-c4871f6cfdc9" providerId="ADAL" clId="{A56CBEDE-4DB6-4D0C-AF6B-821805A7D626}" dt="2021-08-22T12:15:37.397" v="77" actId="14100"/>
          <ac:spMkLst>
            <pc:docMk/>
            <pc:sldMk cId="451007849" sldId="311"/>
            <ac:spMk id="63252" creationId="{A929AE1E-FC27-4581-B0E4-70A2D8E19277}"/>
          </ac:spMkLst>
        </pc:spChg>
        <pc:spChg chg="mod">
          <ac:chgData name="Mrs Hargreaves" userId="16d29ebe-5fd1-4f7c-a551-c4871f6cfdc9" providerId="ADAL" clId="{A56CBEDE-4DB6-4D0C-AF6B-821805A7D626}" dt="2021-08-22T12:15:37.397" v="77" actId="14100"/>
          <ac:spMkLst>
            <pc:docMk/>
            <pc:sldMk cId="451007849" sldId="311"/>
            <ac:spMk id="63253" creationId="{AB9D5ADC-0EF7-4C2A-BBF4-13CA05807994}"/>
          </ac:spMkLst>
        </pc:spChg>
        <pc:spChg chg="mod">
          <ac:chgData name="Mrs Hargreaves" userId="16d29ebe-5fd1-4f7c-a551-c4871f6cfdc9" providerId="ADAL" clId="{A56CBEDE-4DB6-4D0C-AF6B-821805A7D626}" dt="2021-08-22T12:15:37.397" v="77" actId="14100"/>
          <ac:spMkLst>
            <pc:docMk/>
            <pc:sldMk cId="451007849" sldId="311"/>
            <ac:spMk id="63254" creationId="{F0ADDFD4-78AB-421E-A66C-22325474FB75}"/>
          </ac:spMkLst>
        </pc:spChg>
        <pc:spChg chg="mod">
          <ac:chgData name="Mrs Hargreaves" userId="16d29ebe-5fd1-4f7c-a551-c4871f6cfdc9" providerId="ADAL" clId="{A56CBEDE-4DB6-4D0C-AF6B-821805A7D626}" dt="2021-08-22T12:15:37.397" v="77" actId="14100"/>
          <ac:spMkLst>
            <pc:docMk/>
            <pc:sldMk cId="451007849" sldId="311"/>
            <ac:spMk id="63255" creationId="{580EF38D-FB0D-4228-B676-BA0E2527D24D}"/>
          </ac:spMkLst>
        </pc:spChg>
        <pc:spChg chg="mod">
          <ac:chgData name="Mrs Hargreaves" userId="16d29ebe-5fd1-4f7c-a551-c4871f6cfdc9" providerId="ADAL" clId="{A56CBEDE-4DB6-4D0C-AF6B-821805A7D626}" dt="2021-08-22T12:15:37.397" v="77" actId="14100"/>
          <ac:spMkLst>
            <pc:docMk/>
            <pc:sldMk cId="451007849" sldId="311"/>
            <ac:spMk id="63256" creationId="{26642E5D-EC06-4997-9896-B2D13FF5F98A}"/>
          </ac:spMkLst>
        </pc:spChg>
        <pc:spChg chg="mod">
          <ac:chgData name="Mrs Hargreaves" userId="16d29ebe-5fd1-4f7c-a551-c4871f6cfdc9" providerId="ADAL" clId="{A56CBEDE-4DB6-4D0C-AF6B-821805A7D626}" dt="2021-08-22T12:15:37.397" v="77" actId="14100"/>
          <ac:spMkLst>
            <pc:docMk/>
            <pc:sldMk cId="451007849" sldId="311"/>
            <ac:spMk id="63257" creationId="{E99931B1-4BA8-4A40-9E89-8006C6799289}"/>
          </ac:spMkLst>
        </pc:spChg>
        <pc:spChg chg="mod">
          <ac:chgData name="Mrs Hargreaves" userId="16d29ebe-5fd1-4f7c-a551-c4871f6cfdc9" providerId="ADAL" clId="{A56CBEDE-4DB6-4D0C-AF6B-821805A7D626}" dt="2021-08-22T12:15:37.397" v="77" actId="14100"/>
          <ac:spMkLst>
            <pc:docMk/>
            <pc:sldMk cId="451007849" sldId="311"/>
            <ac:spMk id="63258" creationId="{EC8F9CC0-33E6-40C8-A71D-CE82224DE678}"/>
          </ac:spMkLst>
        </pc:spChg>
        <pc:spChg chg="mod">
          <ac:chgData name="Mrs Hargreaves" userId="16d29ebe-5fd1-4f7c-a551-c4871f6cfdc9" providerId="ADAL" clId="{A56CBEDE-4DB6-4D0C-AF6B-821805A7D626}" dt="2021-08-22T12:15:37.397" v="77" actId="14100"/>
          <ac:spMkLst>
            <pc:docMk/>
            <pc:sldMk cId="451007849" sldId="311"/>
            <ac:spMk id="63259" creationId="{84EA36F1-112D-4FF9-9B97-0426C5D10D82}"/>
          </ac:spMkLst>
        </pc:spChg>
        <pc:spChg chg="mod">
          <ac:chgData name="Mrs Hargreaves" userId="16d29ebe-5fd1-4f7c-a551-c4871f6cfdc9" providerId="ADAL" clId="{A56CBEDE-4DB6-4D0C-AF6B-821805A7D626}" dt="2021-08-22T12:15:37.397" v="77" actId="14100"/>
          <ac:spMkLst>
            <pc:docMk/>
            <pc:sldMk cId="451007849" sldId="311"/>
            <ac:spMk id="63260" creationId="{1B1CF683-CB45-401D-853A-05ACB2C8E758}"/>
          </ac:spMkLst>
        </pc:spChg>
        <pc:spChg chg="mod">
          <ac:chgData name="Mrs Hargreaves" userId="16d29ebe-5fd1-4f7c-a551-c4871f6cfdc9" providerId="ADAL" clId="{A56CBEDE-4DB6-4D0C-AF6B-821805A7D626}" dt="2021-08-22T12:15:37.397" v="77" actId="14100"/>
          <ac:spMkLst>
            <pc:docMk/>
            <pc:sldMk cId="451007849" sldId="311"/>
            <ac:spMk id="63261" creationId="{DA545787-DFCF-42DD-8F46-6E84D9887A03}"/>
          </ac:spMkLst>
        </pc:spChg>
        <pc:spChg chg="mod">
          <ac:chgData name="Mrs Hargreaves" userId="16d29ebe-5fd1-4f7c-a551-c4871f6cfdc9" providerId="ADAL" clId="{A56CBEDE-4DB6-4D0C-AF6B-821805A7D626}" dt="2021-08-22T12:15:37.397" v="77" actId="14100"/>
          <ac:spMkLst>
            <pc:docMk/>
            <pc:sldMk cId="451007849" sldId="311"/>
            <ac:spMk id="63262" creationId="{98CE4267-F571-4D8F-9B6D-484C7DB59D28}"/>
          </ac:spMkLst>
        </pc:spChg>
        <pc:spChg chg="mod">
          <ac:chgData name="Mrs Hargreaves" userId="16d29ebe-5fd1-4f7c-a551-c4871f6cfdc9" providerId="ADAL" clId="{A56CBEDE-4DB6-4D0C-AF6B-821805A7D626}" dt="2021-08-22T12:15:37.397" v="77" actId="14100"/>
          <ac:spMkLst>
            <pc:docMk/>
            <pc:sldMk cId="451007849" sldId="311"/>
            <ac:spMk id="63263" creationId="{C88477DE-A84C-41AD-AC71-F4C473BCA81E}"/>
          </ac:spMkLst>
        </pc:spChg>
        <pc:spChg chg="mod">
          <ac:chgData name="Mrs Hargreaves" userId="16d29ebe-5fd1-4f7c-a551-c4871f6cfdc9" providerId="ADAL" clId="{A56CBEDE-4DB6-4D0C-AF6B-821805A7D626}" dt="2021-08-22T12:15:37.397" v="77" actId="14100"/>
          <ac:spMkLst>
            <pc:docMk/>
            <pc:sldMk cId="451007849" sldId="311"/>
            <ac:spMk id="63264" creationId="{34DF9FED-7499-4CDE-B047-78CB46153289}"/>
          </ac:spMkLst>
        </pc:spChg>
        <pc:spChg chg="mod">
          <ac:chgData name="Mrs Hargreaves" userId="16d29ebe-5fd1-4f7c-a551-c4871f6cfdc9" providerId="ADAL" clId="{A56CBEDE-4DB6-4D0C-AF6B-821805A7D626}" dt="2021-08-22T12:15:37.397" v="77" actId="14100"/>
          <ac:spMkLst>
            <pc:docMk/>
            <pc:sldMk cId="451007849" sldId="311"/>
            <ac:spMk id="63265" creationId="{5333A4F3-F710-4466-816B-33BEA70F3825}"/>
          </ac:spMkLst>
        </pc:spChg>
        <pc:spChg chg="mod">
          <ac:chgData name="Mrs Hargreaves" userId="16d29ebe-5fd1-4f7c-a551-c4871f6cfdc9" providerId="ADAL" clId="{A56CBEDE-4DB6-4D0C-AF6B-821805A7D626}" dt="2021-08-22T12:15:37.397" v="77" actId="14100"/>
          <ac:spMkLst>
            <pc:docMk/>
            <pc:sldMk cId="451007849" sldId="311"/>
            <ac:spMk id="63266" creationId="{90AA0368-6135-4EEE-9E4D-64AD7C86BAF9}"/>
          </ac:spMkLst>
        </pc:spChg>
        <pc:spChg chg="mod">
          <ac:chgData name="Mrs Hargreaves" userId="16d29ebe-5fd1-4f7c-a551-c4871f6cfdc9" providerId="ADAL" clId="{A56CBEDE-4DB6-4D0C-AF6B-821805A7D626}" dt="2021-08-22T12:15:37.397" v="77" actId="14100"/>
          <ac:spMkLst>
            <pc:docMk/>
            <pc:sldMk cId="451007849" sldId="311"/>
            <ac:spMk id="63267" creationId="{8BBA53AE-B208-4870-99F8-30EECF85573F}"/>
          </ac:spMkLst>
        </pc:spChg>
        <pc:spChg chg="mod">
          <ac:chgData name="Mrs Hargreaves" userId="16d29ebe-5fd1-4f7c-a551-c4871f6cfdc9" providerId="ADAL" clId="{A56CBEDE-4DB6-4D0C-AF6B-821805A7D626}" dt="2021-08-22T12:15:37.397" v="77" actId="14100"/>
          <ac:spMkLst>
            <pc:docMk/>
            <pc:sldMk cId="451007849" sldId="311"/>
            <ac:spMk id="63268" creationId="{2F8E627F-ABC0-4ED9-81D6-0407219B28C7}"/>
          </ac:spMkLst>
        </pc:spChg>
        <pc:spChg chg="mod">
          <ac:chgData name="Mrs Hargreaves" userId="16d29ebe-5fd1-4f7c-a551-c4871f6cfdc9" providerId="ADAL" clId="{A56CBEDE-4DB6-4D0C-AF6B-821805A7D626}" dt="2021-08-22T12:15:37.397" v="77" actId="14100"/>
          <ac:spMkLst>
            <pc:docMk/>
            <pc:sldMk cId="451007849" sldId="311"/>
            <ac:spMk id="63269" creationId="{0BB73420-2473-4BA8-8537-CED6859FD5D9}"/>
          </ac:spMkLst>
        </pc:spChg>
        <pc:spChg chg="mod">
          <ac:chgData name="Mrs Hargreaves" userId="16d29ebe-5fd1-4f7c-a551-c4871f6cfdc9" providerId="ADAL" clId="{A56CBEDE-4DB6-4D0C-AF6B-821805A7D626}" dt="2021-08-22T12:15:37.397" v="77" actId="14100"/>
          <ac:spMkLst>
            <pc:docMk/>
            <pc:sldMk cId="451007849" sldId="311"/>
            <ac:spMk id="63270" creationId="{E7096AA8-3A69-41C3-B1F4-EC45FFAC214C}"/>
          </ac:spMkLst>
        </pc:spChg>
        <pc:spChg chg="mod">
          <ac:chgData name="Mrs Hargreaves" userId="16d29ebe-5fd1-4f7c-a551-c4871f6cfdc9" providerId="ADAL" clId="{A56CBEDE-4DB6-4D0C-AF6B-821805A7D626}" dt="2021-08-22T12:15:37.397" v="77" actId="14100"/>
          <ac:spMkLst>
            <pc:docMk/>
            <pc:sldMk cId="451007849" sldId="311"/>
            <ac:spMk id="63271" creationId="{162F1ED1-5489-41AD-BA45-F35C558BCE21}"/>
          </ac:spMkLst>
        </pc:spChg>
        <pc:spChg chg="mod">
          <ac:chgData name="Mrs Hargreaves" userId="16d29ebe-5fd1-4f7c-a551-c4871f6cfdc9" providerId="ADAL" clId="{A56CBEDE-4DB6-4D0C-AF6B-821805A7D626}" dt="2021-08-22T12:15:37.397" v="77" actId="14100"/>
          <ac:spMkLst>
            <pc:docMk/>
            <pc:sldMk cId="451007849" sldId="311"/>
            <ac:spMk id="63272" creationId="{EE0592E9-165D-4EE9-9B96-61B9C5319DD5}"/>
          </ac:spMkLst>
        </pc:spChg>
        <pc:spChg chg="mod">
          <ac:chgData name="Mrs Hargreaves" userId="16d29ebe-5fd1-4f7c-a551-c4871f6cfdc9" providerId="ADAL" clId="{A56CBEDE-4DB6-4D0C-AF6B-821805A7D626}" dt="2021-08-22T12:15:37.397" v="77" actId="14100"/>
          <ac:spMkLst>
            <pc:docMk/>
            <pc:sldMk cId="451007849" sldId="311"/>
            <ac:spMk id="63273" creationId="{10589EE8-BBBF-489F-AE66-90297FD92C56}"/>
          </ac:spMkLst>
        </pc:spChg>
        <pc:spChg chg="mod">
          <ac:chgData name="Mrs Hargreaves" userId="16d29ebe-5fd1-4f7c-a551-c4871f6cfdc9" providerId="ADAL" clId="{A56CBEDE-4DB6-4D0C-AF6B-821805A7D626}" dt="2021-08-22T12:15:37.397" v="77" actId="14100"/>
          <ac:spMkLst>
            <pc:docMk/>
            <pc:sldMk cId="451007849" sldId="311"/>
            <ac:spMk id="63274" creationId="{8F35E33D-80CF-4A66-BD1A-6D25A789141F}"/>
          </ac:spMkLst>
        </pc:spChg>
        <pc:spChg chg="mod">
          <ac:chgData name="Mrs Hargreaves" userId="16d29ebe-5fd1-4f7c-a551-c4871f6cfdc9" providerId="ADAL" clId="{A56CBEDE-4DB6-4D0C-AF6B-821805A7D626}" dt="2021-08-22T12:15:37.397" v="77" actId="14100"/>
          <ac:spMkLst>
            <pc:docMk/>
            <pc:sldMk cId="451007849" sldId="311"/>
            <ac:spMk id="63275" creationId="{47098BED-6D87-403B-BE02-B757DE8B7627}"/>
          </ac:spMkLst>
        </pc:spChg>
        <pc:spChg chg="mod">
          <ac:chgData name="Mrs Hargreaves" userId="16d29ebe-5fd1-4f7c-a551-c4871f6cfdc9" providerId="ADAL" clId="{A56CBEDE-4DB6-4D0C-AF6B-821805A7D626}" dt="2021-08-22T12:15:37.397" v="77" actId="14100"/>
          <ac:spMkLst>
            <pc:docMk/>
            <pc:sldMk cId="451007849" sldId="311"/>
            <ac:spMk id="63276" creationId="{FD92C5C6-4433-4C68-9BBA-46C7944B3B7B}"/>
          </ac:spMkLst>
        </pc:spChg>
        <pc:spChg chg="mod">
          <ac:chgData name="Mrs Hargreaves" userId="16d29ebe-5fd1-4f7c-a551-c4871f6cfdc9" providerId="ADAL" clId="{A56CBEDE-4DB6-4D0C-AF6B-821805A7D626}" dt="2021-08-22T12:15:37.397" v="77" actId="14100"/>
          <ac:spMkLst>
            <pc:docMk/>
            <pc:sldMk cId="451007849" sldId="311"/>
            <ac:spMk id="63277" creationId="{67922B13-95BE-4EBF-AAA9-7F8945653F78}"/>
          </ac:spMkLst>
        </pc:spChg>
        <pc:spChg chg="mod">
          <ac:chgData name="Mrs Hargreaves" userId="16d29ebe-5fd1-4f7c-a551-c4871f6cfdc9" providerId="ADAL" clId="{A56CBEDE-4DB6-4D0C-AF6B-821805A7D626}" dt="2021-08-22T12:15:37.397" v="77" actId="14100"/>
          <ac:spMkLst>
            <pc:docMk/>
            <pc:sldMk cId="451007849" sldId="311"/>
            <ac:spMk id="63278" creationId="{AADF6DA8-3379-4176-9DA6-0C0AB756E288}"/>
          </ac:spMkLst>
        </pc:spChg>
        <pc:spChg chg="mod">
          <ac:chgData name="Mrs Hargreaves" userId="16d29ebe-5fd1-4f7c-a551-c4871f6cfdc9" providerId="ADAL" clId="{A56CBEDE-4DB6-4D0C-AF6B-821805A7D626}" dt="2021-08-22T12:15:37.397" v="77" actId="14100"/>
          <ac:spMkLst>
            <pc:docMk/>
            <pc:sldMk cId="451007849" sldId="311"/>
            <ac:spMk id="63279" creationId="{FA23E348-F0C2-4FA1-932C-98AFFD26F061}"/>
          </ac:spMkLst>
        </pc:spChg>
        <pc:spChg chg="mod">
          <ac:chgData name="Mrs Hargreaves" userId="16d29ebe-5fd1-4f7c-a551-c4871f6cfdc9" providerId="ADAL" clId="{A56CBEDE-4DB6-4D0C-AF6B-821805A7D626}" dt="2021-08-22T12:15:37.397" v="77" actId="14100"/>
          <ac:spMkLst>
            <pc:docMk/>
            <pc:sldMk cId="451007849" sldId="311"/>
            <ac:spMk id="63280" creationId="{F1B77DCD-0DE5-4F9B-9A44-A464B02249E7}"/>
          </ac:spMkLst>
        </pc:spChg>
        <pc:spChg chg="mod">
          <ac:chgData name="Mrs Hargreaves" userId="16d29ebe-5fd1-4f7c-a551-c4871f6cfdc9" providerId="ADAL" clId="{A56CBEDE-4DB6-4D0C-AF6B-821805A7D626}" dt="2021-08-22T12:15:37.397" v="77" actId="14100"/>
          <ac:spMkLst>
            <pc:docMk/>
            <pc:sldMk cId="451007849" sldId="311"/>
            <ac:spMk id="63281" creationId="{EF8DF651-3C7F-4F2D-8402-6F9962D82CB2}"/>
          </ac:spMkLst>
        </pc:spChg>
        <pc:spChg chg="mod">
          <ac:chgData name="Mrs Hargreaves" userId="16d29ebe-5fd1-4f7c-a551-c4871f6cfdc9" providerId="ADAL" clId="{A56CBEDE-4DB6-4D0C-AF6B-821805A7D626}" dt="2021-08-22T12:15:37.397" v="77" actId="14100"/>
          <ac:spMkLst>
            <pc:docMk/>
            <pc:sldMk cId="451007849" sldId="311"/>
            <ac:spMk id="63282" creationId="{208EC4F2-3B0E-4F08-A6EE-D1232661DD73}"/>
          </ac:spMkLst>
        </pc:spChg>
        <pc:spChg chg="mod">
          <ac:chgData name="Mrs Hargreaves" userId="16d29ebe-5fd1-4f7c-a551-c4871f6cfdc9" providerId="ADAL" clId="{A56CBEDE-4DB6-4D0C-AF6B-821805A7D626}" dt="2021-08-22T12:15:37.397" v="77" actId="14100"/>
          <ac:spMkLst>
            <pc:docMk/>
            <pc:sldMk cId="451007849" sldId="311"/>
            <ac:spMk id="63283" creationId="{9194FBE7-9331-4C33-9D11-DFB6038EEC24}"/>
          </ac:spMkLst>
        </pc:spChg>
        <pc:spChg chg="mod">
          <ac:chgData name="Mrs Hargreaves" userId="16d29ebe-5fd1-4f7c-a551-c4871f6cfdc9" providerId="ADAL" clId="{A56CBEDE-4DB6-4D0C-AF6B-821805A7D626}" dt="2021-08-22T12:15:37.397" v="77" actId="14100"/>
          <ac:spMkLst>
            <pc:docMk/>
            <pc:sldMk cId="451007849" sldId="311"/>
            <ac:spMk id="63284" creationId="{CEEB6701-2CBD-4F7F-940C-F7C9D6D9BA21}"/>
          </ac:spMkLst>
        </pc:spChg>
        <pc:spChg chg="mod">
          <ac:chgData name="Mrs Hargreaves" userId="16d29ebe-5fd1-4f7c-a551-c4871f6cfdc9" providerId="ADAL" clId="{A56CBEDE-4DB6-4D0C-AF6B-821805A7D626}" dt="2021-08-22T12:15:37.397" v="77" actId="14100"/>
          <ac:spMkLst>
            <pc:docMk/>
            <pc:sldMk cId="451007849" sldId="311"/>
            <ac:spMk id="63285" creationId="{A12F2418-97CA-4130-B608-4A1115F05BD4}"/>
          </ac:spMkLst>
        </pc:spChg>
        <pc:spChg chg="mod">
          <ac:chgData name="Mrs Hargreaves" userId="16d29ebe-5fd1-4f7c-a551-c4871f6cfdc9" providerId="ADAL" clId="{A56CBEDE-4DB6-4D0C-AF6B-821805A7D626}" dt="2021-08-22T12:15:37.397" v="77" actId="14100"/>
          <ac:spMkLst>
            <pc:docMk/>
            <pc:sldMk cId="451007849" sldId="311"/>
            <ac:spMk id="63286" creationId="{AF0AF2DD-E299-406A-857D-81F3D687B62D}"/>
          </ac:spMkLst>
        </pc:spChg>
        <pc:spChg chg="mod">
          <ac:chgData name="Mrs Hargreaves" userId="16d29ebe-5fd1-4f7c-a551-c4871f6cfdc9" providerId="ADAL" clId="{A56CBEDE-4DB6-4D0C-AF6B-821805A7D626}" dt="2021-08-22T12:15:37.397" v="77" actId="14100"/>
          <ac:spMkLst>
            <pc:docMk/>
            <pc:sldMk cId="451007849" sldId="311"/>
            <ac:spMk id="63287" creationId="{F3836F6B-B1C1-4F59-8281-DF00FA1A9433}"/>
          </ac:spMkLst>
        </pc:spChg>
        <pc:spChg chg="mod">
          <ac:chgData name="Mrs Hargreaves" userId="16d29ebe-5fd1-4f7c-a551-c4871f6cfdc9" providerId="ADAL" clId="{A56CBEDE-4DB6-4D0C-AF6B-821805A7D626}" dt="2021-08-22T12:15:37.397" v="77" actId="14100"/>
          <ac:spMkLst>
            <pc:docMk/>
            <pc:sldMk cId="451007849" sldId="311"/>
            <ac:spMk id="63288" creationId="{C315C0D2-BEF7-4BB8-9EC6-F5757683AC38}"/>
          </ac:spMkLst>
        </pc:spChg>
        <pc:spChg chg="mod">
          <ac:chgData name="Mrs Hargreaves" userId="16d29ebe-5fd1-4f7c-a551-c4871f6cfdc9" providerId="ADAL" clId="{A56CBEDE-4DB6-4D0C-AF6B-821805A7D626}" dt="2021-08-22T12:15:37.397" v="77" actId="14100"/>
          <ac:spMkLst>
            <pc:docMk/>
            <pc:sldMk cId="451007849" sldId="311"/>
            <ac:spMk id="63289" creationId="{93F9A3D9-E868-4C2E-91A5-1A44F3C80DBD}"/>
          </ac:spMkLst>
        </pc:spChg>
        <pc:spChg chg="mod">
          <ac:chgData name="Mrs Hargreaves" userId="16d29ebe-5fd1-4f7c-a551-c4871f6cfdc9" providerId="ADAL" clId="{A56CBEDE-4DB6-4D0C-AF6B-821805A7D626}" dt="2021-08-22T12:15:37.397" v="77" actId="14100"/>
          <ac:spMkLst>
            <pc:docMk/>
            <pc:sldMk cId="451007849" sldId="311"/>
            <ac:spMk id="63290" creationId="{8AA7A3F5-DA90-4337-8901-FD80C1C2335A}"/>
          </ac:spMkLst>
        </pc:spChg>
        <pc:spChg chg="mod">
          <ac:chgData name="Mrs Hargreaves" userId="16d29ebe-5fd1-4f7c-a551-c4871f6cfdc9" providerId="ADAL" clId="{A56CBEDE-4DB6-4D0C-AF6B-821805A7D626}" dt="2021-08-22T12:15:37.397" v="77" actId="14100"/>
          <ac:spMkLst>
            <pc:docMk/>
            <pc:sldMk cId="451007849" sldId="311"/>
            <ac:spMk id="63291" creationId="{A2C08423-0D26-4457-BD45-C52FB85BFB51}"/>
          </ac:spMkLst>
        </pc:spChg>
        <pc:spChg chg="mod">
          <ac:chgData name="Mrs Hargreaves" userId="16d29ebe-5fd1-4f7c-a551-c4871f6cfdc9" providerId="ADAL" clId="{A56CBEDE-4DB6-4D0C-AF6B-821805A7D626}" dt="2021-08-22T12:15:37.397" v="77" actId="14100"/>
          <ac:spMkLst>
            <pc:docMk/>
            <pc:sldMk cId="451007849" sldId="311"/>
            <ac:spMk id="63292" creationId="{1F5A58AE-7F78-467C-8423-CDBF1E6AA1ED}"/>
          </ac:spMkLst>
        </pc:spChg>
        <pc:spChg chg="mod">
          <ac:chgData name="Mrs Hargreaves" userId="16d29ebe-5fd1-4f7c-a551-c4871f6cfdc9" providerId="ADAL" clId="{A56CBEDE-4DB6-4D0C-AF6B-821805A7D626}" dt="2021-08-22T12:15:37.397" v="77" actId="14100"/>
          <ac:spMkLst>
            <pc:docMk/>
            <pc:sldMk cId="451007849" sldId="311"/>
            <ac:spMk id="63293" creationId="{161CEABD-A851-4686-A9C9-9BA9D9FE7DAB}"/>
          </ac:spMkLst>
        </pc:spChg>
        <pc:spChg chg="mod">
          <ac:chgData name="Mrs Hargreaves" userId="16d29ebe-5fd1-4f7c-a551-c4871f6cfdc9" providerId="ADAL" clId="{A56CBEDE-4DB6-4D0C-AF6B-821805A7D626}" dt="2021-08-22T12:15:37.397" v="77" actId="14100"/>
          <ac:spMkLst>
            <pc:docMk/>
            <pc:sldMk cId="451007849" sldId="311"/>
            <ac:spMk id="63294" creationId="{58C88E57-2299-4C77-B027-1DB859473CF5}"/>
          </ac:spMkLst>
        </pc:spChg>
        <pc:spChg chg="mod">
          <ac:chgData name="Mrs Hargreaves" userId="16d29ebe-5fd1-4f7c-a551-c4871f6cfdc9" providerId="ADAL" clId="{A56CBEDE-4DB6-4D0C-AF6B-821805A7D626}" dt="2021-08-22T12:15:37.397" v="77" actId="14100"/>
          <ac:spMkLst>
            <pc:docMk/>
            <pc:sldMk cId="451007849" sldId="311"/>
            <ac:spMk id="63295" creationId="{D9FD55E6-8CFE-4619-92AA-850115FC01C3}"/>
          </ac:spMkLst>
        </pc:spChg>
        <pc:spChg chg="mod">
          <ac:chgData name="Mrs Hargreaves" userId="16d29ebe-5fd1-4f7c-a551-c4871f6cfdc9" providerId="ADAL" clId="{A56CBEDE-4DB6-4D0C-AF6B-821805A7D626}" dt="2021-08-22T12:15:37.397" v="77" actId="14100"/>
          <ac:spMkLst>
            <pc:docMk/>
            <pc:sldMk cId="451007849" sldId="311"/>
            <ac:spMk id="63296" creationId="{64F8463A-693F-40DD-BFB6-47A821901834}"/>
          </ac:spMkLst>
        </pc:spChg>
        <pc:spChg chg="mod">
          <ac:chgData name="Mrs Hargreaves" userId="16d29ebe-5fd1-4f7c-a551-c4871f6cfdc9" providerId="ADAL" clId="{A56CBEDE-4DB6-4D0C-AF6B-821805A7D626}" dt="2021-08-22T12:15:37.397" v="77" actId="14100"/>
          <ac:spMkLst>
            <pc:docMk/>
            <pc:sldMk cId="451007849" sldId="311"/>
            <ac:spMk id="63297" creationId="{BABB005A-364F-4B12-B415-3DF4008754D2}"/>
          </ac:spMkLst>
        </pc:spChg>
        <pc:spChg chg="mod">
          <ac:chgData name="Mrs Hargreaves" userId="16d29ebe-5fd1-4f7c-a551-c4871f6cfdc9" providerId="ADAL" clId="{A56CBEDE-4DB6-4D0C-AF6B-821805A7D626}" dt="2021-08-22T12:15:37.397" v="77" actId="14100"/>
          <ac:spMkLst>
            <pc:docMk/>
            <pc:sldMk cId="451007849" sldId="311"/>
            <ac:spMk id="63298" creationId="{235C070C-59F3-4F41-98BB-E56FA98BF1F1}"/>
          </ac:spMkLst>
        </pc:spChg>
        <pc:spChg chg="mod">
          <ac:chgData name="Mrs Hargreaves" userId="16d29ebe-5fd1-4f7c-a551-c4871f6cfdc9" providerId="ADAL" clId="{A56CBEDE-4DB6-4D0C-AF6B-821805A7D626}" dt="2021-08-22T12:15:37.397" v="77" actId="14100"/>
          <ac:spMkLst>
            <pc:docMk/>
            <pc:sldMk cId="451007849" sldId="311"/>
            <ac:spMk id="63299" creationId="{3404DD5B-BDAB-417C-9415-511750BE3140}"/>
          </ac:spMkLst>
        </pc:spChg>
        <pc:spChg chg="mod">
          <ac:chgData name="Mrs Hargreaves" userId="16d29ebe-5fd1-4f7c-a551-c4871f6cfdc9" providerId="ADAL" clId="{A56CBEDE-4DB6-4D0C-AF6B-821805A7D626}" dt="2021-08-22T12:15:37.397" v="77" actId="14100"/>
          <ac:spMkLst>
            <pc:docMk/>
            <pc:sldMk cId="451007849" sldId="311"/>
            <ac:spMk id="63300" creationId="{134EC9B9-2E09-468D-8EB8-14545A3689FE}"/>
          </ac:spMkLst>
        </pc:spChg>
        <pc:spChg chg="mod">
          <ac:chgData name="Mrs Hargreaves" userId="16d29ebe-5fd1-4f7c-a551-c4871f6cfdc9" providerId="ADAL" clId="{A56CBEDE-4DB6-4D0C-AF6B-821805A7D626}" dt="2021-08-22T12:15:37.397" v="77" actId="14100"/>
          <ac:spMkLst>
            <pc:docMk/>
            <pc:sldMk cId="451007849" sldId="311"/>
            <ac:spMk id="63301" creationId="{1F545F94-ECEF-4584-B111-AD7CC900ADE3}"/>
          </ac:spMkLst>
        </pc:spChg>
        <pc:spChg chg="mod">
          <ac:chgData name="Mrs Hargreaves" userId="16d29ebe-5fd1-4f7c-a551-c4871f6cfdc9" providerId="ADAL" clId="{A56CBEDE-4DB6-4D0C-AF6B-821805A7D626}" dt="2021-08-22T12:15:37.397" v="77" actId="14100"/>
          <ac:spMkLst>
            <pc:docMk/>
            <pc:sldMk cId="451007849" sldId="311"/>
            <ac:spMk id="63302" creationId="{6A06E4B8-36FB-4618-B97E-5A93E5F9D281}"/>
          </ac:spMkLst>
        </pc:spChg>
        <pc:spChg chg="mod">
          <ac:chgData name="Mrs Hargreaves" userId="16d29ebe-5fd1-4f7c-a551-c4871f6cfdc9" providerId="ADAL" clId="{A56CBEDE-4DB6-4D0C-AF6B-821805A7D626}" dt="2021-08-22T12:15:37.397" v="77" actId="14100"/>
          <ac:spMkLst>
            <pc:docMk/>
            <pc:sldMk cId="451007849" sldId="311"/>
            <ac:spMk id="63303" creationId="{0EEDCAE7-32C1-4452-80BF-C1E4D4D52BB7}"/>
          </ac:spMkLst>
        </pc:spChg>
        <pc:spChg chg="mod">
          <ac:chgData name="Mrs Hargreaves" userId="16d29ebe-5fd1-4f7c-a551-c4871f6cfdc9" providerId="ADAL" clId="{A56CBEDE-4DB6-4D0C-AF6B-821805A7D626}" dt="2021-08-22T12:15:37.397" v="77" actId="14100"/>
          <ac:spMkLst>
            <pc:docMk/>
            <pc:sldMk cId="451007849" sldId="311"/>
            <ac:spMk id="63304" creationId="{8F813206-7886-4273-96EE-A53066558290}"/>
          </ac:spMkLst>
        </pc:spChg>
        <pc:spChg chg="mod">
          <ac:chgData name="Mrs Hargreaves" userId="16d29ebe-5fd1-4f7c-a551-c4871f6cfdc9" providerId="ADAL" clId="{A56CBEDE-4DB6-4D0C-AF6B-821805A7D626}" dt="2021-08-22T12:15:37.397" v="77" actId="14100"/>
          <ac:spMkLst>
            <pc:docMk/>
            <pc:sldMk cId="451007849" sldId="311"/>
            <ac:spMk id="63305" creationId="{F9838875-A443-43E0-8C09-F7839B915CFF}"/>
          </ac:spMkLst>
        </pc:spChg>
        <pc:spChg chg="mod">
          <ac:chgData name="Mrs Hargreaves" userId="16d29ebe-5fd1-4f7c-a551-c4871f6cfdc9" providerId="ADAL" clId="{A56CBEDE-4DB6-4D0C-AF6B-821805A7D626}" dt="2021-08-22T12:15:37.397" v="77" actId="14100"/>
          <ac:spMkLst>
            <pc:docMk/>
            <pc:sldMk cId="451007849" sldId="311"/>
            <ac:spMk id="63306" creationId="{4942D66B-1A66-494D-A094-C6445F4AEBCC}"/>
          </ac:spMkLst>
        </pc:spChg>
        <pc:spChg chg="mod">
          <ac:chgData name="Mrs Hargreaves" userId="16d29ebe-5fd1-4f7c-a551-c4871f6cfdc9" providerId="ADAL" clId="{A56CBEDE-4DB6-4D0C-AF6B-821805A7D626}" dt="2021-08-22T12:15:37.397" v="77" actId="14100"/>
          <ac:spMkLst>
            <pc:docMk/>
            <pc:sldMk cId="451007849" sldId="311"/>
            <ac:spMk id="63307" creationId="{D77A5057-FC6D-4AE9-A3A3-9415DC926E58}"/>
          </ac:spMkLst>
        </pc:spChg>
        <pc:spChg chg="mod">
          <ac:chgData name="Mrs Hargreaves" userId="16d29ebe-5fd1-4f7c-a551-c4871f6cfdc9" providerId="ADAL" clId="{A56CBEDE-4DB6-4D0C-AF6B-821805A7D626}" dt="2021-08-22T12:15:37.397" v="77" actId="14100"/>
          <ac:spMkLst>
            <pc:docMk/>
            <pc:sldMk cId="451007849" sldId="311"/>
            <ac:spMk id="63308" creationId="{2F21F0AB-CC1E-42BF-9E5A-3EFBC63F141E}"/>
          </ac:spMkLst>
        </pc:spChg>
        <pc:spChg chg="mod">
          <ac:chgData name="Mrs Hargreaves" userId="16d29ebe-5fd1-4f7c-a551-c4871f6cfdc9" providerId="ADAL" clId="{A56CBEDE-4DB6-4D0C-AF6B-821805A7D626}" dt="2021-08-22T12:15:37.397" v="77" actId="14100"/>
          <ac:spMkLst>
            <pc:docMk/>
            <pc:sldMk cId="451007849" sldId="311"/>
            <ac:spMk id="63309" creationId="{A5EE94A4-9ABF-41DF-BAAC-AEF2C20619FF}"/>
          </ac:spMkLst>
        </pc:spChg>
        <pc:spChg chg="mod">
          <ac:chgData name="Mrs Hargreaves" userId="16d29ebe-5fd1-4f7c-a551-c4871f6cfdc9" providerId="ADAL" clId="{A56CBEDE-4DB6-4D0C-AF6B-821805A7D626}" dt="2021-08-22T12:15:37.397" v="77" actId="14100"/>
          <ac:spMkLst>
            <pc:docMk/>
            <pc:sldMk cId="451007849" sldId="311"/>
            <ac:spMk id="63310" creationId="{31E7F697-A0EC-4F89-A120-4571ED43966C}"/>
          </ac:spMkLst>
        </pc:spChg>
        <pc:spChg chg="mod">
          <ac:chgData name="Mrs Hargreaves" userId="16d29ebe-5fd1-4f7c-a551-c4871f6cfdc9" providerId="ADAL" clId="{A56CBEDE-4DB6-4D0C-AF6B-821805A7D626}" dt="2021-08-22T12:15:37.397" v="77" actId="14100"/>
          <ac:spMkLst>
            <pc:docMk/>
            <pc:sldMk cId="451007849" sldId="311"/>
            <ac:spMk id="63311" creationId="{B7F6955B-8157-47FC-A260-4ED813B4C705}"/>
          </ac:spMkLst>
        </pc:spChg>
        <pc:spChg chg="mod">
          <ac:chgData name="Mrs Hargreaves" userId="16d29ebe-5fd1-4f7c-a551-c4871f6cfdc9" providerId="ADAL" clId="{A56CBEDE-4DB6-4D0C-AF6B-821805A7D626}" dt="2021-08-22T12:15:37.397" v="77" actId="14100"/>
          <ac:spMkLst>
            <pc:docMk/>
            <pc:sldMk cId="451007849" sldId="311"/>
            <ac:spMk id="63312" creationId="{3F64380F-5B3A-4E5D-9FA4-FF526F22A0C6}"/>
          </ac:spMkLst>
        </pc:spChg>
        <pc:spChg chg="mod">
          <ac:chgData name="Mrs Hargreaves" userId="16d29ebe-5fd1-4f7c-a551-c4871f6cfdc9" providerId="ADAL" clId="{A56CBEDE-4DB6-4D0C-AF6B-821805A7D626}" dt="2021-08-22T12:15:37.397" v="77" actId="14100"/>
          <ac:spMkLst>
            <pc:docMk/>
            <pc:sldMk cId="451007849" sldId="311"/>
            <ac:spMk id="63313" creationId="{640ACBA5-D29C-425A-86F8-9FDF8ADAD9BB}"/>
          </ac:spMkLst>
        </pc:spChg>
        <pc:spChg chg="mod">
          <ac:chgData name="Mrs Hargreaves" userId="16d29ebe-5fd1-4f7c-a551-c4871f6cfdc9" providerId="ADAL" clId="{A56CBEDE-4DB6-4D0C-AF6B-821805A7D626}" dt="2021-08-22T12:15:37.397" v="77" actId="14100"/>
          <ac:spMkLst>
            <pc:docMk/>
            <pc:sldMk cId="451007849" sldId="311"/>
            <ac:spMk id="63314" creationId="{6E3D6F27-153B-4C34-B0CE-FF7C9AAD747C}"/>
          </ac:spMkLst>
        </pc:spChg>
        <pc:spChg chg="mod">
          <ac:chgData name="Mrs Hargreaves" userId="16d29ebe-5fd1-4f7c-a551-c4871f6cfdc9" providerId="ADAL" clId="{A56CBEDE-4DB6-4D0C-AF6B-821805A7D626}" dt="2021-08-22T12:15:37.397" v="77" actId="14100"/>
          <ac:spMkLst>
            <pc:docMk/>
            <pc:sldMk cId="451007849" sldId="311"/>
            <ac:spMk id="63315" creationId="{361571F0-9929-4428-8A15-18ADA4A25D50}"/>
          </ac:spMkLst>
        </pc:spChg>
        <pc:spChg chg="mod">
          <ac:chgData name="Mrs Hargreaves" userId="16d29ebe-5fd1-4f7c-a551-c4871f6cfdc9" providerId="ADAL" clId="{A56CBEDE-4DB6-4D0C-AF6B-821805A7D626}" dt="2021-08-22T12:15:37.397" v="77" actId="14100"/>
          <ac:spMkLst>
            <pc:docMk/>
            <pc:sldMk cId="451007849" sldId="311"/>
            <ac:spMk id="63316" creationId="{AA4C2613-6CFB-40CF-918E-3E3FC1BC0583}"/>
          </ac:spMkLst>
        </pc:spChg>
        <pc:spChg chg="mod">
          <ac:chgData name="Mrs Hargreaves" userId="16d29ebe-5fd1-4f7c-a551-c4871f6cfdc9" providerId="ADAL" clId="{A56CBEDE-4DB6-4D0C-AF6B-821805A7D626}" dt="2021-08-22T12:15:37.397" v="77" actId="14100"/>
          <ac:spMkLst>
            <pc:docMk/>
            <pc:sldMk cId="451007849" sldId="311"/>
            <ac:spMk id="63317" creationId="{A2948D21-F245-4890-8C51-2678E11D6335}"/>
          </ac:spMkLst>
        </pc:spChg>
        <pc:spChg chg="mod">
          <ac:chgData name="Mrs Hargreaves" userId="16d29ebe-5fd1-4f7c-a551-c4871f6cfdc9" providerId="ADAL" clId="{A56CBEDE-4DB6-4D0C-AF6B-821805A7D626}" dt="2021-08-22T12:15:37.397" v="77" actId="14100"/>
          <ac:spMkLst>
            <pc:docMk/>
            <pc:sldMk cId="451007849" sldId="311"/>
            <ac:spMk id="63318" creationId="{B01DF73B-C07E-4963-89D4-452C69E04F69}"/>
          </ac:spMkLst>
        </pc:spChg>
        <pc:spChg chg="mod">
          <ac:chgData name="Mrs Hargreaves" userId="16d29ebe-5fd1-4f7c-a551-c4871f6cfdc9" providerId="ADAL" clId="{A56CBEDE-4DB6-4D0C-AF6B-821805A7D626}" dt="2021-08-22T12:15:37.397" v="77" actId="14100"/>
          <ac:spMkLst>
            <pc:docMk/>
            <pc:sldMk cId="451007849" sldId="311"/>
            <ac:spMk id="63319" creationId="{C245FB03-8AAE-4D72-88A8-67DB5D0B11EE}"/>
          </ac:spMkLst>
        </pc:spChg>
        <pc:spChg chg="mod">
          <ac:chgData name="Mrs Hargreaves" userId="16d29ebe-5fd1-4f7c-a551-c4871f6cfdc9" providerId="ADAL" clId="{A56CBEDE-4DB6-4D0C-AF6B-821805A7D626}" dt="2021-08-22T12:15:37.397" v="77" actId="14100"/>
          <ac:spMkLst>
            <pc:docMk/>
            <pc:sldMk cId="451007849" sldId="311"/>
            <ac:spMk id="63320" creationId="{2AF178CE-1104-4802-A4F8-3F0AD0746FA4}"/>
          </ac:spMkLst>
        </pc:spChg>
        <pc:spChg chg="mod">
          <ac:chgData name="Mrs Hargreaves" userId="16d29ebe-5fd1-4f7c-a551-c4871f6cfdc9" providerId="ADAL" clId="{A56CBEDE-4DB6-4D0C-AF6B-821805A7D626}" dt="2021-08-22T12:15:37.397" v="77" actId="14100"/>
          <ac:spMkLst>
            <pc:docMk/>
            <pc:sldMk cId="451007849" sldId="311"/>
            <ac:spMk id="63321" creationId="{0CE9BA93-9118-4EC9-99A2-1F17CA083914}"/>
          </ac:spMkLst>
        </pc:spChg>
        <pc:spChg chg="mod">
          <ac:chgData name="Mrs Hargreaves" userId="16d29ebe-5fd1-4f7c-a551-c4871f6cfdc9" providerId="ADAL" clId="{A56CBEDE-4DB6-4D0C-AF6B-821805A7D626}" dt="2021-08-22T12:15:37.397" v="77" actId="14100"/>
          <ac:spMkLst>
            <pc:docMk/>
            <pc:sldMk cId="451007849" sldId="311"/>
            <ac:spMk id="63322" creationId="{B10A231E-2271-4B6F-9529-6280B349AAA9}"/>
          </ac:spMkLst>
        </pc:spChg>
        <pc:spChg chg="mod">
          <ac:chgData name="Mrs Hargreaves" userId="16d29ebe-5fd1-4f7c-a551-c4871f6cfdc9" providerId="ADAL" clId="{A56CBEDE-4DB6-4D0C-AF6B-821805A7D626}" dt="2021-08-22T12:15:37.397" v="77" actId="14100"/>
          <ac:spMkLst>
            <pc:docMk/>
            <pc:sldMk cId="451007849" sldId="311"/>
            <ac:spMk id="63323" creationId="{BF375670-E1A4-4D9B-BE41-6009F646DB9D}"/>
          </ac:spMkLst>
        </pc:spChg>
        <pc:spChg chg="mod">
          <ac:chgData name="Mrs Hargreaves" userId="16d29ebe-5fd1-4f7c-a551-c4871f6cfdc9" providerId="ADAL" clId="{A56CBEDE-4DB6-4D0C-AF6B-821805A7D626}" dt="2021-08-22T12:15:37.397" v="77" actId="14100"/>
          <ac:spMkLst>
            <pc:docMk/>
            <pc:sldMk cId="451007849" sldId="311"/>
            <ac:spMk id="63324" creationId="{664075D8-48B3-4027-A48B-1C11B93C9AF2}"/>
          </ac:spMkLst>
        </pc:spChg>
        <pc:spChg chg="mod">
          <ac:chgData name="Mrs Hargreaves" userId="16d29ebe-5fd1-4f7c-a551-c4871f6cfdc9" providerId="ADAL" clId="{A56CBEDE-4DB6-4D0C-AF6B-821805A7D626}" dt="2021-08-22T12:15:37.397" v="77" actId="14100"/>
          <ac:spMkLst>
            <pc:docMk/>
            <pc:sldMk cId="451007849" sldId="311"/>
            <ac:spMk id="63325" creationId="{396BD8D8-A9EE-42BE-87EC-6156FFEE6881}"/>
          </ac:spMkLst>
        </pc:spChg>
        <pc:spChg chg="mod">
          <ac:chgData name="Mrs Hargreaves" userId="16d29ebe-5fd1-4f7c-a551-c4871f6cfdc9" providerId="ADAL" clId="{A56CBEDE-4DB6-4D0C-AF6B-821805A7D626}" dt="2021-08-22T12:15:37.397" v="77" actId="14100"/>
          <ac:spMkLst>
            <pc:docMk/>
            <pc:sldMk cId="451007849" sldId="311"/>
            <ac:spMk id="63326" creationId="{78A2A380-84C2-498E-B146-A12BF8C41629}"/>
          </ac:spMkLst>
        </pc:spChg>
        <pc:spChg chg="mod">
          <ac:chgData name="Mrs Hargreaves" userId="16d29ebe-5fd1-4f7c-a551-c4871f6cfdc9" providerId="ADAL" clId="{A56CBEDE-4DB6-4D0C-AF6B-821805A7D626}" dt="2021-08-22T12:15:37.397" v="77" actId="14100"/>
          <ac:spMkLst>
            <pc:docMk/>
            <pc:sldMk cId="451007849" sldId="311"/>
            <ac:spMk id="63327" creationId="{547DEE0D-BB91-4D64-9B65-519C89F4087A}"/>
          </ac:spMkLst>
        </pc:spChg>
        <pc:spChg chg="mod">
          <ac:chgData name="Mrs Hargreaves" userId="16d29ebe-5fd1-4f7c-a551-c4871f6cfdc9" providerId="ADAL" clId="{A56CBEDE-4DB6-4D0C-AF6B-821805A7D626}" dt="2021-08-22T12:15:37.397" v="77" actId="14100"/>
          <ac:spMkLst>
            <pc:docMk/>
            <pc:sldMk cId="451007849" sldId="311"/>
            <ac:spMk id="63328" creationId="{BC5AF14F-6920-48B9-ABEE-70F1117FE3A5}"/>
          </ac:spMkLst>
        </pc:spChg>
        <pc:spChg chg="mod">
          <ac:chgData name="Mrs Hargreaves" userId="16d29ebe-5fd1-4f7c-a551-c4871f6cfdc9" providerId="ADAL" clId="{A56CBEDE-4DB6-4D0C-AF6B-821805A7D626}" dt="2021-08-22T12:15:37.397" v="77" actId="14100"/>
          <ac:spMkLst>
            <pc:docMk/>
            <pc:sldMk cId="451007849" sldId="311"/>
            <ac:spMk id="63329" creationId="{35788BA1-4642-4BF9-815F-5F34815C7134}"/>
          </ac:spMkLst>
        </pc:spChg>
        <pc:spChg chg="mod">
          <ac:chgData name="Mrs Hargreaves" userId="16d29ebe-5fd1-4f7c-a551-c4871f6cfdc9" providerId="ADAL" clId="{A56CBEDE-4DB6-4D0C-AF6B-821805A7D626}" dt="2021-08-22T12:15:37.397" v="77" actId="14100"/>
          <ac:spMkLst>
            <pc:docMk/>
            <pc:sldMk cId="451007849" sldId="311"/>
            <ac:spMk id="63330" creationId="{85CD34FA-3970-40C8-8116-2A38069F79FF}"/>
          </ac:spMkLst>
        </pc:spChg>
        <pc:spChg chg="mod">
          <ac:chgData name="Mrs Hargreaves" userId="16d29ebe-5fd1-4f7c-a551-c4871f6cfdc9" providerId="ADAL" clId="{A56CBEDE-4DB6-4D0C-AF6B-821805A7D626}" dt="2021-08-22T12:15:37.397" v="77" actId="14100"/>
          <ac:spMkLst>
            <pc:docMk/>
            <pc:sldMk cId="451007849" sldId="311"/>
            <ac:spMk id="63331" creationId="{02B159E8-8B18-4C91-AAC8-D3D478823689}"/>
          </ac:spMkLst>
        </pc:spChg>
        <pc:spChg chg="mod">
          <ac:chgData name="Mrs Hargreaves" userId="16d29ebe-5fd1-4f7c-a551-c4871f6cfdc9" providerId="ADAL" clId="{A56CBEDE-4DB6-4D0C-AF6B-821805A7D626}" dt="2021-08-22T12:15:37.397" v="77" actId="14100"/>
          <ac:spMkLst>
            <pc:docMk/>
            <pc:sldMk cId="451007849" sldId="311"/>
            <ac:spMk id="63332" creationId="{A6748EFE-6138-46D1-8F53-73BD7B2A0049}"/>
          </ac:spMkLst>
        </pc:spChg>
        <pc:spChg chg="mod">
          <ac:chgData name="Mrs Hargreaves" userId="16d29ebe-5fd1-4f7c-a551-c4871f6cfdc9" providerId="ADAL" clId="{A56CBEDE-4DB6-4D0C-AF6B-821805A7D626}" dt="2021-08-22T12:15:37.397" v="77" actId="14100"/>
          <ac:spMkLst>
            <pc:docMk/>
            <pc:sldMk cId="451007849" sldId="311"/>
            <ac:spMk id="63333" creationId="{B501E3A7-FD31-4B55-AAEC-5882E9ACE8D9}"/>
          </ac:spMkLst>
        </pc:spChg>
        <pc:spChg chg="mod">
          <ac:chgData name="Mrs Hargreaves" userId="16d29ebe-5fd1-4f7c-a551-c4871f6cfdc9" providerId="ADAL" clId="{A56CBEDE-4DB6-4D0C-AF6B-821805A7D626}" dt="2021-08-22T12:15:37.397" v="77" actId="14100"/>
          <ac:spMkLst>
            <pc:docMk/>
            <pc:sldMk cId="451007849" sldId="311"/>
            <ac:spMk id="63334" creationId="{D257A31E-CB7D-4B08-A8BF-260B44244CE1}"/>
          </ac:spMkLst>
        </pc:spChg>
        <pc:spChg chg="mod">
          <ac:chgData name="Mrs Hargreaves" userId="16d29ebe-5fd1-4f7c-a551-c4871f6cfdc9" providerId="ADAL" clId="{A56CBEDE-4DB6-4D0C-AF6B-821805A7D626}" dt="2021-08-22T12:15:37.397" v="77" actId="14100"/>
          <ac:spMkLst>
            <pc:docMk/>
            <pc:sldMk cId="451007849" sldId="311"/>
            <ac:spMk id="63335" creationId="{538EDF1C-C2BD-4B3B-A80B-C1682C371D77}"/>
          </ac:spMkLst>
        </pc:spChg>
        <pc:spChg chg="mod">
          <ac:chgData name="Mrs Hargreaves" userId="16d29ebe-5fd1-4f7c-a551-c4871f6cfdc9" providerId="ADAL" clId="{A56CBEDE-4DB6-4D0C-AF6B-821805A7D626}" dt="2021-08-22T12:15:37.397" v="77" actId="14100"/>
          <ac:spMkLst>
            <pc:docMk/>
            <pc:sldMk cId="451007849" sldId="311"/>
            <ac:spMk id="63336" creationId="{E3B87F2D-0407-423A-9D37-55A106D3D34F}"/>
          </ac:spMkLst>
        </pc:spChg>
        <pc:spChg chg="mod">
          <ac:chgData name="Mrs Hargreaves" userId="16d29ebe-5fd1-4f7c-a551-c4871f6cfdc9" providerId="ADAL" clId="{A56CBEDE-4DB6-4D0C-AF6B-821805A7D626}" dt="2021-08-22T12:15:37.397" v="77" actId="14100"/>
          <ac:spMkLst>
            <pc:docMk/>
            <pc:sldMk cId="451007849" sldId="311"/>
            <ac:spMk id="63337" creationId="{EB2124D9-D7BF-416E-A060-F886A97173CC}"/>
          </ac:spMkLst>
        </pc:spChg>
        <pc:spChg chg="mod">
          <ac:chgData name="Mrs Hargreaves" userId="16d29ebe-5fd1-4f7c-a551-c4871f6cfdc9" providerId="ADAL" clId="{A56CBEDE-4DB6-4D0C-AF6B-821805A7D626}" dt="2021-08-22T12:15:37.397" v="77" actId="14100"/>
          <ac:spMkLst>
            <pc:docMk/>
            <pc:sldMk cId="451007849" sldId="311"/>
            <ac:spMk id="63338" creationId="{6E969DB2-6598-444C-BB25-83AAE9A32F83}"/>
          </ac:spMkLst>
        </pc:spChg>
        <pc:spChg chg="mod">
          <ac:chgData name="Mrs Hargreaves" userId="16d29ebe-5fd1-4f7c-a551-c4871f6cfdc9" providerId="ADAL" clId="{A56CBEDE-4DB6-4D0C-AF6B-821805A7D626}" dt="2021-08-22T12:15:37.397" v="77" actId="14100"/>
          <ac:spMkLst>
            <pc:docMk/>
            <pc:sldMk cId="451007849" sldId="311"/>
            <ac:spMk id="63339" creationId="{E0CEB1C8-4F86-4733-B26E-39FC240B28B3}"/>
          </ac:spMkLst>
        </pc:spChg>
        <pc:spChg chg="mod">
          <ac:chgData name="Mrs Hargreaves" userId="16d29ebe-5fd1-4f7c-a551-c4871f6cfdc9" providerId="ADAL" clId="{A56CBEDE-4DB6-4D0C-AF6B-821805A7D626}" dt="2021-08-22T12:15:37.397" v="77" actId="14100"/>
          <ac:spMkLst>
            <pc:docMk/>
            <pc:sldMk cId="451007849" sldId="311"/>
            <ac:spMk id="63340" creationId="{514B3C31-C5AF-44F7-AAB8-6579E064DF71}"/>
          </ac:spMkLst>
        </pc:spChg>
        <pc:spChg chg="mod">
          <ac:chgData name="Mrs Hargreaves" userId="16d29ebe-5fd1-4f7c-a551-c4871f6cfdc9" providerId="ADAL" clId="{A56CBEDE-4DB6-4D0C-AF6B-821805A7D626}" dt="2021-08-22T12:15:37.397" v="77" actId="14100"/>
          <ac:spMkLst>
            <pc:docMk/>
            <pc:sldMk cId="451007849" sldId="311"/>
            <ac:spMk id="63341" creationId="{046172D3-597E-4212-A30F-41748A1AC673}"/>
          </ac:spMkLst>
        </pc:spChg>
        <pc:spChg chg="mod">
          <ac:chgData name="Mrs Hargreaves" userId="16d29ebe-5fd1-4f7c-a551-c4871f6cfdc9" providerId="ADAL" clId="{A56CBEDE-4DB6-4D0C-AF6B-821805A7D626}" dt="2021-08-22T12:15:37.397" v="77" actId="14100"/>
          <ac:spMkLst>
            <pc:docMk/>
            <pc:sldMk cId="451007849" sldId="311"/>
            <ac:spMk id="63342" creationId="{4E9DA1E0-7654-42A9-B4A8-4A1BD00B2F7B}"/>
          </ac:spMkLst>
        </pc:spChg>
        <pc:spChg chg="mod">
          <ac:chgData name="Mrs Hargreaves" userId="16d29ebe-5fd1-4f7c-a551-c4871f6cfdc9" providerId="ADAL" clId="{A56CBEDE-4DB6-4D0C-AF6B-821805A7D626}" dt="2021-08-22T12:15:37.397" v="77" actId="14100"/>
          <ac:spMkLst>
            <pc:docMk/>
            <pc:sldMk cId="451007849" sldId="311"/>
            <ac:spMk id="63343" creationId="{281A9480-1FF8-40D4-BD0A-90132B98D57B}"/>
          </ac:spMkLst>
        </pc:spChg>
        <pc:spChg chg="mod">
          <ac:chgData name="Mrs Hargreaves" userId="16d29ebe-5fd1-4f7c-a551-c4871f6cfdc9" providerId="ADAL" clId="{A56CBEDE-4DB6-4D0C-AF6B-821805A7D626}" dt="2021-08-22T12:15:37.397" v="77" actId="14100"/>
          <ac:spMkLst>
            <pc:docMk/>
            <pc:sldMk cId="451007849" sldId="311"/>
            <ac:spMk id="63344" creationId="{C72B2A9A-D2D2-410F-9062-5BFFBA77F4CD}"/>
          </ac:spMkLst>
        </pc:spChg>
        <pc:spChg chg="mod">
          <ac:chgData name="Mrs Hargreaves" userId="16d29ebe-5fd1-4f7c-a551-c4871f6cfdc9" providerId="ADAL" clId="{A56CBEDE-4DB6-4D0C-AF6B-821805A7D626}" dt="2021-08-22T12:15:37.397" v="77" actId="14100"/>
          <ac:spMkLst>
            <pc:docMk/>
            <pc:sldMk cId="451007849" sldId="311"/>
            <ac:spMk id="63345" creationId="{2582BB0A-1633-4138-B259-31AC1C8528D2}"/>
          </ac:spMkLst>
        </pc:spChg>
        <pc:spChg chg="mod">
          <ac:chgData name="Mrs Hargreaves" userId="16d29ebe-5fd1-4f7c-a551-c4871f6cfdc9" providerId="ADAL" clId="{A56CBEDE-4DB6-4D0C-AF6B-821805A7D626}" dt="2021-08-22T12:15:37.397" v="77" actId="14100"/>
          <ac:spMkLst>
            <pc:docMk/>
            <pc:sldMk cId="451007849" sldId="311"/>
            <ac:spMk id="63346" creationId="{0DA501CA-BB11-43C3-A195-8D3A205C0B80}"/>
          </ac:spMkLst>
        </pc:spChg>
        <pc:spChg chg="mod">
          <ac:chgData name="Mrs Hargreaves" userId="16d29ebe-5fd1-4f7c-a551-c4871f6cfdc9" providerId="ADAL" clId="{A56CBEDE-4DB6-4D0C-AF6B-821805A7D626}" dt="2021-08-22T12:15:37.397" v="77" actId="14100"/>
          <ac:spMkLst>
            <pc:docMk/>
            <pc:sldMk cId="451007849" sldId="311"/>
            <ac:spMk id="63347" creationId="{60190A7B-AD67-4B6E-B1ED-A388EC2CC8A4}"/>
          </ac:spMkLst>
        </pc:spChg>
        <pc:spChg chg="mod">
          <ac:chgData name="Mrs Hargreaves" userId="16d29ebe-5fd1-4f7c-a551-c4871f6cfdc9" providerId="ADAL" clId="{A56CBEDE-4DB6-4D0C-AF6B-821805A7D626}" dt="2021-08-22T12:15:37.397" v="77" actId="14100"/>
          <ac:spMkLst>
            <pc:docMk/>
            <pc:sldMk cId="451007849" sldId="311"/>
            <ac:spMk id="63348" creationId="{34E8C209-A931-4AB2-A200-26E5AC52E2E3}"/>
          </ac:spMkLst>
        </pc:spChg>
        <pc:spChg chg="mod">
          <ac:chgData name="Mrs Hargreaves" userId="16d29ebe-5fd1-4f7c-a551-c4871f6cfdc9" providerId="ADAL" clId="{A56CBEDE-4DB6-4D0C-AF6B-821805A7D626}" dt="2021-08-22T12:15:37.397" v="77" actId="14100"/>
          <ac:spMkLst>
            <pc:docMk/>
            <pc:sldMk cId="451007849" sldId="311"/>
            <ac:spMk id="63349" creationId="{D419BF32-2EF0-4C52-A171-C503C282D60F}"/>
          </ac:spMkLst>
        </pc:spChg>
        <pc:spChg chg="mod">
          <ac:chgData name="Mrs Hargreaves" userId="16d29ebe-5fd1-4f7c-a551-c4871f6cfdc9" providerId="ADAL" clId="{A56CBEDE-4DB6-4D0C-AF6B-821805A7D626}" dt="2021-08-22T12:15:37.397" v="77" actId="14100"/>
          <ac:spMkLst>
            <pc:docMk/>
            <pc:sldMk cId="451007849" sldId="311"/>
            <ac:spMk id="63350" creationId="{0B44F84A-3B60-4A8D-ACC2-BC4FDBEFA108}"/>
          </ac:spMkLst>
        </pc:spChg>
        <pc:spChg chg="mod">
          <ac:chgData name="Mrs Hargreaves" userId="16d29ebe-5fd1-4f7c-a551-c4871f6cfdc9" providerId="ADAL" clId="{A56CBEDE-4DB6-4D0C-AF6B-821805A7D626}" dt="2021-08-22T12:15:37.397" v="77" actId="14100"/>
          <ac:spMkLst>
            <pc:docMk/>
            <pc:sldMk cId="451007849" sldId="311"/>
            <ac:spMk id="63351" creationId="{D2FE04F3-32BB-49F6-A1A6-03C2EF94E5C6}"/>
          </ac:spMkLst>
        </pc:spChg>
        <pc:spChg chg="mod">
          <ac:chgData name="Mrs Hargreaves" userId="16d29ebe-5fd1-4f7c-a551-c4871f6cfdc9" providerId="ADAL" clId="{A56CBEDE-4DB6-4D0C-AF6B-821805A7D626}" dt="2021-08-22T12:15:37.397" v="77" actId="14100"/>
          <ac:spMkLst>
            <pc:docMk/>
            <pc:sldMk cId="451007849" sldId="311"/>
            <ac:spMk id="63352" creationId="{4FFD824B-C590-408B-8576-18A6FF9DDE35}"/>
          </ac:spMkLst>
        </pc:spChg>
        <pc:spChg chg="mod">
          <ac:chgData name="Mrs Hargreaves" userId="16d29ebe-5fd1-4f7c-a551-c4871f6cfdc9" providerId="ADAL" clId="{A56CBEDE-4DB6-4D0C-AF6B-821805A7D626}" dt="2021-08-22T12:15:37.397" v="77" actId="14100"/>
          <ac:spMkLst>
            <pc:docMk/>
            <pc:sldMk cId="451007849" sldId="311"/>
            <ac:spMk id="63353" creationId="{28E94CD9-EB98-42EC-91B1-13E1D08F6E41}"/>
          </ac:spMkLst>
        </pc:spChg>
        <pc:spChg chg="mod">
          <ac:chgData name="Mrs Hargreaves" userId="16d29ebe-5fd1-4f7c-a551-c4871f6cfdc9" providerId="ADAL" clId="{A56CBEDE-4DB6-4D0C-AF6B-821805A7D626}" dt="2021-08-22T12:15:37.397" v="77" actId="14100"/>
          <ac:spMkLst>
            <pc:docMk/>
            <pc:sldMk cId="451007849" sldId="311"/>
            <ac:spMk id="63354" creationId="{B9FB3BB2-40FD-4534-B72F-06A38D1F0030}"/>
          </ac:spMkLst>
        </pc:spChg>
        <pc:spChg chg="mod">
          <ac:chgData name="Mrs Hargreaves" userId="16d29ebe-5fd1-4f7c-a551-c4871f6cfdc9" providerId="ADAL" clId="{A56CBEDE-4DB6-4D0C-AF6B-821805A7D626}" dt="2021-08-22T12:15:37.397" v="77" actId="14100"/>
          <ac:spMkLst>
            <pc:docMk/>
            <pc:sldMk cId="451007849" sldId="311"/>
            <ac:spMk id="63355" creationId="{54407D62-AFAD-4780-A5F4-EC90F4D66EBD}"/>
          </ac:spMkLst>
        </pc:spChg>
        <pc:spChg chg="mod">
          <ac:chgData name="Mrs Hargreaves" userId="16d29ebe-5fd1-4f7c-a551-c4871f6cfdc9" providerId="ADAL" clId="{A56CBEDE-4DB6-4D0C-AF6B-821805A7D626}" dt="2021-08-22T12:15:37.397" v="77" actId="14100"/>
          <ac:spMkLst>
            <pc:docMk/>
            <pc:sldMk cId="451007849" sldId="311"/>
            <ac:spMk id="63356" creationId="{075B67BB-2A47-4833-90CC-A3A303185B9B}"/>
          </ac:spMkLst>
        </pc:spChg>
        <pc:spChg chg="mod">
          <ac:chgData name="Mrs Hargreaves" userId="16d29ebe-5fd1-4f7c-a551-c4871f6cfdc9" providerId="ADAL" clId="{A56CBEDE-4DB6-4D0C-AF6B-821805A7D626}" dt="2021-08-22T12:15:37.397" v="77" actId="14100"/>
          <ac:spMkLst>
            <pc:docMk/>
            <pc:sldMk cId="451007849" sldId="311"/>
            <ac:spMk id="63357" creationId="{AAB12C4F-B75E-405C-8ED1-2C999DF516C9}"/>
          </ac:spMkLst>
        </pc:spChg>
        <pc:spChg chg="mod">
          <ac:chgData name="Mrs Hargreaves" userId="16d29ebe-5fd1-4f7c-a551-c4871f6cfdc9" providerId="ADAL" clId="{A56CBEDE-4DB6-4D0C-AF6B-821805A7D626}" dt="2021-08-22T12:15:37.397" v="77" actId="14100"/>
          <ac:spMkLst>
            <pc:docMk/>
            <pc:sldMk cId="451007849" sldId="311"/>
            <ac:spMk id="63358" creationId="{8FA1133F-AC20-48F7-89A9-D89A14029436}"/>
          </ac:spMkLst>
        </pc:spChg>
        <pc:spChg chg="mod">
          <ac:chgData name="Mrs Hargreaves" userId="16d29ebe-5fd1-4f7c-a551-c4871f6cfdc9" providerId="ADAL" clId="{A56CBEDE-4DB6-4D0C-AF6B-821805A7D626}" dt="2021-08-22T12:15:37.397" v="77" actId="14100"/>
          <ac:spMkLst>
            <pc:docMk/>
            <pc:sldMk cId="451007849" sldId="311"/>
            <ac:spMk id="63359" creationId="{70C6985E-2BEA-4593-837F-888CADC6BF34}"/>
          </ac:spMkLst>
        </pc:spChg>
        <pc:spChg chg="mod">
          <ac:chgData name="Mrs Hargreaves" userId="16d29ebe-5fd1-4f7c-a551-c4871f6cfdc9" providerId="ADAL" clId="{A56CBEDE-4DB6-4D0C-AF6B-821805A7D626}" dt="2021-08-22T12:15:37.397" v="77" actId="14100"/>
          <ac:spMkLst>
            <pc:docMk/>
            <pc:sldMk cId="451007849" sldId="311"/>
            <ac:spMk id="63360" creationId="{EEE8AB4F-E10F-4CC0-B260-4C4FDF3BC603}"/>
          </ac:spMkLst>
        </pc:spChg>
        <pc:spChg chg="mod">
          <ac:chgData name="Mrs Hargreaves" userId="16d29ebe-5fd1-4f7c-a551-c4871f6cfdc9" providerId="ADAL" clId="{A56CBEDE-4DB6-4D0C-AF6B-821805A7D626}" dt="2021-08-22T12:15:37.397" v="77" actId="14100"/>
          <ac:spMkLst>
            <pc:docMk/>
            <pc:sldMk cId="451007849" sldId="311"/>
            <ac:spMk id="63361" creationId="{3F3C8DBF-3419-41A2-BF39-2E25433833B8}"/>
          </ac:spMkLst>
        </pc:spChg>
        <pc:spChg chg="mod">
          <ac:chgData name="Mrs Hargreaves" userId="16d29ebe-5fd1-4f7c-a551-c4871f6cfdc9" providerId="ADAL" clId="{A56CBEDE-4DB6-4D0C-AF6B-821805A7D626}" dt="2021-08-22T12:15:37.397" v="77" actId="14100"/>
          <ac:spMkLst>
            <pc:docMk/>
            <pc:sldMk cId="451007849" sldId="311"/>
            <ac:spMk id="63362" creationId="{82E7A156-58E9-40CE-BDFF-B3E4F57DB290}"/>
          </ac:spMkLst>
        </pc:spChg>
        <pc:spChg chg="mod">
          <ac:chgData name="Mrs Hargreaves" userId="16d29ebe-5fd1-4f7c-a551-c4871f6cfdc9" providerId="ADAL" clId="{A56CBEDE-4DB6-4D0C-AF6B-821805A7D626}" dt="2021-08-22T12:15:37.397" v="77" actId="14100"/>
          <ac:spMkLst>
            <pc:docMk/>
            <pc:sldMk cId="451007849" sldId="311"/>
            <ac:spMk id="63363" creationId="{4B1892A3-ED89-4DCC-AB31-C45AC5F95B10}"/>
          </ac:spMkLst>
        </pc:spChg>
        <pc:spChg chg="mod">
          <ac:chgData name="Mrs Hargreaves" userId="16d29ebe-5fd1-4f7c-a551-c4871f6cfdc9" providerId="ADAL" clId="{A56CBEDE-4DB6-4D0C-AF6B-821805A7D626}" dt="2021-08-22T12:15:37.397" v="77" actId="14100"/>
          <ac:spMkLst>
            <pc:docMk/>
            <pc:sldMk cId="451007849" sldId="311"/>
            <ac:spMk id="63364" creationId="{4D18AEC7-5C23-4528-85D4-462F33D74BFC}"/>
          </ac:spMkLst>
        </pc:spChg>
        <pc:spChg chg="mod">
          <ac:chgData name="Mrs Hargreaves" userId="16d29ebe-5fd1-4f7c-a551-c4871f6cfdc9" providerId="ADAL" clId="{A56CBEDE-4DB6-4D0C-AF6B-821805A7D626}" dt="2021-08-22T12:15:37.397" v="77" actId="14100"/>
          <ac:spMkLst>
            <pc:docMk/>
            <pc:sldMk cId="451007849" sldId="311"/>
            <ac:spMk id="63365" creationId="{B35696DA-4F6D-4040-876F-E569C602F3EE}"/>
          </ac:spMkLst>
        </pc:spChg>
        <pc:spChg chg="mod">
          <ac:chgData name="Mrs Hargreaves" userId="16d29ebe-5fd1-4f7c-a551-c4871f6cfdc9" providerId="ADAL" clId="{A56CBEDE-4DB6-4D0C-AF6B-821805A7D626}" dt="2021-08-22T12:15:37.397" v="77" actId="14100"/>
          <ac:spMkLst>
            <pc:docMk/>
            <pc:sldMk cId="451007849" sldId="311"/>
            <ac:spMk id="63366" creationId="{1329AF39-BD80-4E19-8D9D-CD2935EB822B}"/>
          </ac:spMkLst>
        </pc:spChg>
        <pc:spChg chg="mod">
          <ac:chgData name="Mrs Hargreaves" userId="16d29ebe-5fd1-4f7c-a551-c4871f6cfdc9" providerId="ADAL" clId="{A56CBEDE-4DB6-4D0C-AF6B-821805A7D626}" dt="2021-08-22T12:15:37.397" v="77" actId="14100"/>
          <ac:spMkLst>
            <pc:docMk/>
            <pc:sldMk cId="451007849" sldId="311"/>
            <ac:spMk id="63367" creationId="{ECE34B83-602C-4307-B650-82658E978729}"/>
          </ac:spMkLst>
        </pc:spChg>
        <pc:spChg chg="mod">
          <ac:chgData name="Mrs Hargreaves" userId="16d29ebe-5fd1-4f7c-a551-c4871f6cfdc9" providerId="ADAL" clId="{A56CBEDE-4DB6-4D0C-AF6B-821805A7D626}" dt="2021-08-22T12:15:37.397" v="77" actId="14100"/>
          <ac:spMkLst>
            <pc:docMk/>
            <pc:sldMk cId="451007849" sldId="311"/>
            <ac:spMk id="63368" creationId="{D2D0C35B-CAAC-4DDA-822D-5515E9365642}"/>
          </ac:spMkLst>
        </pc:spChg>
        <pc:spChg chg="mod">
          <ac:chgData name="Mrs Hargreaves" userId="16d29ebe-5fd1-4f7c-a551-c4871f6cfdc9" providerId="ADAL" clId="{A56CBEDE-4DB6-4D0C-AF6B-821805A7D626}" dt="2021-08-22T12:15:37.397" v="77" actId="14100"/>
          <ac:spMkLst>
            <pc:docMk/>
            <pc:sldMk cId="451007849" sldId="311"/>
            <ac:spMk id="63369" creationId="{F774174B-6541-4CA3-9786-C6C9CD04CF0C}"/>
          </ac:spMkLst>
        </pc:spChg>
        <pc:spChg chg="mod">
          <ac:chgData name="Mrs Hargreaves" userId="16d29ebe-5fd1-4f7c-a551-c4871f6cfdc9" providerId="ADAL" clId="{A56CBEDE-4DB6-4D0C-AF6B-821805A7D626}" dt="2021-08-22T12:15:37.397" v="77" actId="14100"/>
          <ac:spMkLst>
            <pc:docMk/>
            <pc:sldMk cId="451007849" sldId="311"/>
            <ac:spMk id="63370" creationId="{B4C4095A-23D1-4307-8A90-FD822EEB181E}"/>
          </ac:spMkLst>
        </pc:spChg>
        <pc:spChg chg="mod">
          <ac:chgData name="Mrs Hargreaves" userId="16d29ebe-5fd1-4f7c-a551-c4871f6cfdc9" providerId="ADAL" clId="{A56CBEDE-4DB6-4D0C-AF6B-821805A7D626}" dt="2021-08-22T12:15:37.397" v="77" actId="14100"/>
          <ac:spMkLst>
            <pc:docMk/>
            <pc:sldMk cId="451007849" sldId="311"/>
            <ac:spMk id="63371" creationId="{DA3CE21B-F21D-42BB-BF1B-E3EFBC58477E}"/>
          </ac:spMkLst>
        </pc:spChg>
        <pc:spChg chg="mod">
          <ac:chgData name="Mrs Hargreaves" userId="16d29ebe-5fd1-4f7c-a551-c4871f6cfdc9" providerId="ADAL" clId="{A56CBEDE-4DB6-4D0C-AF6B-821805A7D626}" dt="2021-08-22T12:15:37.397" v="77" actId="14100"/>
          <ac:spMkLst>
            <pc:docMk/>
            <pc:sldMk cId="451007849" sldId="311"/>
            <ac:spMk id="63372" creationId="{542E2F43-6FB2-4585-8CCA-708EE0A4EB6A}"/>
          </ac:spMkLst>
        </pc:spChg>
        <pc:spChg chg="mod">
          <ac:chgData name="Mrs Hargreaves" userId="16d29ebe-5fd1-4f7c-a551-c4871f6cfdc9" providerId="ADAL" clId="{A56CBEDE-4DB6-4D0C-AF6B-821805A7D626}" dt="2021-08-22T12:15:37.397" v="77" actId="14100"/>
          <ac:spMkLst>
            <pc:docMk/>
            <pc:sldMk cId="451007849" sldId="311"/>
            <ac:spMk id="63373" creationId="{57A05615-7B74-4044-8C3A-960AB803F784}"/>
          </ac:spMkLst>
        </pc:spChg>
        <pc:spChg chg="mod">
          <ac:chgData name="Mrs Hargreaves" userId="16d29ebe-5fd1-4f7c-a551-c4871f6cfdc9" providerId="ADAL" clId="{A56CBEDE-4DB6-4D0C-AF6B-821805A7D626}" dt="2021-08-22T12:15:37.397" v="77" actId="14100"/>
          <ac:spMkLst>
            <pc:docMk/>
            <pc:sldMk cId="451007849" sldId="311"/>
            <ac:spMk id="63374" creationId="{7EECB7F8-7A21-47FC-B233-DCF3B97C0573}"/>
          </ac:spMkLst>
        </pc:spChg>
        <pc:spChg chg="mod">
          <ac:chgData name="Mrs Hargreaves" userId="16d29ebe-5fd1-4f7c-a551-c4871f6cfdc9" providerId="ADAL" clId="{A56CBEDE-4DB6-4D0C-AF6B-821805A7D626}" dt="2021-08-22T12:15:37.397" v="77" actId="14100"/>
          <ac:spMkLst>
            <pc:docMk/>
            <pc:sldMk cId="451007849" sldId="311"/>
            <ac:spMk id="63375" creationId="{532B4446-6126-4C8F-842E-C93B61DDF122}"/>
          </ac:spMkLst>
        </pc:spChg>
        <pc:spChg chg="mod">
          <ac:chgData name="Mrs Hargreaves" userId="16d29ebe-5fd1-4f7c-a551-c4871f6cfdc9" providerId="ADAL" clId="{A56CBEDE-4DB6-4D0C-AF6B-821805A7D626}" dt="2021-08-22T12:15:37.397" v="77" actId="14100"/>
          <ac:spMkLst>
            <pc:docMk/>
            <pc:sldMk cId="451007849" sldId="311"/>
            <ac:spMk id="63376" creationId="{151A5C67-2589-4FC5-BE1C-98E6E1BCF651}"/>
          </ac:spMkLst>
        </pc:spChg>
        <pc:spChg chg="mod">
          <ac:chgData name="Mrs Hargreaves" userId="16d29ebe-5fd1-4f7c-a551-c4871f6cfdc9" providerId="ADAL" clId="{A56CBEDE-4DB6-4D0C-AF6B-821805A7D626}" dt="2021-08-22T12:15:37.397" v="77" actId="14100"/>
          <ac:spMkLst>
            <pc:docMk/>
            <pc:sldMk cId="451007849" sldId="311"/>
            <ac:spMk id="63377" creationId="{5D37EDA8-AB23-4AFE-9BDB-A8BD13D80351}"/>
          </ac:spMkLst>
        </pc:spChg>
        <pc:spChg chg="mod">
          <ac:chgData name="Mrs Hargreaves" userId="16d29ebe-5fd1-4f7c-a551-c4871f6cfdc9" providerId="ADAL" clId="{A56CBEDE-4DB6-4D0C-AF6B-821805A7D626}" dt="2021-08-22T12:15:37.397" v="77" actId="14100"/>
          <ac:spMkLst>
            <pc:docMk/>
            <pc:sldMk cId="451007849" sldId="311"/>
            <ac:spMk id="63378" creationId="{125387A0-AC9C-48F1-8120-ABA0FE3C044E}"/>
          </ac:spMkLst>
        </pc:spChg>
        <pc:spChg chg="mod">
          <ac:chgData name="Mrs Hargreaves" userId="16d29ebe-5fd1-4f7c-a551-c4871f6cfdc9" providerId="ADAL" clId="{A56CBEDE-4DB6-4D0C-AF6B-821805A7D626}" dt="2021-08-22T12:15:37.397" v="77" actId="14100"/>
          <ac:spMkLst>
            <pc:docMk/>
            <pc:sldMk cId="451007849" sldId="311"/>
            <ac:spMk id="63379" creationId="{D84F40A4-F064-4AE7-B673-6A7317BD496B}"/>
          </ac:spMkLst>
        </pc:spChg>
        <pc:spChg chg="mod">
          <ac:chgData name="Mrs Hargreaves" userId="16d29ebe-5fd1-4f7c-a551-c4871f6cfdc9" providerId="ADAL" clId="{A56CBEDE-4DB6-4D0C-AF6B-821805A7D626}" dt="2021-08-22T12:15:37.397" v="77" actId="14100"/>
          <ac:spMkLst>
            <pc:docMk/>
            <pc:sldMk cId="451007849" sldId="311"/>
            <ac:spMk id="63380" creationId="{0F29F106-6142-48C2-8D88-7319F2539555}"/>
          </ac:spMkLst>
        </pc:spChg>
        <pc:spChg chg="mod">
          <ac:chgData name="Mrs Hargreaves" userId="16d29ebe-5fd1-4f7c-a551-c4871f6cfdc9" providerId="ADAL" clId="{A56CBEDE-4DB6-4D0C-AF6B-821805A7D626}" dt="2021-08-22T12:15:37.397" v="77" actId="14100"/>
          <ac:spMkLst>
            <pc:docMk/>
            <pc:sldMk cId="451007849" sldId="311"/>
            <ac:spMk id="63381" creationId="{650F424D-3AB9-4353-9C15-ABB80DCE6982}"/>
          </ac:spMkLst>
        </pc:spChg>
        <pc:spChg chg="mod">
          <ac:chgData name="Mrs Hargreaves" userId="16d29ebe-5fd1-4f7c-a551-c4871f6cfdc9" providerId="ADAL" clId="{A56CBEDE-4DB6-4D0C-AF6B-821805A7D626}" dt="2021-08-22T12:15:37.397" v="77" actId="14100"/>
          <ac:spMkLst>
            <pc:docMk/>
            <pc:sldMk cId="451007849" sldId="311"/>
            <ac:spMk id="63382" creationId="{948F1561-2D26-4C28-9F65-85F478D7029E}"/>
          </ac:spMkLst>
        </pc:spChg>
        <pc:spChg chg="mod">
          <ac:chgData name="Mrs Hargreaves" userId="16d29ebe-5fd1-4f7c-a551-c4871f6cfdc9" providerId="ADAL" clId="{A56CBEDE-4DB6-4D0C-AF6B-821805A7D626}" dt="2021-08-22T12:15:37.397" v="77" actId="14100"/>
          <ac:spMkLst>
            <pc:docMk/>
            <pc:sldMk cId="451007849" sldId="311"/>
            <ac:spMk id="63383" creationId="{85766C8A-6F45-4108-A9C6-AA5043525969}"/>
          </ac:spMkLst>
        </pc:spChg>
        <pc:spChg chg="mod">
          <ac:chgData name="Mrs Hargreaves" userId="16d29ebe-5fd1-4f7c-a551-c4871f6cfdc9" providerId="ADAL" clId="{A56CBEDE-4DB6-4D0C-AF6B-821805A7D626}" dt="2021-08-22T12:15:37.397" v="77" actId="14100"/>
          <ac:spMkLst>
            <pc:docMk/>
            <pc:sldMk cId="451007849" sldId="311"/>
            <ac:spMk id="63384" creationId="{D4D5643F-8855-4344-9BB3-9F00B3EE9400}"/>
          </ac:spMkLst>
        </pc:spChg>
        <pc:spChg chg="mod">
          <ac:chgData name="Mrs Hargreaves" userId="16d29ebe-5fd1-4f7c-a551-c4871f6cfdc9" providerId="ADAL" clId="{A56CBEDE-4DB6-4D0C-AF6B-821805A7D626}" dt="2021-08-22T12:15:37.397" v="77" actId="14100"/>
          <ac:spMkLst>
            <pc:docMk/>
            <pc:sldMk cId="451007849" sldId="311"/>
            <ac:spMk id="63385" creationId="{CDCFE5A8-68DE-4284-A877-1E535D26C49C}"/>
          </ac:spMkLst>
        </pc:spChg>
        <pc:spChg chg="mod">
          <ac:chgData name="Mrs Hargreaves" userId="16d29ebe-5fd1-4f7c-a551-c4871f6cfdc9" providerId="ADAL" clId="{A56CBEDE-4DB6-4D0C-AF6B-821805A7D626}" dt="2021-08-22T12:15:37.397" v="77" actId="14100"/>
          <ac:spMkLst>
            <pc:docMk/>
            <pc:sldMk cId="451007849" sldId="311"/>
            <ac:spMk id="63386" creationId="{DB36D611-3A3B-4E92-B268-3F5C3384C9B5}"/>
          </ac:spMkLst>
        </pc:spChg>
        <pc:spChg chg="mod">
          <ac:chgData name="Mrs Hargreaves" userId="16d29ebe-5fd1-4f7c-a551-c4871f6cfdc9" providerId="ADAL" clId="{A56CBEDE-4DB6-4D0C-AF6B-821805A7D626}" dt="2021-08-22T12:15:37.397" v="77" actId="14100"/>
          <ac:spMkLst>
            <pc:docMk/>
            <pc:sldMk cId="451007849" sldId="311"/>
            <ac:spMk id="63387" creationId="{549C29DC-43E2-4540-9EFA-CAEF9E8504AC}"/>
          </ac:spMkLst>
        </pc:spChg>
        <pc:spChg chg="mod">
          <ac:chgData name="Mrs Hargreaves" userId="16d29ebe-5fd1-4f7c-a551-c4871f6cfdc9" providerId="ADAL" clId="{A56CBEDE-4DB6-4D0C-AF6B-821805A7D626}" dt="2021-08-22T12:15:37.397" v="77" actId="14100"/>
          <ac:spMkLst>
            <pc:docMk/>
            <pc:sldMk cId="451007849" sldId="311"/>
            <ac:spMk id="63388" creationId="{BFE5102C-F85D-4439-B8B1-B453B59A0CDC}"/>
          </ac:spMkLst>
        </pc:spChg>
        <pc:spChg chg="mod">
          <ac:chgData name="Mrs Hargreaves" userId="16d29ebe-5fd1-4f7c-a551-c4871f6cfdc9" providerId="ADAL" clId="{A56CBEDE-4DB6-4D0C-AF6B-821805A7D626}" dt="2021-08-22T12:15:37.397" v="77" actId="14100"/>
          <ac:spMkLst>
            <pc:docMk/>
            <pc:sldMk cId="451007849" sldId="311"/>
            <ac:spMk id="63389" creationId="{9E1A847C-F1EB-4BBF-A6E8-0E0E04299C43}"/>
          </ac:spMkLst>
        </pc:spChg>
        <pc:spChg chg="mod">
          <ac:chgData name="Mrs Hargreaves" userId="16d29ebe-5fd1-4f7c-a551-c4871f6cfdc9" providerId="ADAL" clId="{A56CBEDE-4DB6-4D0C-AF6B-821805A7D626}" dt="2021-08-22T12:15:37.397" v="77" actId="14100"/>
          <ac:spMkLst>
            <pc:docMk/>
            <pc:sldMk cId="451007849" sldId="311"/>
            <ac:spMk id="63390" creationId="{D888D538-752F-4918-B80D-2F16B6A226C8}"/>
          </ac:spMkLst>
        </pc:spChg>
        <pc:spChg chg="mod">
          <ac:chgData name="Mrs Hargreaves" userId="16d29ebe-5fd1-4f7c-a551-c4871f6cfdc9" providerId="ADAL" clId="{A56CBEDE-4DB6-4D0C-AF6B-821805A7D626}" dt="2021-08-22T12:15:37.397" v="77" actId="14100"/>
          <ac:spMkLst>
            <pc:docMk/>
            <pc:sldMk cId="451007849" sldId="311"/>
            <ac:spMk id="63391" creationId="{CB1309B4-4FB9-49C2-BB95-4655164EDFC6}"/>
          </ac:spMkLst>
        </pc:spChg>
        <pc:spChg chg="mod">
          <ac:chgData name="Mrs Hargreaves" userId="16d29ebe-5fd1-4f7c-a551-c4871f6cfdc9" providerId="ADAL" clId="{A56CBEDE-4DB6-4D0C-AF6B-821805A7D626}" dt="2021-08-22T12:15:37.397" v="77" actId="14100"/>
          <ac:spMkLst>
            <pc:docMk/>
            <pc:sldMk cId="451007849" sldId="311"/>
            <ac:spMk id="63392" creationId="{338435FB-EB1F-42FA-8B81-34A5BF2EAFB1}"/>
          </ac:spMkLst>
        </pc:spChg>
        <pc:spChg chg="mod">
          <ac:chgData name="Mrs Hargreaves" userId="16d29ebe-5fd1-4f7c-a551-c4871f6cfdc9" providerId="ADAL" clId="{A56CBEDE-4DB6-4D0C-AF6B-821805A7D626}" dt="2021-08-22T12:15:37.397" v="77" actId="14100"/>
          <ac:spMkLst>
            <pc:docMk/>
            <pc:sldMk cId="451007849" sldId="311"/>
            <ac:spMk id="63393" creationId="{6E71C142-7A7E-45C8-947F-72E81902C43B}"/>
          </ac:spMkLst>
        </pc:spChg>
        <pc:spChg chg="mod">
          <ac:chgData name="Mrs Hargreaves" userId="16d29ebe-5fd1-4f7c-a551-c4871f6cfdc9" providerId="ADAL" clId="{A56CBEDE-4DB6-4D0C-AF6B-821805A7D626}" dt="2021-08-22T12:15:37.397" v="77" actId="14100"/>
          <ac:spMkLst>
            <pc:docMk/>
            <pc:sldMk cId="451007849" sldId="311"/>
            <ac:spMk id="63394" creationId="{5E728D5A-2B47-4A0B-B2F9-78CA4307F25E}"/>
          </ac:spMkLst>
        </pc:spChg>
        <pc:spChg chg="mod">
          <ac:chgData name="Mrs Hargreaves" userId="16d29ebe-5fd1-4f7c-a551-c4871f6cfdc9" providerId="ADAL" clId="{A56CBEDE-4DB6-4D0C-AF6B-821805A7D626}" dt="2021-08-22T12:15:37.397" v="77" actId="14100"/>
          <ac:spMkLst>
            <pc:docMk/>
            <pc:sldMk cId="451007849" sldId="311"/>
            <ac:spMk id="63395" creationId="{9399C3B6-97BF-465C-8B3A-940EB2057197}"/>
          </ac:spMkLst>
        </pc:spChg>
        <pc:spChg chg="mod">
          <ac:chgData name="Mrs Hargreaves" userId="16d29ebe-5fd1-4f7c-a551-c4871f6cfdc9" providerId="ADAL" clId="{A56CBEDE-4DB6-4D0C-AF6B-821805A7D626}" dt="2021-08-22T12:15:37.397" v="77" actId="14100"/>
          <ac:spMkLst>
            <pc:docMk/>
            <pc:sldMk cId="451007849" sldId="311"/>
            <ac:spMk id="63396" creationId="{25D70298-C036-43D3-8EA0-7A9A055288FB}"/>
          </ac:spMkLst>
        </pc:spChg>
        <pc:spChg chg="mod">
          <ac:chgData name="Mrs Hargreaves" userId="16d29ebe-5fd1-4f7c-a551-c4871f6cfdc9" providerId="ADAL" clId="{A56CBEDE-4DB6-4D0C-AF6B-821805A7D626}" dt="2021-08-22T12:15:37.397" v="77" actId="14100"/>
          <ac:spMkLst>
            <pc:docMk/>
            <pc:sldMk cId="451007849" sldId="311"/>
            <ac:spMk id="63397" creationId="{3C194F00-96AC-4E7A-9E42-D1E1A4E4F3F1}"/>
          </ac:spMkLst>
        </pc:spChg>
        <pc:spChg chg="mod">
          <ac:chgData name="Mrs Hargreaves" userId="16d29ebe-5fd1-4f7c-a551-c4871f6cfdc9" providerId="ADAL" clId="{A56CBEDE-4DB6-4D0C-AF6B-821805A7D626}" dt="2021-08-22T12:15:37.397" v="77" actId="14100"/>
          <ac:spMkLst>
            <pc:docMk/>
            <pc:sldMk cId="451007849" sldId="311"/>
            <ac:spMk id="63398" creationId="{D765DC7F-2E0E-4BCE-80F6-13AD4C0DFD9E}"/>
          </ac:spMkLst>
        </pc:spChg>
        <pc:spChg chg="mod">
          <ac:chgData name="Mrs Hargreaves" userId="16d29ebe-5fd1-4f7c-a551-c4871f6cfdc9" providerId="ADAL" clId="{A56CBEDE-4DB6-4D0C-AF6B-821805A7D626}" dt="2021-08-22T12:15:37.397" v="77" actId="14100"/>
          <ac:spMkLst>
            <pc:docMk/>
            <pc:sldMk cId="451007849" sldId="311"/>
            <ac:spMk id="63399" creationId="{002E8DC4-90FE-4194-AC2A-EA259718556D}"/>
          </ac:spMkLst>
        </pc:spChg>
        <pc:spChg chg="mod">
          <ac:chgData name="Mrs Hargreaves" userId="16d29ebe-5fd1-4f7c-a551-c4871f6cfdc9" providerId="ADAL" clId="{A56CBEDE-4DB6-4D0C-AF6B-821805A7D626}" dt="2021-08-22T12:15:37.397" v="77" actId="14100"/>
          <ac:spMkLst>
            <pc:docMk/>
            <pc:sldMk cId="451007849" sldId="311"/>
            <ac:spMk id="63400" creationId="{113BDE8B-57FF-4598-97A4-E08E548994A7}"/>
          </ac:spMkLst>
        </pc:spChg>
        <pc:spChg chg="mod">
          <ac:chgData name="Mrs Hargreaves" userId="16d29ebe-5fd1-4f7c-a551-c4871f6cfdc9" providerId="ADAL" clId="{A56CBEDE-4DB6-4D0C-AF6B-821805A7D626}" dt="2021-08-22T12:15:37.397" v="77" actId="14100"/>
          <ac:spMkLst>
            <pc:docMk/>
            <pc:sldMk cId="451007849" sldId="311"/>
            <ac:spMk id="63401" creationId="{C0EED6A9-A7E8-4418-89AB-73BEE629C1C9}"/>
          </ac:spMkLst>
        </pc:spChg>
        <pc:spChg chg="mod">
          <ac:chgData name="Mrs Hargreaves" userId="16d29ebe-5fd1-4f7c-a551-c4871f6cfdc9" providerId="ADAL" clId="{A56CBEDE-4DB6-4D0C-AF6B-821805A7D626}" dt="2021-08-22T12:15:37.397" v="77" actId="14100"/>
          <ac:spMkLst>
            <pc:docMk/>
            <pc:sldMk cId="451007849" sldId="311"/>
            <ac:spMk id="63402" creationId="{1F6FE586-CD10-447F-A538-78408AF8F26B}"/>
          </ac:spMkLst>
        </pc:spChg>
        <pc:spChg chg="mod">
          <ac:chgData name="Mrs Hargreaves" userId="16d29ebe-5fd1-4f7c-a551-c4871f6cfdc9" providerId="ADAL" clId="{A56CBEDE-4DB6-4D0C-AF6B-821805A7D626}" dt="2021-08-22T12:15:37.397" v="77" actId="14100"/>
          <ac:spMkLst>
            <pc:docMk/>
            <pc:sldMk cId="451007849" sldId="311"/>
            <ac:spMk id="63403" creationId="{B058D7A8-42D8-4058-A96C-46E5F74D2E04}"/>
          </ac:spMkLst>
        </pc:spChg>
        <pc:spChg chg="mod">
          <ac:chgData name="Mrs Hargreaves" userId="16d29ebe-5fd1-4f7c-a551-c4871f6cfdc9" providerId="ADAL" clId="{A56CBEDE-4DB6-4D0C-AF6B-821805A7D626}" dt="2021-08-22T12:15:37.397" v="77" actId="14100"/>
          <ac:spMkLst>
            <pc:docMk/>
            <pc:sldMk cId="451007849" sldId="311"/>
            <ac:spMk id="63404" creationId="{99553BC6-9F8E-42A1-9107-31074195D3C9}"/>
          </ac:spMkLst>
        </pc:spChg>
        <pc:spChg chg="mod">
          <ac:chgData name="Mrs Hargreaves" userId="16d29ebe-5fd1-4f7c-a551-c4871f6cfdc9" providerId="ADAL" clId="{A56CBEDE-4DB6-4D0C-AF6B-821805A7D626}" dt="2021-08-22T12:15:37.397" v="77" actId="14100"/>
          <ac:spMkLst>
            <pc:docMk/>
            <pc:sldMk cId="451007849" sldId="311"/>
            <ac:spMk id="63405" creationId="{B7B4F261-39DD-470C-BA2D-A2391D791C63}"/>
          </ac:spMkLst>
        </pc:spChg>
        <pc:spChg chg="mod">
          <ac:chgData name="Mrs Hargreaves" userId="16d29ebe-5fd1-4f7c-a551-c4871f6cfdc9" providerId="ADAL" clId="{A56CBEDE-4DB6-4D0C-AF6B-821805A7D626}" dt="2021-08-22T12:15:37.397" v="77" actId="14100"/>
          <ac:spMkLst>
            <pc:docMk/>
            <pc:sldMk cId="451007849" sldId="311"/>
            <ac:spMk id="63406" creationId="{4DA98FA8-68AE-47F1-87E6-B54A28396C63}"/>
          </ac:spMkLst>
        </pc:spChg>
        <pc:spChg chg="mod">
          <ac:chgData name="Mrs Hargreaves" userId="16d29ebe-5fd1-4f7c-a551-c4871f6cfdc9" providerId="ADAL" clId="{A56CBEDE-4DB6-4D0C-AF6B-821805A7D626}" dt="2021-08-22T12:15:37.397" v="77" actId="14100"/>
          <ac:spMkLst>
            <pc:docMk/>
            <pc:sldMk cId="451007849" sldId="311"/>
            <ac:spMk id="63407" creationId="{76E8248C-E5B7-41F9-B66E-78BF2DC3D066}"/>
          </ac:spMkLst>
        </pc:spChg>
        <pc:spChg chg="mod">
          <ac:chgData name="Mrs Hargreaves" userId="16d29ebe-5fd1-4f7c-a551-c4871f6cfdc9" providerId="ADAL" clId="{A56CBEDE-4DB6-4D0C-AF6B-821805A7D626}" dt="2021-08-22T12:15:37.397" v="77" actId="14100"/>
          <ac:spMkLst>
            <pc:docMk/>
            <pc:sldMk cId="451007849" sldId="311"/>
            <ac:spMk id="63408" creationId="{743BE875-6BFB-4F5D-810F-219A1A03E7C3}"/>
          </ac:spMkLst>
        </pc:spChg>
        <pc:spChg chg="mod">
          <ac:chgData name="Mrs Hargreaves" userId="16d29ebe-5fd1-4f7c-a551-c4871f6cfdc9" providerId="ADAL" clId="{A56CBEDE-4DB6-4D0C-AF6B-821805A7D626}" dt="2021-08-22T12:15:37.397" v="77" actId="14100"/>
          <ac:spMkLst>
            <pc:docMk/>
            <pc:sldMk cId="451007849" sldId="311"/>
            <ac:spMk id="63409" creationId="{089927B4-0C71-447E-BDC8-0F097A5F37A1}"/>
          </ac:spMkLst>
        </pc:spChg>
        <pc:spChg chg="mod">
          <ac:chgData name="Mrs Hargreaves" userId="16d29ebe-5fd1-4f7c-a551-c4871f6cfdc9" providerId="ADAL" clId="{A56CBEDE-4DB6-4D0C-AF6B-821805A7D626}" dt="2021-08-22T12:15:37.397" v="77" actId="14100"/>
          <ac:spMkLst>
            <pc:docMk/>
            <pc:sldMk cId="451007849" sldId="311"/>
            <ac:spMk id="63410" creationId="{53873029-6405-4365-A628-95805099D47E}"/>
          </ac:spMkLst>
        </pc:spChg>
        <pc:spChg chg="mod">
          <ac:chgData name="Mrs Hargreaves" userId="16d29ebe-5fd1-4f7c-a551-c4871f6cfdc9" providerId="ADAL" clId="{A56CBEDE-4DB6-4D0C-AF6B-821805A7D626}" dt="2021-08-22T12:15:37.397" v="77" actId="14100"/>
          <ac:spMkLst>
            <pc:docMk/>
            <pc:sldMk cId="451007849" sldId="311"/>
            <ac:spMk id="63411" creationId="{1C1E0D3C-F689-45CB-B70F-2AAD516B90AB}"/>
          </ac:spMkLst>
        </pc:spChg>
        <pc:spChg chg="mod">
          <ac:chgData name="Mrs Hargreaves" userId="16d29ebe-5fd1-4f7c-a551-c4871f6cfdc9" providerId="ADAL" clId="{A56CBEDE-4DB6-4D0C-AF6B-821805A7D626}" dt="2021-08-22T12:15:37.397" v="77" actId="14100"/>
          <ac:spMkLst>
            <pc:docMk/>
            <pc:sldMk cId="451007849" sldId="311"/>
            <ac:spMk id="63412" creationId="{D2C8ECA2-BAA3-44D3-9808-934FE1B8516C}"/>
          </ac:spMkLst>
        </pc:spChg>
        <pc:spChg chg="mod">
          <ac:chgData name="Mrs Hargreaves" userId="16d29ebe-5fd1-4f7c-a551-c4871f6cfdc9" providerId="ADAL" clId="{A56CBEDE-4DB6-4D0C-AF6B-821805A7D626}" dt="2021-08-22T12:15:37.397" v="77" actId="14100"/>
          <ac:spMkLst>
            <pc:docMk/>
            <pc:sldMk cId="451007849" sldId="311"/>
            <ac:spMk id="63413" creationId="{61328357-65F3-4036-BCC1-7E15EC266E90}"/>
          </ac:spMkLst>
        </pc:spChg>
        <pc:spChg chg="mod">
          <ac:chgData name="Mrs Hargreaves" userId="16d29ebe-5fd1-4f7c-a551-c4871f6cfdc9" providerId="ADAL" clId="{A56CBEDE-4DB6-4D0C-AF6B-821805A7D626}" dt="2021-08-22T12:15:37.397" v="77" actId="14100"/>
          <ac:spMkLst>
            <pc:docMk/>
            <pc:sldMk cId="451007849" sldId="311"/>
            <ac:spMk id="63414" creationId="{2C0BB058-6CF5-40D7-AB83-CDFA8161A0D5}"/>
          </ac:spMkLst>
        </pc:spChg>
        <pc:spChg chg="mod">
          <ac:chgData name="Mrs Hargreaves" userId="16d29ebe-5fd1-4f7c-a551-c4871f6cfdc9" providerId="ADAL" clId="{A56CBEDE-4DB6-4D0C-AF6B-821805A7D626}" dt="2021-08-22T12:15:37.397" v="77" actId="14100"/>
          <ac:spMkLst>
            <pc:docMk/>
            <pc:sldMk cId="451007849" sldId="311"/>
            <ac:spMk id="63415" creationId="{E4AC315D-8514-4C07-8336-C34182046696}"/>
          </ac:spMkLst>
        </pc:spChg>
        <pc:spChg chg="mod">
          <ac:chgData name="Mrs Hargreaves" userId="16d29ebe-5fd1-4f7c-a551-c4871f6cfdc9" providerId="ADAL" clId="{A56CBEDE-4DB6-4D0C-AF6B-821805A7D626}" dt="2021-08-22T12:15:37.397" v="77" actId="14100"/>
          <ac:spMkLst>
            <pc:docMk/>
            <pc:sldMk cId="451007849" sldId="311"/>
            <ac:spMk id="63416" creationId="{AE90AE3E-1D3B-46AD-91AD-EB038876B11F}"/>
          </ac:spMkLst>
        </pc:spChg>
        <pc:spChg chg="mod">
          <ac:chgData name="Mrs Hargreaves" userId="16d29ebe-5fd1-4f7c-a551-c4871f6cfdc9" providerId="ADAL" clId="{A56CBEDE-4DB6-4D0C-AF6B-821805A7D626}" dt="2021-08-22T12:15:37.397" v="77" actId="14100"/>
          <ac:spMkLst>
            <pc:docMk/>
            <pc:sldMk cId="451007849" sldId="311"/>
            <ac:spMk id="63417" creationId="{717ABA39-27D2-4FF3-A44F-411500EE872A}"/>
          </ac:spMkLst>
        </pc:spChg>
        <pc:spChg chg="mod">
          <ac:chgData name="Mrs Hargreaves" userId="16d29ebe-5fd1-4f7c-a551-c4871f6cfdc9" providerId="ADAL" clId="{A56CBEDE-4DB6-4D0C-AF6B-821805A7D626}" dt="2021-08-22T12:15:37.397" v="77" actId="14100"/>
          <ac:spMkLst>
            <pc:docMk/>
            <pc:sldMk cId="451007849" sldId="311"/>
            <ac:spMk id="63418" creationId="{7D445D62-1271-41A5-9D3F-04ACE932B6DD}"/>
          </ac:spMkLst>
        </pc:spChg>
        <pc:spChg chg="mod">
          <ac:chgData name="Mrs Hargreaves" userId="16d29ebe-5fd1-4f7c-a551-c4871f6cfdc9" providerId="ADAL" clId="{A56CBEDE-4DB6-4D0C-AF6B-821805A7D626}" dt="2021-08-22T12:15:37.397" v="77" actId="14100"/>
          <ac:spMkLst>
            <pc:docMk/>
            <pc:sldMk cId="451007849" sldId="311"/>
            <ac:spMk id="63419" creationId="{C634230F-F84E-4313-955C-337A94C84A46}"/>
          </ac:spMkLst>
        </pc:spChg>
        <pc:spChg chg="mod">
          <ac:chgData name="Mrs Hargreaves" userId="16d29ebe-5fd1-4f7c-a551-c4871f6cfdc9" providerId="ADAL" clId="{A56CBEDE-4DB6-4D0C-AF6B-821805A7D626}" dt="2021-08-22T12:15:37.397" v="77" actId="14100"/>
          <ac:spMkLst>
            <pc:docMk/>
            <pc:sldMk cId="451007849" sldId="311"/>
            <ac:spMk id="63420" creationId="{5D145DE7-BF8C-4F04-84B0-8AB875AF121C}"/>
          </ac:spMkLst>
        </pc:spChg>
        <pc:spChg chg="mod">
          <ac:chgData name="Mrs Hargreaves" userId="16d29ebe-5fd1-4f7c-a551-c4871f6cfdc9" providerId="ADAL" clId="{A56CBEDE-4DB6-4D0C-AF6B-821805A7D626}" dt="2021-08-22T12:15:37.397" v="77" actId="14100"/>
          <ac:spMkLst>
            <pc:docMk/>
            <pc:sldMk cId="451007849" sldId="311"/>
            <ac:spMk id="63421" creationId="{6BF3142E-7A64-43C0-9823-51ECC0805D3C}"/>
          </ac:spMkLst>
        </pc:spChg>
        <pc:spChg chg="mod">
          <ac:chgData name="Mrs Hargreaves" userId="16d29ebe-5fd1-4f7c-a551-c4871f6cfdc9" providerId="ADAL" clId="{A56CBEDE-4DB6-4D0C-AF6B-821805A7D626}" dt="2021-08-22T12:15:37.397" v="77" actId="14100"/>
          <ac:spMkLst>
            <pc:docMk/>
            <pc:sldMk cId="451007849" sldId="311"/>
            <ac:spMk id="63422" creationId="{B91F6501-DF69-47D7-88D9-DD018CC6FDD1}"/>
          </ac:spMkLst>
        </pc:spChg>
        <pc:spChg chg="mod">
          <ac:chgData name="Mrs Hargreaves" userId="16d29ebe-5fd1-4f7c-a551-c4871f6cfdc9" providerId="ADAL" clId="{A56CBEDE-4DB6-4D0C-AF6B-821805A7D626}" dt="2021-08-22T12:15:37.397" v="77" actId="14100"/>
          <ac:spMkLst>
            <pc:docMk/>
            <pc:sldMk cId="451007849" sldId="311"/>
            <ac:spMk id="63423" creationId="{5AB6F738-01CF-44A2-BB02-5BF81B1C4982}"/>
          </ac:spMkLst>
        </pc:spChg>
        <pc:spChg chg="mod">
          <ac:chgData name="Mrs Hargreaves" userId="16d29ebe-5fd1-4f7c-a551-c4871f6cfdc9" providerId="ADAL" clId="{A56CBEDE-4DB6-4D0C-AF6B-821805A7D626}" dt="2021-08-22T12:15:37.397" v="77" actId="14100"/>
          <ac:spMkLst>
            <pc:docMk/>
            <pc:sldMk cId="451007849" sldId="311"/>
            <ac:spMk id="63424" creationId="{08F26555-C599-4101-9B31-E51F4ED3F389}"/>
          </ac:spMkLst>
        </pc:spChg>
        <pc:spChg chg="mod">
          <ac:chgData name="Mrs Hargreaves" userId="16d29ebe-5fd1-4f7c-a551-c4871f6cfdc9" providerId="ADAL" clId="{A56CBEDE-4DB6-4D0C-AF6B-821805A7D626}" dt="2021-08-22T12:15:37.397" v="77" actId="14100"/>
          <ac:spMkLst>
            <pc:docMk/>
            <pc:sldMk cId="451007849" sldId="311"/>
            <ac:spMk id="63425" creationId="{2B3208B7-F37A-4F54-AFC7-500EFC9DBDA9}"/>
          </ac:spMkLst>
        </pc:spChg>
        <pc:spChg chg="mod">
          <ac:chgData name="Mrs Hargreaves" userId="16d29ebe-5fd1-4f7c-a551-c4871f6cfdc9" providerId="ADAL" clId="{A56CBEDE-4DB6-4D0C-AF6B-821805A7D626}" dt="2021-08-22T12:15:37.397" v="77" actId="14100"/>
          <ac:spMkLst>
            <pc:docMk/>
            <pc:sldMk cId="451007849" sldId="311"/>
            <ac:spMk id="63426" creationId="{38B7EBDE-9A26-4FC2-9962-EDA47BCA0024}"/>
          </ac:spMkLst>
        </pc:spChg>
        <pc:spChg chg="mod">
          <ac:chgData name="Mrs Hargreaves" userId="16d29ebe-5fd1-4f7c-a551-c4871f6cfdc9" providerId="ADAL" clId="{A56CBEDE-4DB6-4D0C-AF6B-821805A7D626}" dt="2021-08-22T12:15:37.397" v="77" actId="14100"/>
          <ac:spMkLst>
            <pc:docMk/>
            <pc:sldMk cId="451007849" sldId="311"/>
            <ac:spMk id="63427" creationId="{054DAEF8-D222-43D7-8D84-A39C505500B6}"/>
          </ac:spMkLst>
        </pc:spChg>
        <pc:spChg chg="mod">
          <ac:chgData name="Mrs Hargreaves" userId="16d29ebe-5fd1-4f7c-a551-c4871f6cfdc9" providerId="ADAL" clId="{A56CBEDE-4DB6-4D0C-AF6B-821805A7D626}" dt="2021-08-22T12:15:37.397" v="77" actId="14100"/>
          <ac:spMkLst>
            <pc:docMk/>
            <pc:sldMk cId="451007849" sldId="311"/>
            <ac:spMk id="63428" creationId="{D7307F74-C477-420C-85B5-CA8F5FB09AD1}"/>
          </ac:spMkLst>
        </pc:spChg>
        <pc:spChg chg="mod">
          <ac:chgData name="Mrs Hargreaves" userId="16d29ebe-5fd1-4f7c-a551-c4871f6cfdc9" providerId="ADAL" clId="{A56CBEDE-4DB6-4D0C-AF6B-821805A7D626}" dt="2021-08-22T12:15:37.397" v="77" actId="14100"/>
          <ac:spMkLst>
            <pc:docMk/>
            <pc:sldMk cId="451007849" sldId="311"/>
            <ac:spMk id="63429" creationId="{F0C17683-1E7D-4973-BF56-ADAA0F8D4CCF}"/>
          </ac:spMkLst>
        </pc:spChg>
        <pc:spChg chg="mod">
          <ac:chgData name="Mrs Hargreaves" userId="16d29ebe-5fd1-4f7c-a551-c4871f6cfdc9" providerId="ADAL" clId="{A56CBEDE-4DB6-4D0C-AF6B-821805A7D626}" dt="2021-08-22T12:15:37.397" v="77" actId="14100"/>
          <ac:spMkLst>
            <pc:docMk/>
            <pc:sldMk cId="451007849" sldId="311"/>
            <ac:spMk id="63430" creationId="{1B254D8C-BD4B-4535-851A-AF2F3DDECE40}"/>
          </ac:spMkLst>
        </pc:spChg>
        <pc:spChg chg="mod">
          <ac:chgData name="Mrs Hargreaves" userId="16d29ebe-5fd1-4f7c-a551-c4871f6cfdc9" providerId="ADAL" clId="{A56CBEDE-4DB6-4D0C-AF6B-821805A7D626}" dt="2021-08-22T12:15:37.397" v="77" actId="14100"/>
          <ac:spMkLst>
            <pc:docMk/>
            <pc:sldMk cId="451007849" sldId="311"/>
            <ac:spMk id="63431" creationId="{60DD2EC2-9E6F-4682-BA28-B0AAD1F20320}"/>
          </ac:spMkLst>
        </pc:spChg>
        <pc:spChg chg="mod">
          <ac:chgData name="Mrs Hargreaves" userId="16d29ebe-5fd1-4f7c-a551-c4871f6cfdc9" providerId="ADAL" clId="{A56CBEDE-4DB6-4D0C-AF6B-821805A7D626}" dt="2021-08-22T12:15:37.397" v="77" actId="14100"/>
          <ac:spMkLst>
            <pc:docMk/>
            <pc:sldMk cId="451007849" sldId="311"/>
            <ac:spMk id="63432" creationId="{02492B70-91F4-4F52-ACF6-B149084DC43B}"/>
          </ac:spMkLst>
        </pc:spChg>
        <pc:spChg chg="mod">
          <ac:chgData name="Mrs Hargreaves" userId="16d29ebe-5fd1-4f7c-a551-c4871f6cfdc9" providerId="ADAL" clId="{A56CBEDE-4DB6-4D0C-AF6B-821805A7D626}" dt="2021-08-22T12:15:37.397" v="77" actId="14100"/>
          <ac:spMkLst>
            <pc:docMk/>
            <pc:sldMk cId="451007849" sldId="311"/>
            <ac:spMk id="63433" creationId="{A9299C14-CC09-49B9-B55D-B60D76969EC8}"/>
          </ac:spMkLst>
        </pc:spChg>
        <pc:spChg chg="mod">
          <ac:chgData name="Mrs Hargreaves" userId="16d29ebe-5fd1-4f7c-a551-c4871f6cfdc9" providerId="ADAL" clId="{A56CBEDE-4DB6-4D0C-AF6B-821805A7D626}" dt="2021-08-22T12:15:37.397" v="77" actId="14100"/>
          <ac:spMkLst>
            <pc:docMk/>
            <pc:sldMk cId="451007849" sldId="311"/>
            <ac:spMk id="63434" creationId="{1357E599-60F5-455A-A462-8D65B02DFAB6}"/>
          </ac:spMkLst>
        </pc:spChg>
        <pc:spChg chg="mod">
          <ac:chgData name="Mrs Hargreaves" userId="16d29ebe-5fd1-4f7c-a551-c4871f6cfdc9" providerId="ADAL" clId="{A56CBEDE-4DB6-4D0C-AF6B-821805A7D626}" dt="2021-08-22T12:15:37.397" v="77" actId="14100"/>
          <ac:spMkLst>
            <pc:docMk/>
            <pc:sldMk cId="451007849" sldId="311"/>
            <ac:spMk id="63435" creationId="{8B37B03B-896D-4D0D-9BE8-A58420CFA774}"/>
          </ac:spMkLst>
        </pc:spChg>
        <pc:spChg chg="mod">
          <ac:chgData name="Mrs Hargreaves" userId="16d29ebe-5fd1-4f7c-a551-c4871f6cfdc9" providerId="ADAL" clId="{A56CBEDE-4DB6-4D0C-AF6B-821805A7D626}" dt="2021-08-22T12:15:37.397" v="77" actId="14100"/>
          <ac:spMkLst>
            <pc:docMk/>
            <pc:sldMk cId="451007849" sldId="311"/>
            <ac:spMk id="63436" creationId="{F906A66C-D250-43B1-8027-D587755BF91A}"/>
          </ac:spMkLst>
        </pc:spChg>
        <pc:spChg chg="mod">
          <ac:chgData name="Mrs Hargreaves" userId="16d29ebe-5fd1-4f7c-a551-c4871f6cfdc9" providerId="ADAL" clId="{A56CBEDE-4DB6-4D0C-AF6B-821805A7D626}" dt="2021-08-22T12:15:37.397" v="77" actId="14100"/>
          <ac:spMkLst>
            <pc:docMk/>
            <pc:sldMk cId="451007849" sldId="311"/>
            <ac:spMk id="63437" creationId="{8F527E9F-5195-414E-B993-23323D4F30D9}"/>
          </ac:spMkLst>
        </pc:spChg>
        <pc:spChg chg="mod">
          <ac:chgData name="Mrs Hargreaves" userId="16d29ebe-5fd1-4f7c-a551-c4871f6cfdc9" providerId="ADAL" clId="{A56CBEDE-4DB6-4D0C-AF6B-821805A7D626}" dt="2021-08-22T12:15:37.397" v="77" actId="14100"/>
          <ac:spMkLst>
            <pc:docMk/>
            <pc:sldMk cId="451007849" sldId="311"/>
            <ac:spMk id="63438" creationId="{F1F16A5C-902F-4EEA-9177-C1A886FE2E25}"/>
          </ac:spMkLst>
        </pc:spChg>
        <pc:spChg chg="mod">
          <ac:chgData name="Mrs Hargreaves" userId="16d29ebe-5fd1-4f7c-a551-c4871f6cfdc9" providerId="ADAL" clId="{A56CBEDE-4DB6-4D0C-AF6B-821805A7D626}" dt="2021-08-22T12:15:37.397" v="77" actId="14100"/>
          <ac:spMkLst>
            <pc:docMk/>
            <pc:sldMk cId="451007849" sldId="311"/>
            <ac:spMk id="63439" creationId="{AF3BA35F-5C55-479E-AB60-B033249027A5}"/>
          </ac:spMkLst>
        </pc:spChg>
        <pc:spChg chg="mod">
          <ac:chgData name="Mrs Hargreaves" userId="16d29ebe-5fd1-4f7c-a551-c4871f6cfdc9" providerId="ADAL" clId="{A56CBEDE-4DB6-4D0C-AF6B-821805A7D626}" dt="2021-08-22T12:15:37.397" v="77" actId="14100"/>
          <ac:spMkLst>
            <pc:docMk/>
            <pc:sldMk cId="451007849" sldId="311"/>
            <ac:spMk id="63440" creationId="{29D4A1C0-3D36-4A48-8B8F-C76E01CF87A8}"/>
          </ac:spMkLst>
        </pc:spChg>
        <pc:spChg chg="mod">
          <ac:chgData name="Mrs Hargreaves" userId="16d29ebe-5fd1-4f7c-a551-c4871f6cfdc9" providerId="ADAL" clId="{A56CBEDE-4DB6-4D0C-AF6B-821805A7D626}" dt="2021-08-22T12:15:37.397" v="77" actId="14100"/>
          <ac:spMkLst>
            <pc:docMk/>
            <pc:sldMk cId="451007849" sldId="311"/>
            <ac:spMk id="63441" creationId="{16470FA5-E5C0-4315-BE24-CA187C2AE78B}"/>
          </ac:spMkLst>
        </pc:spChg>
        <pc:spChg chg="mod">
          <ac:chgData name="Mrs Hargreaves" userId="16d29ebe-5fd1-4f7c-a551-c4871f6cfdc9" providerId="ADAL" clId="{A56CBEDE-4DB6-4D0C-AF6B-821805A7D626}" dt="2021-08-22T12:15:37.397" v="77" actId="14100"/>
          <ac:spMkLst>
            <pc:docMk/>
            <pc:sldMk cId="451007849" sldId="311"/>
            <ac:spMk id="63442" creationId="{8A893AF7-FCD0-4292-BFE2-445ADE25EEFB}"/>
          </ac:spMkLst>
        </pc:spChg>
        <pc:spChg chg="mod">
          <ac:chgData name="Mrs Hargreaves" userId="16d29ebe-5fd1-4f7c-a551-c4871f6cfdc9" providerId="ADAL" clId="{A56CBEDE-4DB6-4D0C-AF6B-821805A7D626}" dt="2021-08-22T12:15:37.397" v="77" actId="14100"/>
          <ac:spMkLst>
            <pc:docMk/>
            <pc:sldMk cId="451007849" sldId="311"/>
            <ac:spMk id="63443" creationId="{9196180F-2143-4881-A21B-A71AA0A60F61}"/>
          </ac:spMkLst>
        </pc:spChg>
        <pc:spChg chg="mod">
          <ac:chgData name="Mrs Hargreaves" userId="16d29ebe-5fd1-4f7c-a551-c4871f6cfdc9" providerId="ADAL" clId="{A56CBEDE-4DB6-4D0C-AF6B-821805A7D626}" dt="2021-08-22T12:15:37.397" v="77" actId="14100"/>
          <ac:spMkLst>
            <pc:docMk/>
            <pc:sldMk cId="451007849" sldId="311"/>
            <ac:spMk id="63444" creationId="{90F5198C-084F-4BCC-ACD2-9705A7B5AE48}"/>
          </ac:spMkLst>
        </pc:spChg>
        <pc:spChg chg="mod">
          <ac:chgData name="Mrs Hargreaves" userId="16d29ebe-5fd1-4f7c-a551-c4871f6cfdc9" providerId="ADAL" clId="{A56CBEDE-4DB6-4D0C-AF6B-821805A7D626}" dt="2021-08-22T12:15:37.397" v="77" actId="14100"/>
          <ac:spMkLst>
            <pc:docMk/>
            <pc:sldMk cId="451007849" sldId="311"/>
            <ac:spMk id="63445" creationId="{293387BF-BD93-40AA-9D2C-4DD3B075980F}"/>
          </ac:spMkLst>
        </pc:spChg>
        <pc:spChg chg="mod">
          <ac:chgData name="Mrs Hargreaves" userId="16d29ebe-5fd1-4f7c-a551-c4871f6cfdc9" providerId="ADAL" clId="{A56CBEDE-4DB6-4D0C-AF6B-821805A7D626}" dt="2021-08-22T12:15:37.397" v="77" actId="14100"/>
          <ac:spMkLst>
            <pc:docMk/>
            <pc:sldMk cId="451007849" sldId="311"/>
            <ac:spMk id="63446" creationId="{6891120A-DCC0-4C46-B7C3-F014C9DC1774}"/>
          </ac:spMkLst>
        </pc:spChg>
        <pc:spChg chg="mod">
          <ac:chgData name="Mrs Hargreaves" userId="16d29ebe-5fd1-4f7c-a551-c4871f6cfdc9" providerId="ADAL" clId="{A56CBEDE-4DB6-4D0C-AF6B-821805A7D626}" dt="2021-08-22T12:15:37.397" v="77" actId="14100"/>
          <ac:spMkLst>
            <pc:docMk/>
            <pc:sldMk cId="451007849" sldId="311"/>
            <ac:spMk id="63447" creationId="{71F45698-0B74-4082-92D7-ADD55E1E8705}"/>
          </ac:spMkLst>
        </pc:spChg>
        <pc:spChg chg="mod">
          <ac:chgData name="Mrs Hargreaves" userId="16d29ebe-5fd1-4f7c-a551-c4871f6cfdc9" providerId="ADAL" clId="{A56CBEDE-4DB6-4D0C-AF6B-821805A7D626}" dt="2021-08-22T12:15:37.397" v="77" actId="14100"/>
          <ac:spMkLst>
            <pc:docMk/>
            <pc:sldMk cId="451007849" sldId="311"/>
            <ac:spMk id="63448" creationId="{7B1E7F82-EFAB-457A-8BB6-19C23E51F57C}"/>
          </ac:spMkLst>
        </pc:spChg>
        <pc:spChg chg="mod">
          <ac:chgData name="Mrs Hargreaves" userId="16d29ebe-5fd1-4f7c-a551-c4871f6cfdc9" providerId="ADAL" clId="{A56CBEDE-4DB6-4D0C-AF6B-821805A7D626}" dt="2021-08-22T12:15:37.397" v="77" actId="14100"/>
          <ac:spMkLst>
            <pc:docMk/>
            <pc:sldMk cId="451007849" sldId="311"/>
            <ac:spMk id="63449" creationId="{32C64E24-32EB-4091-A9D0-80FBC52598B2}"/>
          </ac:spMkLst>
        </pc:spChg>
        <pc:spChg chg="mod">
          <ac:chgData name="Mrs Hargreaves" userId="16d29ebe-5fd1-4f7c-a551-c4871f6cfdc9" providerId="ADAL" clId="{A56CBEDE-4DB6-4D0C-AF6B-821805A7D626}" dt="2021-08-22T12:15:37.397" v="77" actId="14100"/>
          <ac:spMkLst>
            <pc:docMk/>
            <pc:sldMk cId="451007849" sldId="311"/>
            <ac:spMk id="63450" creationId="{40E468CF-E473-4B0E-8AAC-E6C3385DE2E3}"/>
          </ac:spMkLst>
        </pc:spChg>
        <pc:spChg chg="mod">
          <ac:chgData name="Mrs Hargreaves" userId="16d29ebe-5fd1-4f7c-a551-c4871f6cfdc9" providerId="ADAL" clId="{A56CBEDE-4DB6-4D0C-AF6B-821805A7D626}" dt="2021-08-22T12:15:37.397" v="77" actId="14100"/>
          <ac:spMkLst>
            <pc:docMk/>
            <pc:sldMk cId="451007849" sldId="311"/>
            <ac:spMk id="63451" creationId="{549857F0-A596-471F-9975-4B4E00EB0B1E}"/>
          </ac:spMkLst>
        </pc:spChg>
        <pc:spChg chg="mod">
          <ac:chgData name="Mrs Hargreaves" userId="16d29ebe-5fd1-4f7c-a551-c4871f6cfdc9" providerId="ADAL" clId="{A56CBEDE-4DB6-4D0C-AF6B-821805A7D626}" dt="2021-08-22T12:15:37.397" v="77" actId="14100"/>
          <ac:spMkLst>
            <pc:docMk/>
            <pc:sldMk cId="451007849" sldId="311"/>
            <ac:spMk id="63452" creationId="{A1596D84-7DC9-49FB-847D-9B657D5D0594}"/>
          </ac:spMkLst>
        </pc:spChg>
        <pc:spChg chg="mod">
          <ac:chgData name="Mrs Hargreaves" userId="16d29ebe-5fd1-4f7c-a551-c4871f6cfdc9" providerId="ADAL" clId="{A56CBEDE-4DB6-4D0C-AF6B-821805A7D626}" dt="2021-08-22T12:15:37.397" v="77" actId="14100"/>
          <ac:spMkLst>
            <pc:docMk/>
            <pc:sldMk cId="451007849" sldId="311"/>
            <ac:spMk id="63453" creationId="{60963AE8-AEF7-4F03-91C8-3E8D0214BF7A}"/>
          </ac:spMkLst>
        </pc:spChg>
        <pc:spChg chg="mod">
          <ac:chgData name="Mrs Hargreaves" userId="16d29ebe-5fd1-4f7c-a551-c4871f6cfdc9" providerId="ADAL" clId="{A56CBEDE-4DB6-4D0C-AF6B-821805A7D626}" dt="2021-08-22T12:15:37.397" v="77" actId="14100"/>
          <ac:spMkLst>
            <pc:docMk/>
            <pc:sldMk cId="451007849" sldId="311"/>
            <ac:spMk id="63454" creationId="{73A15A13-A47C-4ACA-88B5-FF48795CA68C}"/>
          </ac:spMkLst>
        </pc:spChg>
        <pc:spChg chg="mod">
          <ac:chgData name="Mrs Hargreaves" userId="16d29ebe-5fd1-4f7c-a551-c4871f6cfdc9" providerId="ADAL" clId="{A56CBEDE-4DB6-4D0C-AF6B-821805A7D626}" dt="2021-08-22T12:15:37.397" v="77" actId="14100"/>
          <ac:spMkLst>
            <pc:docMk/>
            <pc:sldMk cId="451007849" sldId="311"/>
            <ac:spMk id="63455" creationId="{5F520268-F446-46C9-8277-A6F2AE4CD4A5}"/>
          </ac:spMkLst>
        </pc:spChg>
        <pc:spChg chg="mod">
          <ac:chgData name="Mrs Hargreaves" userId="16d29ebe-5fd1-4f7c-a551-c4871f6cfdc9" providerId="ADAL" clId="{A56CBEDE-4DB6-4D0C-AF6B-821805A7D626}" dt="2021-08-22T12:15:37.397" v="77" actId="14100"/>
          <ac:spMkLst>
            <pc:docMk/>
            <pc:sldMk cId="451007849" sldId="311"/>
            <ac:spMk id="63456" creationId="{E2B9261A-A910-4DCF-A492-CA45E163C787}"/>
          </ac:spMkLst>
        </pc:spChg>
        <pc:spChg chg="mod">
          <ac:chgData name="Mrs Hargreaves" userId="16d29ebe-5fd1-4f7c-a551-c4871f6cfdc9" providerId="ADAL" clId="{A56CBEDE-4DB6-4D0C-AF6B-821805A7D626}" dt="2021-08-22T12:15:37.397" v="77" actId="14100"/>
          <ac:spMkLst>
            <pc:docMk/>
            <pc:sldMk cId="451007849" sldId="311"/>
            <ac:spMk id="63457" creationId="{B5339549-C474-4321-B24D-B39D6CD69B4B}"/>
          </ac:spMkLst>
        </pc:spChg>
        <pc:spChg chg="mod">
          <ac:chgData name="Mrs Hargreaves" userId="16d29ebe-5fd1-4f7c-a551-c4871f6cfdc9" providerId="ADAL" clId="{A56CBEDE-4DB6-4D0C-AF6B-821805A7D626}" dt="2021-08-22T12:15:37.397" v="77" actId="14100"/>
          <ac:spMkLst>
            <pc:docMk/>
            <pc:sldMk cId="451007849" sldId="311"/>
            <ac:spMk id="63458" creationId="{08A8B1C3-11E2-4748-B8B4-587FDC2ED871}"/>
          </ac:spMkLst>
        </pc:spChg>
        <pc:spChg chg="mod">
          <ac:chgData name="Mrs Hargreaves" userId="16d29ebe-5fd1-4f7c-a551-c4871f6cfdc9" providerId="ADAL" clId="{A56CBEDE-4DB6-4D0C-AF6B-821805A7D626}" dt="2021-08-22T12:15:37.397" v="77" actId="14100"/>
          <ac:spMkLst>
            <pc:docMk/>
            <pc:sldMk cId="451007849" sldId="311"/>
            <ac:spMk id="63459" creationId="{D2F88C5B-D8CF-458F-A9E0-FA225206B5C2}"/>
          </ac:spMkLst>
        </pc:spChg>
        <pc:spChg chg="mod">
          <ac:chgData name="Mrs Hargreaves" userId="16d29ebe-5fd1-4f7c-a551-c4871f6cfdc9" providerId="ADAL" clId="{A56CBEDE-4DB6-4D0C-AF6B-821805A7D626}" dt="2021-08-22T12:15:37.397" v="77" actId="14100"/>
          <ac:spMkLst>
            <pc:docMk/>
            <pc:sldMk cId="451007849" sldId="311"/>
            <ac:spMk id="63460" creationId="{37EAF8D7-8E8D-4185-B9FD-50C002C9E617}"/>
          </ac:spMkLst>
        </pc:spChg>
        <pc:spChg chg="mod">
          <ac:chgData name="Mrs Hargreaves" userId="16d29ebe-5fd1-4f7c-a551-c4871f6cfdc9" providerId="ADAL" clId="{A56CBEDE-4DB6-4D0C-AF6B-821805A7D626}" dt="2021-08-22T12:15:37.397" v="77" actId="14100"/>
          <ac:spMkLst>
            <pc:docMk/>
            <pc:sldMk cId="451007849" sldId="311"/>
            <ac:spMk id="63461" creationId="{7BF4F79C-024A-443B-82B9-BF3AC5C64E88}"/>
          </ac:spMkLst>
        </pc:spChg>
        <pc:spChg chg="mod">
          <ac:chgData name="Mrs Hargreaves" userId="16d29ebe-5fd1-4f7c-a551-c4871f6cfdc9" providerId="ADAL" clId="{A56CBEDE-4DB6-4D0C-AF6B-821805A7D626}" dt="2021-08-22T12:15:37.397" v="77" actId="14100"/>
          <ac:spMkLst>
            <pc:docMk/>
            <pc:sldMk cId="451007849" sldId="311"/>
            <ac:spMk id="63462" creationId="{A79F077F-24BA-4683-BE6A-8118110EC253}"/>
          </ac:spMkLst>
        </pc:spChg>
        <pc:spChg chg="mod">
          <ac:chgData name="Mrs Hargreaves" userId="16d29ebe-5fd1-4f7c-a551-c4871f6cfdc9" providerId="ADAL" clId="{A56CBEDE-4DB6-4D0C-AF6B-821805A7D626}" dt="2021-08-22T12:15:37.397" v="77" actId="14100"/>
          <ac:spMkLst>
            <pc:docMk/>
            <pc:sldMk cId="451007849" sldId="311"/>
            <ac:spMk id="63463" creationId="{95DDDCE4-9337-4E85-9953-619AA0CC1A3C}"/>
          </ac:spMkLst>
        </pc:spChg>
        <pc:spChg chg="mod">
          <ac:chgData name="Mrs Hargreaves" userId="16d29ebe-5fd1-4f7c-a551-c4871f6cfdc9" providerId="ADAL" clId="{A56CBEDE-4DB6-4D0C-AF6B-821805A7D626}" dt="2021-08-22T12:15:37.397" v="77" actId="14100"/>
          <ac:spMkLst>
            <pc:docMk/>
            <pc:sldMk cId="451007849" sldId="311"/>
            <ac:spMk id="63464" creationId="{53792AD3-777E-4C7D-8BF0-535CED6D504A}"/>
          </ac:spMkLst>
        </pc:spChg>
        <pc:spChg chg="mod">
          <ac:chgData name="Mrs Hargreaves" userId="16d29ebe-5fd1-4f7c-a551-c4871f6cfdc9" providerId="ADAL" clId="{A56CBEDE-4DB6-4D0C-AF6B-821805A7D626}" dt="2021-08-22T12:15:37.397" v="77" actId="14100"/>
          <ac:spMkLst>
            <pc:docMk/>
            <pc:sldMk cId="451007849" sldId="311"/>
            <ac:spMk id="63465" creationId="{36A27005-6B78-47CE-BB2C-686980843F12}"/>
          </ac:spMkLst>
        </pc:spChg>
        <pc:spChg chg="mod">
          <ac:chgData name="Mrs Hargreaves" userId="16d29ebe-5fd1-4f7c-a551-c4871f6cfdc9" providerId="ADAL" clId="{A56CBEDE-4DB6-4D0C-AF6B-821805A7D626}" dt="2021-08-22T12:15:37.397" v="77" actId="14100"/>
          <ac:spMkLst>
            <pc:docMk/>
            <pc:sldMk cId="451007849" sldId="311"/>
            <ac:spMk id="63466" creationId="{C3D66209-537D-4657-A91E-ADE65066E4EC}"/>
          </ac:spMkLst>
        </pc:spChg>
        <pc:spChg chg="mod">
          <ac:chgData name="Mrs Hargreaves" userId="16d29ebe-5fd1-4f7c-a551-c4871f6cfdc9" providerId="ADAL" clId="{A56CBEDE-4DB6-4D0C-AF6B-821805A7D626}" dt="2021-08-22T12:15:37.397" v="77" actId="14100"/>
          <ac:spMkLst>
            <pc:docMk/>
            <pc:sldMk cId="451007849" sldId="311"/>
            <ac:spMk id="63467" creationId="{AE843DEB-AF15-4773-829A-86D212DCB178}"/>
          </ac:spMkLst>
        </pc:spChg>
        <pc:spChg chg="mod">
          <ac:chgData name="Mrs Hargreaves" userId="16d29ebe-5fd1-4f7c-a551-c4871f6cfdc9" providerId="ADAL" clId="{A56CBEDE-4DB6-4D0C-AF6B-821805A7D626}" dt="2021-08-22T12:15:37.397" v="77" actId="14100"/>
          <ac:spMkLst>
            <pc:docMk/>
            <pc:sldMk cId="451007849" sldId="311"/>
            <ac:spMk id="63468" creationId="{660AA267-59CD-4CF4-8C32-B8D44282D15E}"/>
          </ac:spMkLst>
        </pc:spChg>
        <pc:spChg chg="mod">
          <ac:chgData name="Mrs Hargreaves" userId="16d29ebe-5fd1-4f7c-a551-c4871f6cfdc9" providerId="ADAL" clId="{A56CBEDE-4DB6-4D0C-AF6B-821805A7D626}" dt="2021-08-22T12:15:37.397" v="77" actId="14100"/>
          <ac:spMkLst>
            <pc:docMk/>
            <pc:sldMk cId="451007849" sldId="311"/>
            <ac:spMk id="63469" creationId="{66F5771A-DA1F-4191-A32D-58B4B4A308FE}"/>
          </ac:spMkLst>
        </pc:spChg>
        <pc:spChg chg="mod">
          <ac:chgData name="Mrs Hargreaves" userId="16d29ebe-5fd1-4f7c-a551-c4871f6cfdc9" providerId="ADAL" clId="{A56CBEDE-4DB6-4D0C-AF6B-821805A7D626}" dt="2021-08-22T12:15:37.397" v="77" actId="14100"/>
          <ac:spMkLst>
            <pc:docMk/>
            <pc:sldMk cId="451007849" sldId="311"/>
            <ac:spMk id="63470" creationId="{36017689-2559-41DC-B2EF-F1A26BDE7CBD}"/>
          </ac:spMkLst>
        </pc:spChg>
        <pc:spChg chg="mod">
          <ac:chgData name="Mrs Hargreaves" userId="16d29ebe-5fd1-4f7c-a551-c4871f6cfdc9" providerId="ADAL" clId="{A56CBEDE-4DB6-4D0C-AF6B-821805A7D626}" dt="2021-08-22T12:15:37.397" v="77" actId="14100"/>
          <ac:spMkLst>
            <pc:docMk/>
            <pc:sldMk cId="451007849" sldId="311"/>
            <ac:spMk id="63471" creationId="{74B30C79-D2BD-4A28-A67E-27538B8B0B6B}"/>
          </ac:spMkLst>
        </pc:spChg>
        <pc:spChg chg="mod">
          <ac:chgData name="Mrs Hargreaves" userId="16d29ebe-5fd1-4f7c-a551-c4871f6cfdc9" providerId="ADAL" clId="{A56CBEDE-4DB6-4D0C-AF6B-821805A7D626}" dt="2021-08-22T12:15:37.397" v="77" actId="14100"/>
          <ac:spMkLst>
            <pc:docMk/>
            <pc:sldMk cId="451007849" sldId="311"/>
            <ac:spMk id="63472" creationId="{96C3AF93-B6B8-46C5-9AB3-D0B2D85BA7AB}"/>
          </ac:spMkLst>
        </pc:spChg>
        <pc:spChg chg="mod">
          <ac:chgData name="Mrs Hargreaves" userId="16d29ebe-5fd1-4f7c-a551-c4871f6cfdc9" providerId="ADAL" clId="{A56CBEDE-4DB6-4D0C-AF6B-821805A7D626}" dt="2021-08-22T12:15:37.397" v="77" actId="14100"/>
          <ac:spMkLst>
            <pc:docMk/>
            <pc:sldMk cId="451007849" sldId="311"/>
            <ac:spMk id="63473" creationId="{3129A51B-A0AB-4CA2-AB9F-5775216FF9B2}"/>
          </ac:spMkLst>
        </pc:spChg>
        <pc:spChg chg="mod">
          <ac:chgData name="Mrs Hargreaves" userId="16d29ebe-5fd1-4f7c-a551-c4871f6cfdc9" providerId="ADAL" clId="{A56CBEDE-4DB6-4D0C-AF6B-821805A7D626}" dt="2021-08-22T12:15:37.397" v="77" actId="14100"/>
          <ac:spMkLst>
            <pc:docMk/>
            <pc:sldMk cId="451007849" sldId="311"/>
            <ac:spMk id="63474" creationId="{5F7E0241-686E-45A2-AA43-5ED1479D9580}"/>
          </ac:spMkLst>
        </pc:spChg>
        <pc:spChg chg="mod">
          <ac:chgData name="Mrs Hargreaves" userId="16d29ebe-5fd1-4f7c-a551-c4871f6cfdc9" providerId="ADAL" clId="{A56CBEDE-4DB6-4D0C-AF6B-821805A7D626}" dt="2021-08-22T12:15:37.397" v="77" actId="14100"/>
          <ac:spMkLst>
            <pc:docMk/>
            <pc:sldMk cId="451007849" sldId="311"/>
            <ac:spMk id="63475" creationId="{3F9B57FC-146C-4361-AB3B-3EE8A74B1F26}"/>
          </ac:spMkLst>
        </pc:spChg>
        <pc:spChg chg="mod">
          <ac:chgData name="Mrs Hargreaves" userId="16d29ebe-5fd1-4f7c-a551-c4871f6cfdc9" providerId="ADAL" clId="{A56CBEDE-4DB6-4D0C-AF6B-821805A7D626}" dt="2021-08-22T12:15:37.397" v="77" actId="14100"/>
          <ac:spMkLst>
            <pc:docMk/>
            <pc:sldMk cId="451007849" sldId="311"/>
            <ac:spMk id="63476" creationId="{EC5A9308-93AC-4503-82E8-007C8F83A6C1}"/>
          </ac:spMkLst>
        </pc:spChg>
        <pc:spChg chg="mod">
          <ac:chgData name="Mrs Hargreaves" userId="16d29ebe-5fd1-4f7c-a551-c4871f6cfdc9" providerId="ADAL" clId="{A56CBEDE-4DB6-4D0C-AF6B-821805A7D626}" dt="2021-08-22T12:15:37.397" v="77" actId="14100"/>
          <ac:spMkLst>
            <pc:docMk/>
            <pc:sldMk cId="451007849" sldId="311"/>
            <ac:spMk id="63477" creationId="{E1453DC8-5430-42C6-BDB0-5313CEB48303}"/>
          </ac:spMkLst>
        </pc:spChg>
        <pc:spChg chg="mod">
          <ac:chgData name="Mrs Hargreaves" userId="16d29ebe-5fd1-4f7c-a551-c4871f6cfdc9" providerId="ADAL" clId="{A56CBEDE-4DB6-4D0C-AF6B-821805A7D626}" dt="2021-08-22T12:15:37.397" v="77" actId="14100"/>
          <ac:spMkLst>
            <pc:docMk/>
            <pc:sldMk cId="451007849" sldId="311"/>
            <ac:spMk id="63478" creationId="{07277179-732A-4E5F-8DCA-26009D6B87B4}"/>
          </ac:spMkLst>
        </pc:spChg>
        <pc:spChg chg="mod">
          <ac:chgData name="Mrs Hargreaves" userId="16d29ebe-5fd1-4f7c-a551-c4871f6cfdc9" providerId="ADAL" clId="{A56CBEDE-4DB6-4D0C-AF6B-821805A7D626}" dt="2021-08-22T12:15:37.397" v="77" actId="14100"/>
          <ac:spMkLst>
            <pc:docMk/>
            <pc:sldMk cId="451007849" sldId="311"/>
            <ac:spMk id="63479" creationId="{409D4882-3A19-49C4-8EA8-74A7AB96ED47}"/>
          </ac:spMkLst>
        </pc:spChg>
        <pc:spChg chg="mod">
          <ac:chgData name="Mrs Hargreaves" userId="16d29ebe-5fd1-4f7c-a551-c4871f6cfdc9" providerId="ADAL" clId="{A56CBEDE-4DB6-4D0C-AF6B-821805A7D626}" dt="2021-08-22T12:15:37.397" v="77" actId="14100"/>
          <ac:spMkLst>
            <pc:docMk/>
            <pc:sldMk cId="451007849" sldId="311"/>
            <ac:spMk id="63480" creationId="{43CA1B8F-5DC2-4C29-A05A-9DEDE3514948}"/>
          </ac:spMkLst>
        </pc:spChg>
        <pc:spChg chg="mod">
          <ac:chgData name="Mrs Hargreaves" userId="16d29ebe-5fd1-4f7c-a551-c4871f6cfdc9" providerId="ADAL" clId="{A56CBEDE-4DB6-4D0C-AF6B-821805A7D626}" dt="2021-08-22T12:15:37.397" v="77" actId="14100"/>
          <ac:spMkLst>
            <pc:docMk/>
            <pc:sldMk cId="451007849" sldId="311"/>
            <ac:spMk id="63481" creationId="{B47BD941-DDC6-497C-AD08-9999C55ECB8A}"/>
          </ac:spMkLst>
        </pc:spChg>
        <pc:spChg chg="mod">
          <ac:chgData name="Mrs Hargreaves" userId="16d29ebe-5fd1-4f7c-a551-c4871f6cfdc9" providerId="ADAL" clId="{A56CBEDE-4DB6-4D0C-AF6B-821805A7D626}" dt="2021-08-22T12:15:37.397" v="77" actId="14100"/>
          <ac:spMkLst>
            <pc:docMk/>
            <pc:sldMk cId="451007849" sldId="311"/>
            <ac:spMk id="63482" creationId="{5688CACB-EF57-4F63-9537-E137238F627F}"/>
          </ac:spMkLst>
        </pc:spChg>
        <pc:spChg chg="mod">
          <ac:chgData name="Mrs Hargreaves" userId="16d29ebe-5fd1-4f7c-a551-c4871f6cfdc9" providerId="ADAL" clId="{A56CBEDE-4DB6-4D0C-AF6B-821805A7D626}" dt="2021-08-22T12:15:37.397" v="77" actId="14100"/>
          <ac:spMkLst>
            <pc:docMk/>
            <pc:sldMk cId="451007849" sldId="311"/>
            <ac:spMk id="63483" creationId="{F9272D57-58ED-40E3-AA93-69696555DEF6}"/>
          </ac:spMkLst>
        </pc:spChg>
        <pc:spChg chg="mod">
          <ac:chgData name="Mrs Hargreaves" userId="16d29ebe-5fd1-4f7c-a551-c4871f6cfdc9" providerId="ADAL" clId="{A56CBEDE-4DB6-4D0C-AF6B-821805A7D626}" dt="2021-08-22T12:15:37.397" v="77" actId="14100"/>
          <ac:spMkLst>
            <pc:docMk/>
            <pc:sldMk cId="451007849" sldId="311"/>
            <ac:spMk id="63484" creationId="{3EE41EE9-60F7-42A7-98E9-569A92906DF6}"/>
          </ac:spMkLst>
        </pc:spChg>
        <pc:spChg chg="mod">
          <ac:chgData name="Mrs Hargreaves" userId="16d29ebe-5fd1-4f7c-a551-c4871f6cfdc9" providerId="ADAL" clId="{A56CBEDE-4DB6-4D0C-AF6B-821805A7D626}" dt="2021-08-22T12:15:37.397" v="77" actId="14100"/>
          <ac:spMkLst>
            <pc:docMk/>
            <pc:sldMk cId="451007849" sldId="311"/>
            <ac:spMk id="63485" creationId="{9E1D658C-0AAA-4711-8A0B-3109A8BE99DC}"/>
          </ac:spMkLst>
        </pc:spChg>
        <pc:spChg chg="mod">
          <ac:chgData name="Mrs Hargreaves" userId="16d29ebe-5fd1-4f7c-a551-c4871f6cfdc9" providerId="ADAL" clId="{A56CBEDE-4DB6-4D0C-AF6B-821805A7D626}" dt="2021-08-22T12:15:37.397" v="77" actId="14100"/>
          <ac:spMkLst>
            <pc:docMk/>
            <pc:sldMk cId="451007849" sldId="311"/>
            <ac:spMk id="63486" creationId="{24DFC5C3-B8E9-4F62-BD28-75EBF5E61A7C}"/>
          </ac:spMkLst>
        </pc:spChg>
        <pc:spChg chg="mod">
          <ac:chgData name="Mrs Hargreaves" userId="16d29ebe-5fd1-4f7c-a551-c4871f6cfdc9" providerId="ADAL" clId="{A56CBEDE-4DB6-4D0C-AF6B-821805A7D626}" dt="2021-08-22T12:15:37.397" v="77" actId="14100"/>
          <ac:spMkLst>
            <pc:docMk/>
            <pc:sldMk cId="451007849" sldId="311"/>
            <ac:spMk id="63487" creationId="{EF81E9E0-CF06-4AE2-9AA2-595E1F8C5CD5}"/>
          </ac:spMkLst>
        </pc:spChg>
        <pc:grpChg chg="mod">
          <ac:chgData name="Mrs Hargreaves" userId="16d29ebe-5fd1-4f7c-a551-c4871f6cfdc9" providerId="ADAL" clId="{A56CBEDE-4DB6-4D0C-AF6B-821805A7D626}" dt="2021-08-22T12:15:11.448" v="74" actId="338"/>
          <ac:grpSpMkLst>
            <pc:docMk/>
            <pc:sldMk cId="451007849" sldId="311"/>
            <ac:grpSpMk id="1" creationId="{00000000-0000-0000-0000-000000000000}"/>
          </ac:grpSpMkLst>
        </pc:grpChg>
        <pc:grpChg chg="mod">
          <ac:chgData name="Mrs Hargreaves" userId="16d29ebe-5fd1-4f7c-a551-c4871f6cfdc9" providerId="ADAL" clId="{A56CBEDE-4DB6-4D0C-AF6B-821805A7D626}" dt="2021-08-22T12:15:37.397" v="77" actId="14100"/>
          <ac:grpSpMkLst>
            <pc:docMk/>
            <pc:sldMk cId="451007849" sldId="311"/>
            <ac:grpSpMk id="2" creationId="{1804F919-96E0-4B70-B775-AC9D46207E32}"/>
          </ac:grpSpMkLst>
        </pc:grpChg>
        <pc:grpChg chg="mod">
          <ac:chgData name="Mrs Hargreaves" userId="16d29ebe-5fd1-4f7c-a551-c4871f6cfdc9" providerId="ADAL" clId="{A56CBEDE-4DB6-4D0C-AF6B-821805A7D626}" dt="2021-08-22T12:15:37.397" v="77" actId="14100"/>
          <ac:grpSpMkLst>
            <pc:docMk/>
            <pc:sldMk cId="451007849" sldId="311"/>
            <ac:grpSpMk id="4" creationId="{90DBCBB4-4E30-4E72-AA8F-69ACBBFF5647}"/>
          </ac:grpSpMkLst>
        </pc:grpChg>
        <pc:grpChg chg="mod">
          <ac:chgData name="Mrs Hargreaves" userId="16d29ebe-5fd1-4f7c-a551-c4871f6cfdc9" providerId="ADAL" clId="{A56CBEDE-4DB6-4D0C-AF6B-821805A7D626}" dt="2021-08-22T12:15:37.397" v="77" actId="14100"/>
          <ac:grpSpMkLst>
            <pc:docMk/>
            <pc:sldMk cId="451007849" sldId="311"/>
            <ac:grpSpMk id="5" creationId="{BA3BA9D3-92A6-4702-98C9-4AB07548E94B}"/>
          </ac:grpSpMkLst>
        </pc:grpChg>
        <pc:grpChg chg="mod">
          <ac:chgData name="Mrs Hargreaves" userId="16d29ebe-5fd1-4f7c-a551-c4871f6cfdc9" providerId="ADAL" clId="{A56CBEDE-4DB6-4D0C-AF6B-821805A7D626}" dt="2021-08-22T12:15:37.397" v="77" actId="14100"/>
          <ac:grpSpMkLst>
            <pc:docMk/>
            <pc:sldMk cId="451007849" sldId="311"/>
            <ac:grpSpMk id="6" creationId="{4E5F985C-5A2D-4139-B973-65CB19696403}"/>
          </ac:grpSpMkLst>
        </pc:grpChg>
        <pc:grpChg chg="mod">
          <ac:chgData name="Mrs Hargreaves" userId="16d29ebe-5fd1-4f7c-a551-c4871f6cfdc9" providerId="ADAL" clId="{A56CBEDE-4DB6-4D0C-AF6B-821805A7D626}" dt="2021-08-22T12:15:37.397" v="77" actId="14100"/>
          <ac:grpSpMkLst>
            <pc:docMk/>
            <pc:sldMk cId="451007849" sldId="311"/>
            <ac:grpSpMk id="7" creationId="{90C45868-B862-4820-8FE5-8D3621B15245}"/>
          </ac:grpSpMkLst>
        </pc:grpChg>
        <pc:grpChg chg="mod">
          <ac:chgData name="Mrs Hargreaves" userId="16d29ebe-5fd1-4f7c-a551-c4871f6cfdc9" providerId="ADAL" clId="{A56CBEDE-4DB6-4D0C-AF6B-821805A7D626}" dt="2021-08-22T12:15:37.397" v="77" actId="14100"/>
          <ac:grpSpMkLst>
            <pc:docMk/>
            <pc:sldMk cId="451007849" sldId="311"/>
            <ac:grpSpMk id="8" creationId="{9609AEE1-19EF-45C0-9DAB-EE4BF00C310B}"/>
          </ac:grpSpMkLst>
        </pc:grpChg>
        <pc:picChg chg="del mod">
          <ac:chgData name="Mrs Hargreaves" userId="16d29ebe-5fd1-4f7c-a551-c4871f6cfdc9" providerId="ADAL" clId="{A56CBEDE-4DB6-4D0C-AF6B-821805A7D626}" dt="2021-08-22T12:15:11.448" v="74" actId="338"/>
          <ac:picMkLst>
            <pc:docMk/>
            <pc:sldMk cId="451007849" sldId="311"/>
            <ac:picMk id="62472" creationId="{00000000-0000-0000-0000-000000000000}"/>
          </ac:picMkLst>
        </pc:picChg>
      </pc:sldChg>
      <pc:sldChg chg="modSp">
        <pc:chgData name="Mrs Hargreaves" userId="16d29ebe-5fd1-4f7c-a551-c4871f6cfdc9" providerId="ADAL" clId="{A56CBEDE-4DB6-4D0C-AF6B-821805A7D626}" dt="2021-08-22T12:15:59.327" v="78" actId="207"/>
        <pc:sldMkLst>
          <pc:docMk/>
          <pc:sldMk cId="2530946030" sldId="313"/>
        </pc:sldMkLst>
        <pc:graphicFrameChg chg="mod">
          <ac:chgData name="Mrs Hargreaves" userId="16d29ebe-5fd1-4f7c-a551-c4871f6cfdc9" providerId="ADAL" clId="{A56CBEDE-4DB6-4D0C-AF6B-821805A7D626}" dt="2021-08-22T12:15:59.327" v="78" actId="207"/>
          <ac:graphicFrameMkLst>
            <pc:docMk/>
            <pc:sldMk cId="2530946030" sldId="313"/>
            <ac:graphicFrameMk id="18" creationId="{00000000-0000-0000-0000-000000000000}"/>
          </ac:graphicFrameMkLst>
        </pc:graphicFrameChg>
      </pc:sldChg>
      <pc:sldChg chg="modSp">
        <pc:chgData name="Mrs Hargreaves" userId="16d29ebe-5fd1-4f7c-a551-c4871f6cfdc9" providerId="ADAL" clId="{A56CBEDE-4DB6-4D0C-AF6B-821805A7D626}" dt="2021-08-22T12:16:24.064" v="80" actId="207"/>
        <pc:sldMkLst>
          <pc:docMk/>
          <pc:sldMk cId="2135375862" sldId="315"/>
        </pc:sldMkLst>
        <pc:spChg chg="mod">
          <ac:chgData name="Mrs Hargreaves" userId="16d29ebe-5fd1-4f7c-a551-c4871f6cfdc9" providerId="ADAL" clId="{A56CBEDE-4DB6-4D0C-AF6B-821805A7D626}" dt="2021-08-22T12:16:19.088" v="79" actId="207"/>
          <ac:spMkLst>
            <pc:docMk/>
            <pc:sldMk cId="2135375862" sldId="315"/>
            <ac:spMk id="66565" creationId="{00000000-0000-0000-0000-000000000000}"/>
          </ac:spMkLst>
        </pc:spChg>
        <pc:spChg chg="mod">
          <ac:chgData name="Mrs Hargreaves" userId="16d29ebe-5fd1-4f7c-a551-c4871f6cfdc9" providerId="ADAL" clId="{A56CBEDE-4DB6-4D0C-AF6B-821805A7D626}" dt="2021-08-22T12:16:24.064" v="80" actId="207"/>
          <ac:spMkLst>
            <pc:docMk/>
            <pc:sldMk cId="2135375862" sldId="315"/>
            <ac:spMk id="66568" creationId="{00000000-0000-0000-0000-000000000000}"/>
          </ac:spMkLst>
        </pc:spChg>
        <pc:spChg chg="mod">
          <ac:chgData name="Mrs Hargreaves" userId="16d29ebe-5fd1-4f7c-a551-c4871f6cfdc9" providerId="ADAL" clId="{A56CBEDE-4DB6-4D0C-AF6B-821805A7D626}" dt="2021-08-22T12:16:19.088" v="79" actId="207"/>
          <ac:spMkLst>
            <pc:docMk/>
            <pc:sldMk cId="2135375862" sldId="315"/>
            <ac:spMk id="66569" creationId="{00000000-0000-0000-0000-000000000000}"/>
          </ac:spMkLst>
        </pc:spChg>
        <pc:spChg chg="mod">
          <ac:chgData name="Mrs Hargreaves" userId="16d29ebe-5fd1-4f7c-a551-c4871f6cfdc9" providerId="ADAL" clId="{A56CBEDE-4DB6-4D0C-AF6B-821805A7D626}" dt="2021-08-22T12:16:19.088" v="79" actId="207"/>
          <ac:spMkLst>
            <pc:docMk/>
            <pc:sldMk cId="2135375862" sldId="315"/>
            <ac:spMk id="66572" creationId="{00000000-0000-0000-0000-000000000000}"/>
          </ac:spMkLst>
        </pc:spChg>
        <pc:spChg chg="mod">
          <ac:chgData name="Mrs Hargreaves" userId="16d29ebe-5fd1-4f7c-a551-c4871f6cfdc9" providerId="ADAL" clId="{A56CBEDE-4DB6-4D0C-AF6B-821805A7D626}" dt="2021-08-22T12:16:19.088" v="79" actId="207"/>
          <ac:spMkLst>
            <pc:docMk/>
            <pc:sldMk cId="2135375862" sldId="315"/>
            <ac:spMk id="66574" creationId="{00000000-0000-0000-0000-000000000000}"/>
          </ac:spMkLst>
        </pc:spChg>
        <pc:spChg chg="mod">
          <ac:chgData name="Mrs Hargreaves" userId="16d29ebe-5fd1-4f7c-a551-c4871f6cfdc9" providerId="ADAL" clId="{A56CBEDE-4DB6-4D0C-AF6B-821805A7D626}" dt="2021-08-22T12:16:19.088" v="79" actId="207"/>
          <ac:spMkLst>
            <pc:docMk/>
            <pc:sldMk cId="2135375862" sldId="315"/>
            <ac:spMk id="66575" creationId="{00000000-0000-0000-0000-000000000000}"/>
          </ac:spMkLst>
        </pc:spChg>
        <pc:grpChg chg="mod">
          <ac:chgData name="Mrs Hargreaves" userId="16d29ebe-5fd1-4f7c-a551-c4871f6cfdc9" providerId="ADAL" clId="{A56CBEDE-4DB6-4D0C-AF6B-821805A7D626}" dt="2021-08-22T12:16:19.088" v="79" actId="207"/>
          <ac:grpSpMkLst>
            <pc:docMk/>
            <pc:sldMk cId="2135375862" sldId="315"/>
            <ac:grpSpMk id="66566" creationId="{00000000-0000-0000-0000-000000000000}"/>
          </ac:grpSpMkLst>
        </pc:grpChg>
      </pc:sldChg>
      <pc:sldChg chg="modSp mod">
        <pc:chgData name="Mrs Hargreaves" userId="16d29ebe-5fd1-4f7c-a551-c4871f6cfdc9" providerId="ADAL" clId="{A56CBEDE-4DB6-4D0C-AF6B-821805A7D626}" dt="2021-08-22T12:10:35.134" v="32" actId="14100"/>
        <pc:sldMkLst>
          <pc:docMk/>
          <pc:sldMk cId="3537508298" sldId="406"/>
        </pc:sldMkLst>
        <pc:spChg chg="mod">
          <ac:chgData name="Mrs Hargreaves" userId="16d29ebe-5fd1-4f7c-a551-c4871f6cfdc9" providerId="ADAL" clId="{A56CBEDE-4DB6-4D0C-AF6B-821805A7D626}" dt="2021-08-22T12:10:35.134" v="32" actId="14100"/>
          <ac:spMkLst>
            <pc:docMk/>
            <pc:sldMk cId="3537508298" sldId="406"/>
            <ac:spMk id="123909" creationId="{00000000-0000-0000-0000-000000000000}"/>
          </ac:spMkLst>
        </pc:spChg>
        <pc:spChg chg="mod">
          <ac:chgData name="Mrs Hargreaves" userId="16d29ebe-5fd1-4f7c-a551-c4871f6cfdc9" providerId="ADAL" clId="{A56CBEDE-4DB6-4D0C-AF6B-821805A7D626}" dt="2021-08-22T12:10:31.261" v="31" actId="27636"/>
          <ac:spMkLst>
            <pc:docMk/>
            <pc:sldMk cId="3537508298" sldId="406"/>
            <ac:spMk id="123910" creationId="{00000000-0000-0000-0000-000000000000}"/>
          </ac:spMkLst>
        </pc:spChg>
      </pc:sldChg>
      <pc:sldChg chg="modSp mod">
        <pc:chgData name="Mrs Hargreaves" userId="16d29ebe-5fd1-4f7c-a551-c4871f6cfdc9" providerId="ADAL" clId="{A56CBEDE-4DB6-4D0C-AF6B-821805A7D626}" dt="2021-08-22T12:14:01.625" v="69" actId="20577"/>
        <pc:sldMkLst>
          <pc:docMk/>
          <pc:sldMk cId="1484076518" sldId="417"/>
        </pc:sldMkLst>
        <pc:graphicFrameChg chg="modGraphic">
          <ac:chgData name="Mrs Hargreaves" userId="16d29ebe-5fd1-4f7c-a551-c4871f6cfdc9" providerId="ADAL" clId="{A56CBEDE-4DB6-4D0C-AF6B-821805A7D626}" dt="2021-08-22T12:14:01.625" v="69" actId="20577"/>
          <ac:graphicFrameMkLst>
            <pc:docMk/>
            <pc:sldMk cId="1484076518" sldId="417"/>
            <ac:graphicFrameMk id="7" creationId="{00000000-0000-0000-0000-000000000000}"/>
          </ac:graphicFrameMkLst>
        </pc:graphicFrameChg>
      </pc:sldChg>
      <pc:sldChg chg="addSp modSp mod setBg">
        <pc:chgData name="Mrs Hargreaves" userId="16d29ebe-5fd1-4f7c-a551-c4871f6cfdc9" providerId="ADAL" clId="{A56CBEDE-4DB6-4D0C-AF6B-821805A7D626}" dt="2021-07-11T19:09:16.855" v="26" actId="27636"/>
        <pc:sldMkLst>
          <pc:docMk/>
          <pc:sldMk cId="375251728" sldId="420"/>
        </pc:sldMkLst>
        <pc:spChg chg="mod">
          <ac:chgData name="Mrs Hargreaves" userId="16d29ebe-5fd1-4f7c-a551-c4871f6cfdc9" providerId="ADAL" clId="{A56CBEDE-4DB6-4D0C-AF6B-821805A7D626}" dt="2021-07-11T19:08:29.991" v="15" actId="26606"/>
          <ac:spMkLst>
            <pc:docMk/>
            <pc:sldMk cId="375251728" sldId="420"/>
            <ac:spMk id="2" creationId="{5258E2B3-344E-46C2-8512-23E5367104B2}"/>
          </ac:spMkLst>
        </pc:spChg>
        <pc:spChg chg="mod">
          <ac:chgData name="Mrs Hargreaves" userId="16d29ebe-5fd1-4f7c-a551-c4871f6cfdc9" providerId="ADAL" clId="{A56CBEDE-4DB6-4D0C-AF6B-821805A7D626}" dt="2021-07-11T19:09:16.855" v="26" actId="27636"/>
          <ac:spMkLst>
            <pc:docMk/>
            <pc:sldMk cId="375251728" sldId="420"/>
            <ac:spMk id="4" creationId="{44D95FF7-DD25-47C4-A490-281D1DF55237}"/>
          </ac:spMkLst>
        </pc:spChg>
        <pc:spChg chg="add mod ord">
          <ac:chgData name="Mrs Hargreaves" userId="16d29ebe-5fd1-4f7c-a551-c4871f6cfdc9" providerId="ADAL" clId="{A56CBEDE-4DB6-4D0C-AF6B-821805A7D626}" dt="2021-07-11T19:09:02.752" v="22" actId="1076"/>
          <ac:spMkLst>
            <pc:docMk/>
            <pc:sldMk cId="375251728" sldId="420"/>
            <ac:spMk id="5" creationId="{8F1C3F85-73A4-4F84-8BDC-E6C0311EA045}"/>
          </ac:spMkLst>
        </pc:spChg>
        <pc:picChg chg="add mod">
          <ac:chgData name="Mrs Hargreaves" userId="16d29ebe-5fd1-4f7c-a551-c4871f6cfdc9" providerId="ADAL" clId="{A56CBEDE-4DB6-4D0C-AF6B-821805A7D626}" dt="2021-07-11T19:08:29.991" v="15" actId="26606"/>
          <ac:picMkLst>
            <pc:docMk/>
            <pc:sldMk cId="375251728" sldId="420"/>
            <ac:picMk id="7" creationId="{64CB643E-A64A-4FA5-BABF-BCD03FD43259}"/>
          </ac:picMkLst>
        </pc:picChg>
      </pc:sldChg>
    </pc:docChg>
  </pc:docChgLst>
  <pc:docChgLst>
    <pc:chgData name="Mrs Hargreaves" userId="16d29ebe-5fd1-4f7c-a551-c4871f6cfdc9" providerId="ADAL" clId="{60CCFE12-85D8-49E4-B4FC-FB84161D23D6}"/>
    <pc:docChg chg="custSel modSld">
      <pc:chgData name="Mrs Hargreaves" userId="16d29ebe-5fd1-4f7c-a551-c4871f6cfdc9" providerId="ADAL" clId="{60CCFE12-85D8-49E4-B4FC-FB84161D23D6}" dt="2021-06-13T16:30:41.181" v="10" actId="478"/>
      <pc:docMkLst>
        <pc:docMk/>
      </pc:docMkLst>
      <pc:sldChg chg="delSp mod">
        <pc:chgData name="Mrs Hargreaves" userId="16d29ebe-5fd1-4f7c-a551-c4871f6cfdc9" providerId="ADAL" clId="{60CCFE12-85D8-49E4-B4FC-FB84161D23D6}" dt="2021-06-13T16:29:47.060" v="0" actId="478"/>
        <pc:sldMkLst>
          <pc:docMk/>
          <pc:sldMk cId="857587302" sldId="279"/>
        </pc:sldMkLst>
        <pc:spChg chg="del">
          <ac:chgData name="Mrs Hargreaves" userId="16d29ebe-5fd1-4f7c-a551-c4871f6cfdc9" providerId="ADAL" clId="{60CCFE12-85D8-49E4-B4FC-FB84161D23D6}" dt="2021-06-13T16:29:47.060" v="0" actId="478"/>
          <ac:spMkLst>
            <pc:docMk/>
            <pc:sldMk cId="857587302" sldId="279"/>
            <ac:spMk id="31747" creationId="{00000000-0000-0000-0000-000000000000}"/>
          </ac:spMkLst>
        </pc:spChg>
      </pc:sldChg>
      <pc:sldChg chg="delSp modSp mod">
        <pc:chgData name="Mrs Hargreaves" userId="16d29ebe-5fd1-4f7c-a551-c4871f6cfdc9" providerId="ADAL" clId="{60CCFE12-85D8-49E4-B4FC-FB84161D23D6}" dt="2021-06-13T16:30:12.141" v="4" actId="478"/>
        <pc:sldMkLst>
          <pc:docMk/>
          <pc:sldMk cId="4064966069" sldId="280"/>
        </pc:sldMkLst>
        <pc:spChg chg="mod">
          <ac:chgData name="Mrs Hargreaves" userId="16d29ebe-5fd1-4f7c-a551-c4871f6cfdc9" providerId="ADAL" clId="{60CCFE12-85D8-49E4-B4FC-FB84161D23D6}" dt="2021-06-13T16:29:59.215" v="2" actId="1076"/>
          <ac:spMkLst>
            <pc:docMk/>
            <pc:sldMk cId="4064966069" sldId="280"/>
            <ac:spMk id="31749" creationId="{00000000-0000-0000-0000-000000000000}"/>
          </ac:spMkLst>
        </pc:spChg>
        <pc:spChg chg="del">
          <ac:chgData name="Mrs Hargreaves" userId="16d29ebe-5fd1-4f7c-a551-c4871f6cfdc9" providerId="ADAL" clId="{60CCFE12-85D8-49E4-B4FC-FB84161D23D6}" dt="2021-06-13T16:30:12.141" v="4" actId="478"/>
          <ac:spMkLst>
            <pc:docMk/>
            <pc:sldMk cId="4064966069" sldId="280"/>
            <ac:spMk id="32771" creationId="{00000000-0000-0000-0000-000000000000}"/>
          </ac:spMkLst>
        </pc:spChg>
        <pc:spChg chg="del">
          <ac:chgData name="Mrs Hargreaves" userId="16d29ebe-5fd1-4f7c-a551-c4871f6cfdc9" providerId="ADAL" clId="{60CCFE12-85D8-49E4-B4FC-FB84161D23D6}" dt="2021-06-13T16:30:03.861" v="3" actId="478"/>
          <ac:spMkLst>
            <pc:docMk/>
            <pc:sldMk cId="4064966069" sldId="280"/>
            <ac:spMk id="32772" creationId="{00000000-0000-0000-0000-000000000000}"/>
          </ac:spMkLst>
        </pc:spChg>
        <pc:spChg chg="mod">
          <ac:chgData name="Mrs Hargreaves" userId="16d29ebe-5fd1-4f7c-a551-c4871f6cfdc9" providerId="ADAL" clId="{60CCFE12-85D8-49E4-B4FC-FB84161D23D6}" dt="2021-06-13T16:29:53.280" v="1" actId="1076"/>
          <ac:spMkLst>
            <pc:docMk/>
            <pc:sldMk cId="4064966069" sldId="280"/>
            <ac:spMk id="32778" creationId="{00000000-0000-0000-0000-000000000000}"/>
          </ac:spMkLst>
        </pc:spChg>
      </pc:sldChg>
      <pc:sldChg chg="delSp modSp mod">
        <pc:chgData name="Mrs Hargreaves" userId="16d29ebe-5fd1-4f7c-a551-c4871f6cfdc9" providerId="ADAL" clId="{60CCFE12-85D8-49E4-B4FC-FB84161D23D6}" dt="2021-06-13T16:30:30.173" v="7" actId="6549"/>
        <pc:sldMkLst>
          <pc:docMk/>
          <pc:sldMk cId="2466396349" sldId="282"/>
        </pc:sldMkLst>
        <pc:spChg chg="mod">
          <ac:chgData name="Mrs Hargreaves" userId="16d29ebe-5fd1-4f7c-a551-c4871f6cfdc9" providerId="ADAL" clId="{60CCFE12-85D8-49E4-B4FC-FB84161D23D6}" dt="2021-06-13T16:30:30.173" v="7" actId="6549"/>
          <ac:spMkLst>
            <pc:docMk/>
            <pc:sldMk cId="2466396349" sldId="282"/>
            <ac:spMk id="34819" creationId="{00000000-0000-0000-0000-000000000000}"/>
          </ac:spMkLst>
        </pc:spChg>
        <pc:spChg chg="del">
          <ac:chgData name="Mrs Hargreaves" userId="16d29ebe-5fd1-4f7c-a551-c4871f6cfdc9" providerId="ADAL" clId="{60CCFE12-85D8-49E4-B4FC-FB84161D23D6}" dt="2021-06-13T16:30:25.799" v="6" actId="478"/>
          <ac:spMkLst>
            <pc:docMk/>
            <pc:sldMk cId="2466396349" sldId="282"/>
            <ac:spMk id="34820" creationId="{00000000-0000-0000-0000-000000000000}"/>
          </ac:spMkLst>
        </pc:spChg>
        <pc:spChg chg="mod">
          <ac:chgData name="Mrs Hargreaves" userId="16d29ebe-5fd1-4f7c-a551-c4871f6cfdc9" providerId="ADAL" clId="{60CCFE12-85D8-49E4-B4FC-FB84161D23D6}" dt="2021-06-13T16:30:22.399" v="5" actId="1076"/>
          <ac:spMkLst>
            <pc:docMk/>
            <pc:sldMk cId="2466396349" sldId="282"/>
            <ac:spMk id="34822" creationId="{00000000-0000-0000-0000-000000000000}"/>
          </ac:spMkLst>
        </pc:spChg>
      </pc:sldChg>
      <pc:sldChg chg="delSp modSp mod">
        <pc:chgData name="Mrs Hargreaves" userId="16d29ebe-5fd1-4f7c-a551-c4871f6cfdc9" providerId="ADAL" clId="{60CCFE12-85D8-49E4-B4FC-FB84161D23D6}" dt="2021-06-13T16:30:41.181" v="10" actId="478"/>
        <pc:sldMkLst>
          <pc:docMk/>
          <pc:sldMk cId="3353880353" sldId="285"/>
        </pc:sldMkLst>
        <pc:spChg chg="del mod">
          <ac:chgData name="Mrs Hargreaves" userId="16d29ebe-5fd1-4f7c-a551-c4871f6cfdc9" providerId="ADAL" clId="{60CCFE12-85D8-49E4-B4FC-FB84161D23D6}" dt="2021-06-13T16:30:41.181" v="10" actId="478"/>
          <ac:spMkLst>
            <pc:docMk/>
            <pc:sldMk cId="3353880353" sldId="285"/>
            <ac:spMk id="35843" creationId="{00000000-0000-0000-0000-000000000000}"/>
          </ac:spMkLst>
        </pc:spChg>
        <pc:spChg chg="del">
          <ac:chgData name="Mrs Hargreaves" userId="16d29ebe-5fd1-4f7c-a551-c4871f6cfdc9" providerId="ADAL" clId="{60CCFE12-85D8-49E4-B4FC-FB84161D23D6}" dt="2021-06-13T16:30:36.328" v="8" actId="478"/>
          <ac:spMkLst>
            <pc:docMk/>
            <pc:sldMk cId="3353880353" sldId="285"/>
            <ac:spMk id="35844" creationId="{00000000-0000-0000-0000-000000000000}"/>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file:///L:\Jennies%20Stuff\Hookes%20Law%20example.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L:\Jennies%20Stuff\Hookes%20Law%20example.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6788876575572"/>
          <c:y val="3.0834621151304333E-2"/>
          <c:w val="0.84670816034747054"/>
          <c:h val="0.8340138844262438"/>
        </c:manualLayout>
      </c:layout>
      <c:scatterChart>
        <c:scatterStyle val="lineMarker"/>
        <c:varyColors val="0"/>
        <c:ser>
          <c:idx val="0"/>
          <c:order val="0"/>
          <c:tx>
            <c:strRef>
              <c:f>Sheet1!$B$1:$B$2</c:f>
              <c:strCache>
                <c:ptCount val="1"/>
                <c:pt idx="0">
                  <c:v>Extension (cm) Spring 1</c:v>
                </c:pt>
              </c:strCache>
            </c:strRef>
          </c:tx>
          <c:spPr>
            <a:ln w="28575">
              <a:noFill/>
            </a:ln>
          </c:spPr>
          <c:trendline>
            <c:trendlineType val="linear"/>
            <c:dispRSqr val="0"/>
            <c:dispEq val="0"/>
          </c:trendline>
          <c:xVal>
            <c:numRef>
              <c:f>Sheet1!$A$3:$A$13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Sheet1!$B$3:$B$13</c:f>
              <c:numCache>
                <c:formatCode>0.0</c:formatCode>
                <c:ptCount val="11"/>
                <c:pt idx="0">
                  <c:v>0</c:v>
                </c:pt>
                <c:pt idx="1">
                  <c:v>2.4</c:v>
                </c:pt>
                <c:pt idx="2">
                  <c:v>4.8</c:v>
                </c:pt>
                <c:pt idx="3">
                  <c:v>7.2</c:v>
                </c:pt>
                <c:pt idx="4">
                  <c:v>9.6</c:v>
                </c:pt>
                <c:pt idx="5">
                  <c:v>12</c:v>
                </c:pt>
                <c:pt idx="6">
                  <c:v>14.4</c:v>
                </c:pt>
                <c:pt idx="7">
                  <c:v>16.8</c:v>
                </c:pt>
                <c:pt idx="8">
                  <c:v>19.2</c:v>
                </c:pt>
                <c:pt idx="9">
                  <c:v>21.6</c:v>
                </c:pt>
                <c:pt idx="10">
                  <c:v>24</c:v>
                </c:pt>
              </c:numCache>
            </c:numRef>
          </c:yVal>
          <c:smooth val="0"/>
          <c:extLst>
            <c:ext xmlns:c16="http://schemas.microsoft.com/office/drawing/2014/chart" uri="{C3380CC4-5D6E-409C-BE32-E72D297353CC}">
              <c16:uniqueId val="{00000001-DCF6-44F8-99B7-EAC7F8D9A6B0}"/>
            </c:ext>
          </c:extLst>
        </c:ser>
        <c:ser>
          <c:idx val="1"/>
          <c:order val="1"/>
          <c:tx>
            <c:strRef>
              <c:f>Sheet1!$C$1:$C$2</c:f>
              <c:strCache>
                <c:ptCount val="1"/>
                <c:pt idx="0">
                  <c:v>Extension (cm) Spring 2</c:v>
                </c:pt>
              </c:strCache>
            </c:strRef>
          </c:tx>
          <c:spPr>
            <a:ln w="28575">
              <a:noFill/>
            </a:ln>
          </c:spPr>
          <c:trendline>
            <c:trendlineType val="linear"/>
            <c:dispRSqr val="0"/>
            <c:dispEq val="0"/>
          </c:trendline>
          <c:xVal>
            <c:numRef>
              <c:f>Sheet1!$A$3:$A$13</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Sheet1!$C$3:$C$13</c:f>
              <c:numCache>
                <c:formatCode>0.0</c:formatCode>
                <c:ptCount val="11"/>
                <c:pt idx="0">
                  <c:v>0</c:v>
                </c:pt>
                <c:pt idx="1">
                  <c:v>1.7</c:v>
                </c:pt>
                <c:pt idx="2">
                  <c:v>3.4</c:v>
                </c:pt>
                <c:pt idx="3">
                  <c:v>5.0999999999999996</c:v>
                </c:pt>
                <c:pt idx="4">
                  <c:v>6.8</c:v>
                </c:pt>
                <c:pt idx="5">
                  <c:v>8.5</c:v>
                </c:pt>
                <c:pt idx="6">
                  <c:v>10.199999999999999</c:v>
                </c:pt>
                <c:pt idx="7">
                  <c:v>11.9</c:v>
                </c:pt>
                <c:pt idx="8">
                  <c:v>13.6</c:v>
                </c:pt>
                <c:pt idx="9">
                  <c:v>15.3</c:v>
                </c:pt>
                <c:pt idx="10">
                  <c:v>17</c:v>
                </c:pt>
              </c:numCache>
            </c:numRef>
          </c:yVal>
          <c:smooth val="0"/>
          <c:extLst>
            <c:ext xmlns:c16="http://schemas.microsoft.com/office/drawing/2014/chart" uri="{C3380CC4-5D6E-409C-BE32-E72D297353CC}">
              <c16:uniqueId val="{00000003-DCF6-44F8-99B7-EAC7F8D9A6B0}"/>
            </c:ext>
          </c:extLst>
        </c:ser>
        <c:dLbls>
          <c:showLegendKey val="0"/>
          <c:showVal val="0"/>
          <c:showCatName val="0"/>
          <c:showSerName val="0"/>
          <c:showPercent val="0"/>
          <c:showBubbleSize val="0"/>
        </c:dLbls>
        <c:axId val="185520128"/>
        <c:axId val="185522048"/>
      </c:scatterChart>
      <c:valAx>
        <c:axId val="185520128"/>
        <c:scaling>
          <c:orientation val="minMax"/>
          <c:max val="11"/>
        </c:scaling>
        <c:delete val="0"/>
        <c:axPos val="b"/>
        <c:majorGridlines/>
        <c:minorGridlines/>
        <c:title>
          <c:tx>
            <c:rich>
              <a:bodyPr/>
              <a:lstStyle/>
              <a:p>
                <a:pPr>
                  <a:defRPr/>
                </a:pPr>
                <a:r>
                  <a:rPr lang="en-GB" dirty="0"/>
                  <a:t>Weight (N)</a:t>
                </a:r>
              </a:p>
            </c:rich>
          </c:tx>
          <c:overlay val="0"/>
        </c:title>
        <c:numFmt formatCode="General" sourceLinked="1"/>
        <c:majorTickMark val="out"/>
        <c:minorTickMark val="none"/>
        <c:tickLblPos val="nextTo"/>
        <c:crossAx val="185522048"/>
        <c:crosses val="autoZero"/>
        <c:crossBetween val="midCat"/>
        <c:majorUnit val="1"/>
        <c:minorUnit val="0.2"/>
      </c:valAx>
      <c:valAx>
        <c:axId val="185522048"/>
        <c:scaling>
          <c:orientation val="minMax"/>
        </c:scaling>
        <c:delete val="0"/>
        <c:axPos val="l"/>
        <c:majorGridlines/>
        <c:minorGridlines/>
        <c:title>
          <c:tx>
            <c:rich>
              <a:bodyPr/>
              <a:lstStyle/>
              <a:p>
                <a:pPr>
                  <a:defRPr/>
                </a:pPr>
                <a:r>
                  <a:rPr lang="en-GB" dirty="0"/>
                  <a:t>Extension (cm)</a:t>
                </a:r>
              </a:p>
            </c:rich>
          </c:tx>
          <c:overlay val="0"/>
        </c:title>
        <c:numFmt formatCode="0.0" sourceLinked="1"/>
        <c:majorTickMark val="out"/>
        <c:minorTickMark val="none"/>
        <c:tickLblPos val="nextTo"/>
        <c:crossAx val="185520128"/>
        <c:crosses val="autoZero"/>
        <c:crossBetween val="midCat"/>
      </c:valAx>
      <c:spPr>
        <a:solidFill>
          <a:srgbClr val="DF2E28">
            <a:lumMod val="40000"/>
            <a:lumOff val="60000"/>
          </a:srgbClr>
        </a:solidFill>
      </c:spPr>
    </c:plotArea>
    <c:legend>
      <c:legendPos val="r"/>
      <c:legendEntry>
        <c:idx val="2"/>
        <c:delete val="1"/>
      </c:legendEntry>
      <c:legendEntry>
        <c:idx val="3"/>
        <c:delete val="1"/>
      </c:legendEntry>
      <c:layout>
        <c:manualLayout>
          <c:xMode val="edge"/>
          <c:yMode val="edge"/>
          <c:x val="0.16341092155863093"/>
          <c:y val="5.4481853194999895E-2"/>
          <c:w val="0.31522423180521153"/>
          <c:h val="0.10581539021131177"/>
        </c:manualLayout>
      </c:layout>
      <c:overlay val="0"/>
      <c:spPr>
        <a:solidFill>
          <a:srgbClr val="FFFF00"/>
        </a:solidFill>
      </c:spPr>
      <c:txPr>
        <a:bodyPr/>
        <a:lstStyle/>
        <a:p>
          <a:pPr>
            <a:defRPr>
              <a:solidFill>
                <a:sysClr val="windowText" lastClr="000000"/>
              </a:solidFill>
            </a:defRPr>
          </a:pPr>
          <a:endParaRPr lang="en-US"/>
        </a:p>
      </c:txPr>
    </c:legend>
    <c:plotVisOnly val="1"/>
    <c:dispBlanksAs val="gap"/>
    <c:showDLblsOverMax val="0"/>
  </c:chart>
  <c:spPr>
    <a:solidFill>
      <a:sysClr val="window" lastClr="FFFFFF"/>
    </a:solidFill>
  </c:spPr>
  <c:txPr>
    <a:bodyPr/>
    <a:lstStyle/>
    <a:p>
      <a:pPr>
        <a:defRPr sz="16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467787875843937E-2"/>
          <c:y val="2.3185985470979616E-2"/>
          <c:w val="0.89645973989574856"/>
          <c:h val="0.88021368953517853"/>
        </c:manualLayout>
      </c:layout>
      <c:scatterChart>
        <c:scatterStyle val="lineMarker"/>
        <c:varyColors val="0"/>
        <c:ser>
          <c:idx val="0"/>
          <c:order val="0"/>
          <c:tx>
            <c:strRef>
              <c:f>Sheet2!$C$1</c:f>
              <c:strCache>
                <c:ptCount val="1"/>
                <c:pt idx="0">
                  <c:v>Extension (mm)</c:v>
                </c:pt>
              </c:strCache>
            </c:strRef>
          </c:tx>
          <c:spPr>
            <a:ln w="28575">
              <a:noFill/>
            </a:ln>
          </c:spPr>
          <c:trendline>
            <c:trendlineType val="linear"/>
            <c:dispRSqr val="0"/>
            <c:dispEq val="0"/>
          </c:trendline>
          <c:xVal>
            <c:numRef>
              <c:f>Sheet2!$A$2:$A$12</c:f>
              <c:numCache>
                <c:formatCode>0.0</c:formatCode>
                <c:ptCount val="11"/>
                <c:pt idx="0">
                  <c:v>0</c:v>
                </c:pt>
                <c:pt idx="1">
                  <c:v>0.19884199999999999</c:v>
                </c:pt>
                <c:pt idx="2">
                  <c:v>0.29566600000000004</c:v>
                </c:pt>
                <c:pt idx="3">
                  <c:v>0.39307800000000004</c:v>
                </c:pt>
                <c:pt idx="4">
                  <c:v>0.48892200000000008</c:v>
                </c:pt>
                <c:pt idx="5">
                  <c:v>0.58525600000000011</c:v>
                </c:pt>
                <c:pt idx="6">
                  <c:v>0.68208000000000002</c:v>
                </c:pt>
                <c:pt idx="7">
                  <c:v>0.77968800000000016</c:v>
                </c:pt>
                <c:pt idx="8">
                  <c:v>0.87700200000000006</c:v>
                </c:pt>
                <c:pt idx="9">
                  <c:v>0.97470800000000002</c:v>
                </c:pt>
                <c:pt idx="10">
                  <c:v>1.0710420000000003</c:v>
                </c:pt>
              </c:numCache>
            </c:numRef>
          </c:xVal>
          <c:yVal>
            <c:numRef>
              <c:f>Sheet2!$C$2:$C$12</c:f>
              <c:numCache>
                <c:formatCode>0.0</c:formatCode>
                <c:ptCount val="11"/>
                <c:pt idx="0">
                  <c:v>0</c:v>
                </c:pt>
                <c:pt idx="1">
                  <c:v>7</c:v>
                </c:pt>
                <c:pt idx="2">
                  <c:v>11</c:v>
                </c:pt>
                <c:pt idx="3">
                  <c:v>15</c:v>
                </c:pt>
                <c:pt idx="4">
                  <c:v>18</c:v>
                </c:pt>
                <c:pt idx="5">
                  <c:v>21.5</c:v>
                </c:pt>
                <c:pt idx="6">
                  <c:v>25</c:v>
                </c:pt>
                <c:pt idx="7">
                  <c:v>29</c:v>
                </c:pt>
                <c:pt idx="8">
                  <c:v>33</c:v>
                </c:pt>
                <c:pt idx="9">
                  <c:v>36</c:v>
                </c:pt>
                <c:pt idx="10">
                  <c:v>40</c:v>
                </c:pt>
              </c:numCache>
            </c:numRef>
          </c:yVal>
          <c:smooth val="0"/>
          <c:extLst>
            <c:ext xmlns:c16="http://schemas.microsoft.com/office/drawing/2014/chart" uri="{C3380CC4-5D6E-409C-BE32-E72D297353CC}">
              <c16:uniqueId val="{00000001-D37A-4D4D-A96B-7ADF2271D700}"/>
            </c:ext>
          </c:extLst>
        </c:ser>
        <c:dLbls>
          <c:showLegendKey val="0"/>
          <c:showVal val="0"/>
          <c:showCatName val="0"/>
          <c:showSerName val="0"/>
          <c:showPercent val="0"/>
          <c:showBubbleSize val="0"/>
        </c:dLbls>
        <c:axId val="183744000"/>
        <c:axId val="183745920"/>
      </c:scatterChart>
      <c:valAx>
        <c:axId val="183744000"/>
        <c:scaling>
          <c:orientation val="minMax"/>
        </c:scaling>
        <c:delete val="0"/>
        <c:axPos val="b"/>
        <c:majorGridlines/>
        <c:minorGridlines/>
        <c:title>
          <c:tx>
            <c:rich>
              <a:bodyPr/>
              <a:lstStyle/>
              <a:p>
                <a:pPr>
                  <a:defRPr/>
                </a:pPr>
                <a:r>
                  <a:rPr lang="en-GB" dirty="0"/>
                  <a:t>Extension (mm)</a:t>
                </a:r>
              </a:p>
            </c:rich>
          </c:tx>
          <c:layout>
            <c:manualLayout>
              <c:xMode val="edge"/>
              <c:yMode val="edge"/>
              <c:x val="0.78718311239574634"/>
              <c:y val="0.84041838763984156"/>
            </c:manualLayout>
          </c:layout>
          <c:overlay val="0"/>
        </c:title>
        <c:numFmt formatCode="0.0" sourceLinked="1"/>
        <c:majorTickMark val="out"/>
        <c:minorTickMark val="none"/>
        <c:tickLblPos val="nextTo"/>
        <c:crossAx val="183745920"/>
        <c:crosses val="autoZero"/>
        <c:crossBetween val="midCat"/>
        <c:majorUnit val="0.1"/>
        <c:minorUnit val="2.0000000000000004E-2"/>
      </c:valAx>
      <c:valAx>
        <c:axId val="183745920"/>
        <c:scaling>
          <c:orientation val="minMax"/>
          <c:max val="42"/>
          <c:min val="0"/>
        </c:scaling>
        <c:delete val="0"/>
        <c:axPos val="l"/>
        <c:majorGridlines/>
        <c:minorGridlines/>
        <c:title>
          <c:tx>
            <c:rich>
              <a:bodyPr/>
              <a:lstStyle/>
              <a:p>
                <a:pPr>
                  <a:defRPr/>
                </a:pPr>
                <a:r>
                  <a:rPr lang="en-GB" dirty="0"/>
                  <a:t>FORCE APPLIED (N)</a:t>
                </a:r>
              </a:p>
            </c:rich>
          </c:tx>
          <c:layout>
            <c:manualLayout>
              <c:xMode val="edge"/>
              <c:yMode val="edge"/>
              <c:x val="7.5065619280075033E-2"/>
              <c:y val="2.7557715019010585E-2"/>
            </c:manualLayout>
          </c:layout>
          <c:overlay val="0"/>
        </c:title>
        <c:numFmt formatCode="0.0" sourceLinked="1"/>
        <c:majorTickMark val="out"/>
        <c:minorTickMark val="none"/>
        <c:tickLblPos val="nextTo"/>
        <c:crossAx val="183744000"/>
        <c:crosses val="autoZero"/>
        <c:crossBetween val="midCat"/>
        <c:majorUnit val="4"/>
        <c:minorUnit val="0.2"/>
      </c:valAx>
    </c:plotArea>
    <c:plotVisOnly val="1"/>
    <c:dispBlanksAs val="gap"/>
    <c:showDLblsOverMax val="0"/>
  </c:chart>
  <c:spPr>
    <a:solidFill>
      <a:sysClr val="window" lastClr="FFFFFF"/>
    </a:solidFill>
  </c:spPr>
  <c:txPr>
    <a:bodyPr/>
    <a:lstStyle/>
    <a:p>
      <a:pPr>
        <a:defRPr sz="2000"/>
      </a:pPr>
      <a:endParaRPr lang="en-US"/>
    </a:p>
  </c:txPr>
  <c:externalData r:id="rId2">
    <c:autoUpdate val="0"/>
  </c:externalData>
</c:chartSpace>
</file>

<file path=ppt/diagrams/_rels/data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svg"/><Relationship Id="rId1" Type="http://schemas.openxmlformats.org/officeDocument/2006/relationships/image" Target="../media/image14.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56D758-7051-48AA-A917-905A8FB89E9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642B223-BFE7-45B9-A9FF-07FC2A514162}">
      <dgm:prSet/>
      <dgm:spPr/>
      <dgm:t>
        <a:bodyPr/>
        <a:lstStyle/>
        <a:p>
          <a:r>
            <a:rPr lang="en-GB" b="1" i="1"/>
            <a:t>Mass is measured in kilograms (kg).</a:t>
          </a:r>
          <a:endParaRPr lang="en-US"/>
        </a:p>
      </dgm:t>
    </dgm:pt>
    <dgm:pt modelId="{649083C2-8A40-4EE2-AE78-671402318FE5}" type="parTrans" cxnId="{8F83EEDC-4076-4595-B7BA-B9FB3E525AC6}">
      <dgm:prSet/>
      <dgm:spPr/>
      <dgm:t>
        <a:bodyPr/>
        <a:lstStyle/>
        <a:p>
          <a:endParaRPr lang="en-US"/>
        </a:p>
      </dgm:t>
    </dgm:pt>
    <dgm:pt modelId="{DB6B713E-6DE4-4208-8137-1A1A61AE6B44}" type="sibTrans" cxnId="{8F83EEDC-4076-4595-B7BA-B9FB3E525AC6}">
      <dgm:prSet/>
      <dgm:spPr/>
      <dgm:t>
        <a:bodyPr/>
        <a:lstStyle/>
        <a:p>
          <a:endParaRPr lang="en-US"/>
        </a:p>
      </dgm:t>
    </dgm:pt>
    <dgm:pt modelId="{E6589C86-8F7E-4AF2-9372-E764577876A8}">
      <dgm:prSet/>
      <dgm:spPr/>
      <dgm:t>
        <a:bodyPr/>
        <a:lstStyle/>
        <a:p>
          <a:r>
            <a:rPr lang="en-GB" b="1" i="1"/>
            <a:t>Wherever you go your mass remains the same.</a:t>
          </a:r>
          <a:endParaRPr lang="en-US"/>
        </a:p>
      </dgm:t>
    </dgm:pt>
    <dgm:pt modelId="{0CBC17A8-F9BF-4A75-98D8-028F2D6CF38B}" type="parTrans" cxnId="{E024E1AF-9EAF-4231-B910-FC044ABEC336}">
      <dgm:prSet/>
      <dgm:spPr/>
      <dgm:t>
        <a:bodyPr/>
        <a:lstStyle/>
        <a:p>
          <a:endParaRPr lang="en-US"/>
        </a:p>
      </dgm:t>
    </dgm:pt>
    <dgm:pt modelId="{E2E1F675-B2A0-4DD3-B2AD-9431C750E46F}" type="sibTrans" cxnId="{E024E1AF-9EAF-4231-B910-FC044ABEC336}">
      <dgm:prSet/>
      <dgm:spPr/>
      <dgm:t>
        <a:bodyPr/>
        <a:lstStyle/>
        <a:p>
          <a:endParaRPr lang="en-US"/>
        </a:p>
      </dgm:t>
    </dgm:pt>
    <dgm:pt modelId="{09BFA8DF-FDA2-455E-B929-BD259F2B9EA2}" type="pres">
      <dgm:prSet presAssocID="{9656D758-7051-48AA-A917-905A8FB89E98}" presName="root" presStyleCnt="0">
        <dgm:presLayoutVars>
          <dgm:dir/>
          <dgm:resizeHandles val="exact"/>
        </dgm:presLayoutVars>
      </dgm:prSet>
      <dgm:spPr/>
    </dgm:pt>
    <dgm:pt modelId="{F3498B45-6DC1-4B17-B80D-EBC5B663184A}" type="pres">
      <dgm:prSet presAssocID="{9642B223-BFE7-45B9-A9FF-07FC2A514162}" presName="compNode" presStyleCnt="0"/>
      <dgm:spPr/>
    </dgm:pt>
    <dgm:pt modelId="{535534E9-4227-4FEE-9A09-67B3421A67FB}" type="pres">
      <dgm:prSet presAssocID="{9642B223-BFE7-45B9-A9FF-07FC2A514162}" presName="bgRect" presStyleLbl="bgShp" presStyleIdx="0" presStyleCnt="2"/>
      <dgm:spPr/>
    </dgm:pt>
    <dgm:pt modelId="{2CF65438-A742-44BF-9486-BB4F31ECFD70}" type="pres">
      <dgm:prSet presAssocID="{9642B223-BFE7-45B9-A9FF-07FC2A51416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
        </a:ext>
      </dgm:extLst>
    </dgm:pt>
    <dgm:pt modelId="{CB583828-4A3A-4AAB-8421-6D53F5F07FAA}" type="pres">
      <dgm:prSet presAssocID="{9642B223-BFE7-45B9-A9FF-07FC2A514162}" presName="spaceRect" presStyleCnt="0"/>
      <dgm:spPr/>
    </dgm:pt>
    <dgm:pt modelId="{82D954CA-EBB3-4023-A397-F10B3D4E5184}" type="pres">
      <dgm:prSet presAssocID="{9642B223-BFE7-45B9-A9FF-07FC2A514162}" presName="parTx" presStyleLbl="revTx" presStyleIdx="0" presStyleCnt="2">
        <dgm:presLayoutVars>
          <dgm:chMax val="0"/>
          <dgm:chPref val="0"/>
        </dgm:presLayoutVars>
      </dgm:prSet>
      <dgm:spPr/>
    </dgm:pt>
    <dgm:pt modelId="{F7C05E48-E691-4B86-9D42-5938976D9C9B}" type="pres">
      <dgm:prSet presAssocID="{DB6B713E-6DE4-4208-8137-1A1A61AE6B44}" presName="sibTrans" presStyleCnt="0"/>
      <dgm:spPr/>
    </dgm:pt>
    <dgm:pt modelId="{188114E3-5C0D-46DB-9F5F-BEA7CA9F93EA}" type="pres">
      <dgm:prSet presAssocID="{E6589C86-8F7E-4AF2-9372-E764577876A8}" presName="compNode" presStyleCnt="0"/>
      <dgm:spPr/>
    </dgm:pt>
    <dgm:pt modelId="{69C96DBC-3A67-48E6-9DF1-6B19AFD004C9}" type="pres">
      <dgm:prSet presAssocID="{E6589C86-8F7E-4AF2-9372-E764577876A8}" presName="bgRect" presStyleLbl="bgShp" presStyleIdx="1" presStyleCnt="2"/>
      <dgm:spPr/>
    </dgm:pt>
    <dgm:pt modelId="{50AE627E-2C35-42E6-9988-CD267BEB0923}" type="pres">
      <dgm:prSet presAssocID="{E6589C86-8F7E-4AF2-9372-E764577876A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atellite dish"/>
        </a:ext>
      </dgm:extLst>
    </dgm:pt>
    <dgm:pt modelId="{C7ACAFF8-3042-440A-B64E-56334E1F8152}" type="pres">
      <dgm:prSet presAssocID="{E6589C86-8F7E-4AF2-9372-E764577876A8}" presName="spaceRect" presStyleCnt="0"/>
      <dgm:spPr/>
    </dgm:pt>
    <dgm:pt modelId="{E2814FC6-916D-4B34-B3F5-E129FEA0CD31}" type="pres">
      <dgm:prSet presAssocID="{E6589C86-8F7E-4AF2-9372-E764577876A8}" presName="parTx" presStyleLbl="revTx" presStyleIdx="1" presStyleCnt="2">
        <dgm:presLayoutVars>
          <dgm:chMax val="0"/>
          <dgm:chPref val="0"/>
        </dgm:presLayoutVars>
      </dgm:prSet>
      <dgm:spPr/>
    </dgm:pt>
  </dgm:ptLst>
  <dgm:cxnLst>
    <dgm:cxn modelId="{60AF232C-7723-4637-9861-6DDF75BB02DA}" type="presOf" srcId="{E6589C86-8F7E-4AF2-9372-E764577876A8}" destId="{E2814FC6-916D-4B34-B3F5-E129FEA0CD31}" srcOrd="0" destOrd="0" presId="urn:microsoft.com/office/officeart/2018/2/layout/IconVerticalSolidList"/>
    <dgm:cxn modelId="{1DB4943F-439F-4718-98BC-2A152B1AF948}" type="presOf" srcId="{9642B223-BFE7-45B9-A9FF-07FC2A514162}" destId="{82D954CA-EBB3-4023-A397-F10B3D4E5184}" srcOrd="0" destOrd="0" presId="urn:microsoft.com/office/officeart/2018/2/layout/IconVerticalSolidList"/>
    <dgm:cxn modelId="{E024E1AF-9EAF-4231-B910-FC044ABEC336}" srcId="{9656D758-7051-48AA-A917-905A8FB89E98}" destId="{E6589C86-8F7E-4AF2-9372-E764577876A8}" srcOrd="1" destOrd="0" parTransId="{0CBC17A8-F9BF-4A75-98D8-028F2D6CF38B}" sibTransId="{E2E1F675-B2A0-4DD3-B2AD-9431C750E46F}"/>
    <dgm:cxn modelId="{AEF58CC1-F820-46A2-BF97-1F3C091599A5}" type="presOf" srcId="{9656D758-7051-48AA-A917-905A8FB89E98}" destId="{09BFA8DF-FDA2-455E-B929-BD259F2B9EA2}" srcOrd="0" destOrd="0" presId="urn:microsoft.com/office/officeart/2018/2/layout/IconVerticalSolidList"/>
    <dgm:cxn modelId="{8F83EEDC-4076-4595-B7BA-B9FB3E525AC6}" srcId="{9656D758-7051-48AA-A917-905A8FB89E98}" destId="{9642B223-BFE7-45B9-A9FF-07FC2A514162}" srcOrd="0" destOrd="0" parTransId="{649083C2-8A40-4EE2-AE78-671402318FE5}" sibTransId="{DB6B713E-6DE4-4208-8137-1A1A61AE6B44}"/>
    <dgm:cxn modelId="{515520D0-56A4-4F10-BFA1-B55CD85A2871}" type="presParOf" srcId="{09BFA8DF-FDA2-455E-B929-BD259F2B9EA2}" destId="{F3498B45-6DC1-4B17-B80D-EBC5B663184A}" srcOrd="0" destOrd="0" presId="urn:microsoft.com/office/officeart/2018/2/layout/IconVerticalSolidList"/>
    <dgm:cxn modelId="{E30AE115-E570-4E38-AB6C-01390D674E98}" type="presParOf" srcId="{F3498B45-6DC1-4B17-B80D-EBC5B663184A}" destId="{535534E9-4227-4FEE-9A09-67B3421A67FB}" srcOrd="0" destOrd="0" presId="urn:microsoft.com/office/officeart/2018/2/layout/IconVerticalSolidList"/>
    <dgm:cxn modelId="{7F8B38BB-CE80-48F0-8017-61C157A917D8}" type="presParOf" srcId="{F3498B45-6DC1-4B17-B80D-EBC5B663184A}" destId="{2CF65438-A742-44BF-9486-BB4F31ECFD70}" srcOrd="1" destOrd="0" presId="urn:microsoft.com/office/officeart/2018/2/layout/IconVerticalSolidList"/>
    <dgm:cxn modelId="{E22B7613-69CC-4DD7-8D69-7AC2020143A9}" type="presParOf" srcId="{F3498B45-6DC1-4B17-B80D-EBC5B663184A}" destId="{CB583828-4A3A-4AAB-8421-6D53F5F07FAA}" srcOrd="2" destOrd="0" presId="urn:microsoft.com/office/officeart/2018/2/layout/IconVerticalSolidList"/>
    <dgm:cxn modelId="{A7769471-65D9-4E9C-A151-698D089D35ED}" type="presParOf" srcId="{F3498B45-6DC1-4B17-B80D-EBC5B663184A}" destId="{82D954CA-EBB3-4023-A397-F10B3D4E5184}" srcOrd="3" destOrd="0" presId="urn:microsoft.com/office/officeart/2018/2/layout/IconVerticalSolidList"/>
    <dgm:cxn modelId="{C953606E-15DB-4C8D-9103-EAA24636C0CC}" type="presParOf" srcId="{09BFA8DF-FDA2-455E-B929-BD259F2B9EA2}" destId="{F7C05E48-E691-4B86-9D42-5938976D9C9B}" srcOrd="1" destOrd="0" presId="urn:microsoft.com/office/officeart/2018/2/layout/IconVerticalSolidList"/>
    <dgm:cxn modelId="{95C523A2-4E00-4065-A0C2-5AB310F52E3C}" type="presParOf" srcId="{09BFA8DF-FDA2-455E-B929-BD259F2B9EA2}" destId="{188114E3-5C0D-46DB-9F5F-BEA7CA9F93EA}" srcOrd="2" destOrd="0" presId="urn:microsoft.com/office/officeart/2018/2/layout/IconVerticalSolidList"/>
    <dgm:cxn modelId="{4BEB45A0-DC37-483A-80AE-AC844B4B505D}" type="presParOf" srcId="{188114E3-5C0D-46DB-9F5F-BEA7CA9F93EA}" destId="{69C96DBC-3A67-48E6-9DF1-6B19AFD004C9}" srcOrd="0" destOrd="0" presId="urn:microsoft.com/office/officeart/2018/2/layout/IconVerticalSolidList"/>
    <dgm:cxn modelId="{9DE521F5-F23F-4187-B9F9-B924A4DD7266}" type="presParOf" srcId="{188114E3-5C0D-46DB-9F5F-BEA7CA9F93EA}" destId="{50AE627E-2C35-42E6-9988-CD267BEB0923}" srcOrd="1" destOrd="0" presId="urn:microsoft.com/office/officeart/2018/2/layout/IconVerticalSolidList"/>
    <dgm:cxn modelId="{2F04B732-C628-464A-8ED1-6E937870F397}" type="presParOf" srcId="{188114E3-5C0D-46DB-9F5F-BEA7CA9F93EA}" destId="{C7ACAFF8-3042-440A-B64E-56334E1F8152}" srcOrd="2" destOrd="0" presId="urn:microsoft.com/office/officeart/2018/2/layout/IconVerticalSolidList"/>
    <dgm:cxn modelId="{5CC05062-E985-417D-AC21-1D681A9CD4D7}" type="presParOf" srcId="{188114E3-5C0D-46DB-9F5F-BEA7CA9F93EA}" destId="{E2814FC6-916D-4B34-B3F5-E129FEA0CD3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534E9-4227-4FEE-9A09-67B3421A67FB}">
      <dsp:nvSpPr>
        <dsp:cNvPr id="0" name=""/>
        <dsp:cNvSpPr/>
      </dsp:nvSpPr>
      <dsp:spPr>
        <a:xfrm>
          <a:off x="0" y="665190"/>
          <a:ext cx="7213600"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F65438-A742-44BF-9486-BB4F31ECFD70}">
      <dsp:nvSpPr>
        <dsp:cNvPr id="0" name=""/>
        <dsp:cNvSpPr/>
      </dsp:nvSpPr>
      <dsp:spPr>
        <a:xfrm>
          <a:off x="371483" y="941500"/>
          <a:ext cx="675424" cy="6754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D954CA-EBB3-4023-A397-F10B3D4E5184}">
      <dsp:nvSpPr>
        <dsp:cNvPr id="0" name=""/>
        <dsp:cNvSpPr/>
      </dsp:nvSpPr>
      <dsp:spPr>
        <a:xfrm>
          <a:off x="1418391" y="665190"/>
          <a:ext cx="5795208"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111250">
            <a:lnSpc>
              <a:spcPct val="90000"/>
            </a:lnSpc>
            <a:spcBef>
              <a:spcPct val="0"/>
            </a:spcBef>
            <a:spcAft>
              <a:spcPct val="35000"/>
            </a:spcAft>
            <a:buNone/>
          </a:pPr>
          <a:r>
            <a:rPr lang="en-GB" sz="2500" b="1" i="1" kern="1200"/>
            <a:t>Mass is measured in kilograms (kg).</a:t>
          </a:r>
          <a:endParaRPr lang="en-US" sz="2500" kern="1200"/>
        </a:p>
      </dsp:txBody>
      <dsp:txXfrm>
        <a:off x="1418391" y="665190"/>
        <a:ext cx="5795208" cy="1228044"/>
      </dsp:txXfrm>
    </dsp:sp>
    <dsp:sp modelId="{69C96DBC-3A67-48E6-9DF1-6B19AFD004C9}">
      <dsp:nvSpPr>
        <dsp:cNvPr id="0" name=""/>
        <dsp:cNvSpPr/>
      </dsp:nvSpPr>
      <dsp:spPr>
        <a:xfrm>
          <a:off x="0" y="2200246"/>
          <a:ext cx="7213600" cy="12280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AE627E-2C35-42E6-9988-CD267BEB0923}">
      <dsp:nvSpPr>
        <dsp:cNvPr id="0" name=""/>
        <dsp:cNvSpPr/>
      </dsp:nvSpPr>
      <dsp:spPr>
        <a:xfrm>
          <a:off x="371483" y="2476556"/>
          <a:ext cx="675424" cy="6754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814FC6-916D-4B34-B3F5-E129FEA0CD31}">
      <dsp:nvSpPr>
        <dsp:cNvPr id="0" name=""/>
        <dsp:cNvSpPr/>
      </dsp:nvSpPr>
      <dsp:spPr>
        <a:xfrm>
          <a:off x="1418391" y="2200246"/>
          <a:ext cx="5795208" cy="12280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968" tIns="129968" rIns="129968" bIns="129968" numCol="1" spcCol="1270" anchor="ctr" anchorCtr="0">
          <a:noAutofit/>
        </a:bodyPr>
        <a:lstStyle/>
        <a:p>
          <a:pPr marL="0" lvl="0" indent="0" algn="l" defTabSz="1111250">
            <a:lnSpc>
              <a:spcPct val="90000"/>
            </a:lnSpc>
            <a:spcBef>
              <a:spcPct val="0"/>
            </a:spcBef>
            <a:spcAft>
              <a:spcPct val="35000"/>
            </a:spcAft>
            <a:buNone/>
          </a:pPr>
          <a:r>
            <a:rPr lang="en-GB" sz="2500" b="1" i="1" kern="1200"/>
            <a:t>Wherever you go your mass remains the same.</a:t>
          </a:r>
          <a:endParaRPr lang="en-US" sz="2500" kern="1200"/>
        </a:p>
      </dsp:txBody>
      <dsp:txXfrm>
        <a:off x="1418391" y="2200246"/>
        <a:ext cx="5795208" cy="122804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995B26-A8B8-4BFE-B949-3AD5824204F0}" type="datetimeFigureOut">
              <a:rPr lang="en-GB" smtClean="0"/>
              <a:t>22/08/2021</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D00E48-8185-4AA1-8F96-50A5CF4156F1}" type="slidenum">
              <a:rPr lang="en-GB" smtClean="0"/>
              <a:t>‹#›</a:t>
            </a:fld>
            <a:endParaRPr lang="en-GB" dirty="0"/>
          </a:p>
        </p:txBody>
      </p:sp>
    </p:spTree>
    <p:extLst>
      <p:ext uri="{BB962C8B-B14F-4D97-AF65-F5344CB8AC3E}">
        <p14:creationId xmlns:p14="http://schemas.microsoft.com/office/powerpoint/2010/main" val="3279703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9D00E48-8185-4AA1-8F96-50A5CF4156F1}" type="slidenum">
              <a:rPr lang="en-GB" smtClean="0"/>
              <a:t>18</a:t>
            </a:fld>
            <a:endParaRPr lang="en-GB" dirty="0"/>
          </a:p>
        </p:txBody>
      </p:sp>
    </p:spTree>
    <p:extLst>
      <p:ext uri="{BB962C8B-B14F-4D97-AF65-F5344CB8AC3E}">
        <p14:creationId xmlns:p14="http://schemas.microsoft.com/office/powerpoint/2010/main" val="975614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C860F27-05A5-46E1-8246-A49873B63B18}" type="slidenum">
              <a:rPr lang="en-GB" sz="1200" smtClean="0"/>
              <a:pPr eaLnBrk="1" hangingPunct="1"/>
              <a:t>29</a:t>
            </a:fld>
            <a:endParaRPr lang="en-GB" sz="1200" dirty="0"/>
          </a:p>
        </p:txBody>
      </p:sp>
      <p:sp>
        <p:nvSpPr>
          <p:cNvPr id="233475" name="Rectangle 7"/>
          <p:cNvSpPr txBox="1">
            <a:spLocks noGrp="1" noChangeArrowheads="1"/>
          </p:cNvSpPr>
          <p:nvPr/>
        </p:nvSpPr>
        <p:spPr bwMode="auto">
          <a:xfrm>
            <a:off x="3885453" y="8686288"/>
            <a:ext cx="2972547" cy="45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8D08CA5-3A76-47A1-B1BD-1091BA1CE321}" type="slidenum">
              <a:rPr lang="en-GB" sz="1200"/>
              <a:pPr algn="r" eaLnBrk="1" hangingPunct="1"/>
              <a:t>29</a:t>
            </a:fld>
            <a:endParaRPr lang="en-GB" sz="1200" dirty="0"/>
          </a:p>
        </p:txBody>
      </p:sp>
      <p:sp>
        <p:nvSpPr>
          <p:cNvPr id="233476" name="Rectangle 2"/>
          <p:cNvSpPr>
            <a:spLocks noGrp="1" noRot="1" noChangeAspect="1" noChangeArrowheads="1" noTextEdit="1"/>
          </p:cNvSpPr>
          <p:nvPr>
            <p:ph type="sldImg"/>
          </p:nvPr>
        </p:nvSpPr>
        <p:spPr>
          <a:xfrm>
            <a:off x="1143000" y="685800"/>
            <a:ext cx="4572000" cy="3429000"/>
          </a:xfrm>
          <a:ln/>
        </p:spPr>
      </p:sp>
      <p:sp>
        <p:nvSpPr>
          <p:cNvPr id="233477" name="Rectangle 3"/>
          <p:cNvSpPr>
            <a:spLocks noGrp="1" noChangeArrowheads="1"/>
          </p:cNvSpPr>
          <p:nvPr>
            <p:ph type="body" idx="1"/>
          </p:nvPr>
        </p:nvSpPr>
        <p:spPr>
          <a:noFill/>
        </p:spPr>
        <p:txBody>
          <a:bodyPr/>
          <a:lstStyle/>
          <a:p>
            <a:pPr eaLnBrk="1" hangingPunct="1"/>
            <a:r>
              <a:rPr lang="en-GB" dirty="0"/>
              <a:t>http://www.dailymail.co.uk/sciencetech/article-1284051/Incredible-slow-motion-picture-golf-ball-flattens-hits-steel-plate-150mph.html</a:t>
            </a:r>
          </a:p>
          <a:p>
            <a:pPr eaLnBrk="1" hangingPunct="1"/>
            <a:r>
              <a:rPr lang="en-GB" dirty="0"/>
              <a:t>t looks like a rubber ball that has been squashed after being flung at a wall. Not sure if it is real!</a:t>
            </a:r>
          </a:p>
          <a:p>
            <a:pPr eaLnBrk="1" hangingPunct="1"/>
            <a:endParaRPr lang="en-GB" dirty="0"/>
          </a:p>
          <a:p>
            <a:pPr eaLnBrk="1" hangingPunct="1"/>
            <a:r>
              <a:rPr lang="en-GB" dirty="0"/>
              <a:t>But these images actually show what happens during a high speed impact - to a golf ball. The slow motion close-up of the smash reveals the incredible forces at play when a golf ball is fired at a piece of steel at 150mph.   Internet picture of a golf ball hitting a piece of steel at 150mph in slow motion The video stills show what happens when a golf ball slams into a steel plate at high speed The clip reveals the unbelievable distortion it undergoes and its flexibility - even under the extreme stress of going from 150mph to zero in a split second.</a:t>
            </a:r>
          </a:p>
          <a:p>
            <a:pPr eaLnBrk="1" hangingPunct="1"/>
            <a:r>
              <a:rPr lang="en-GB" dirty="0"/>
              <a:t>The whole ball is flattened like a pancake against the steel before bouncing off and instantly reforming into its original shape as the energy from the impact is transferred across the ball to the opposite end in a wave.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CB3087-6612-4E48-8033-BF7BDBDDB96B}" type="slidenum">
              <a:rPr lang="en-GB" sz="1200" smtClean="0"/>
              <a:pPr eaLnBrk="1" hangingPunct="1"/>
              <a:t>74</a:t>
            </a:fld>
            <a:endParaRPr lang="en-GB" sz="1200" dirty="0"/>
          </a:p>
        </p:txBody>
      </p:sp>
      <p:sp>
        <p:nvSpPr>
          <p:cNvPr id="234499" name="Rectangle 2"/>
          <p:cNvSpPr>
            <a:spLocks noGrp="1" noRot="1" noChangeAspect="1" noChangeArrowheads="1" noTextEdit="1"/>
          </p:cNvSpPr>
          <p:nvPr>
            <p:ph type="sldImg"/>
          </p:nvPr>
        </p:nvSpPr>
        <p:spPr>
          <a:xfrm>
            <a:off x="1143000" y="685800"/>
            <a:ext cx="4572000" cy="3429000"/>
          </a:xfrm>
          <a:ln/>
        </p:spPr>
      </p:sp>
      <p:sp>
        <p:nvSpPr>
          <p:cNvPr id="234500" name="Rectangle 3"/>
          <p:cNvSpPr>
            <a:spLocks noGrp="1" noChangeArrowheads="1"/>
          </p:cNvSpPr>
          <p:nvPr>
            <p:ph type="body" idx="1"/>
          </p:nvPr>
        </p:nvSpPr>
        <p:spPr>
          <a:noFill/>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7C1BB6A3-B376-439C-BE68-48D40F87CC7E}" type="datetime1">
              <a:rPr lang="en-GB" smtClean="0"/>
              <a:t>22/08/2021</a:t>
            </a:fld>
            <a:endParaRPr lang="en-GB" dirty="0"/>
          </a:p>
        </p:txBody>
      </p:sp>
      <p:sp>
        <p:nvSpPr>
          <p:cNvPr id="5" name="Footer Placeholder 4"/>
          <p:cNvSpPr>
            <a:spLocks noGrp="1"/>
          </p:cNvSpPr>
          <p:nvPr>
            <p:ph type="ftr" sz="quarter" idx="11"/>
          </p:nvPr>
        </p:nvSpPr>
        <p:spPr>
          <a:xfrm>
            <a:off x="914400" y="4323846"/>
            <a:ext cx="4880610" cy="365125"/>
          </a:xfrm>
        </p:spPr>
        <p:txBody>
          <a:bodyPr/>
          <a:lstStyle/>
          <a:p>
            <a:r>
              <a:rPr lang="en-GB"/>
              <a:t>JAH</a:t>
            </a:r>
            <a:endParaRPr lang="en-GB" dirty="0"/>
          </a:p>
        </p:txBody>
      </p:sp>
      <p:sp>
        <p:nvSpPr>
          <p:cNvPr id="6" name="Slide Number Placeholder 5"/>
          <p:cNvSpPr>
            <a:spLocks noGrp="1"/>
          </p:cNvSpPr>
          <p:nvPr>
            <p:ph type="sldNum" sz="quarter" idx="12"/>
          </p:nvPr>
        </p:nvSpPr>
        <p:spPr>
          <a:xfrm>
            <a:off x="6057900" y="1430867"/>
            <a:ext cx="2171700" cy="365125"/>
          </a:xfrm>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2932359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1753C0F-BBD4-4050-8453-FB48A823F521}" type="datetime1">
              <a:rPr lang="en-GB" smtClean="0"/>
              <a:t>22/08/2021</a:t>
            </a:fld>
            <a:endParaRPr lang="en-GB" dirty="0"/>
          </a:p>
        </p:txBody>
      </p:sp>
      <p:sp>
        <p:nvSpPr>
          <p:cNvPr id="6" name="Footer Placeholder 5"/>
          <p:cNvSpPr>
            <a:spLocks noGrp="1"/>
          </p:cNvSpPr>
          <p:nvPr>
            <p:ph type="ftr" sz="quarter" idx="11"/>
          </p:nvPr>
        </p:nvSpPr>
        <p:spPr/>
        <p:txBody>
          <a:bodyPr/>
          <a:lstStyle/>
          <a:p>
            <a:r>
              <a:rPr lang="en-GB"/>
              <a:t>JAH</a:t>
            </a:r>
            <a:endParaRPr lang="en-GB" dirty="0"/>
          </a:p>
        </p:txBody>
      </p:sp>
      <p:sp>
        <p:nvSpPr>
          <p:cNvPr id="7" name="Slide Number Placeholder 6"/>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246605349"/>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81753C0F-BBD4-4050-8453-FB48A823F521}" type="datetime1">
              <a:rPr lang="en-GB" smtClean="0"/>
              <a:t>22/08/2021</a:t>
            </a:fld>
            <a:endParaRPr lang="en-GB" dirty="0"/>
          </a:p>
        </p:txBody>
      </p:sp>
      <p:sp>
        <p:nvSpPr>
          <p:cNvPr id="6" name="Footer Placeholder 5"/>
          <p:cNvSpPr>
            <a:spLocks noGrp="1"/>
          </p:cNvSpPr>
          <p:nvPr>
            <p:ph type="ftr" sz="quarter" idx="11"/>
          </p:nvPr>
        </p:nvSpPr>
        <p:spPr>
          <a:xfrm>
            <a:off x="594360" y="381001"/>
            <a:ext cx="4830656" cy="365125"/>
          </a:xfrm>
        </p:spPr>
        <p:txBody>
          <a:bodyPr/>
          <a:lstStyle/>
          <a:p>
            <a:r>
              <a:rPr lang="en-GB"/>
              <a:t>JAH</a:t>
            </a:r>
            <a:endParaRPr lang="en-GB" dirty="0"/>
          </a:p>
        </p:txBody>
      </p:sp>
      <p:sp>
        <p:nvSpPr>
          <p:cNvPr id="7" name="Slide Number Placeholder 6"/>
          <p:cNvSpPr>
            <a:spLocks noGrp="1"/>
          </p:cNvSpPr>
          <p:nvPr>
            <p:ph type="sldNum" sz="quarter" idx="12"/>
          </p:nvPr>
        </p:nvSpPr>
        <p:spPr>
          <a:xfrm>
            <a:off x="7882466" y="381001"/>
            <a:ext cx="667174" cy="365125"/>
          </a:xfrm>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47652279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81753C0F-BBD4-4050-8453-FB48A823F521}" type="datetime1">
              <a:rPr lang="en-GB" smtClean="0"/>
              <a:t>22/08/2021</a:t>
            </a:fld>
            <a:endParaRPr lang="en-GB" dirty="0"/>
          </a:p>
        </p:txBody>
      </p:sp>
      <p:sp>
        <p:nvSpPr>
          <p:cNvPr id="6" name="Footer Placeholder 5"/>
          <p:cNvSpPr>
            <a:spLocks noGrp="1"/>
          </p:cNvSpPr>
          <p:nvPr>
            <p:ph type="ftr" sz="quarter" idx="11"/>
          </p:nvPr>
        </p:nvSpPr>
        <p:spPr>
          <a:xfrm>
            <a:off x="594360" y="379438"/>
            <a:ext cx="4830656" cy="365125"/>
          </a:xfrm>
        </p:spPr>
        <p:txBody>
          <a:bodyPr/>
          <a:lstStyle/>
          <a:p>
            <a:r>
              <a:rPr lang="en-GB"/>
              <a:t>JAH</a:t>
            </a:r>
            <a:endParaRPr lang="en-GB" dirty="0"/>
          </a:p>
        </p:txBody>
      </p:sp>
      <p:sp>
        <p:nvSpPr>
          <p:cNvPr id="7" name="Slide Number Placeholder 6"/>
          <p:cNvSpPr>
            <a:spLocks noGrp="1"/>
          </p:cNvSpPr>
          <p:nvPr>
            <p:ph type="sldNum" sz="quarter" idx="12"/>
          </p:nvPr>
        </p:nvSpPr>
        <p:spPr>
          <a:xfrm>
            <a:off x="7882466" y="381001"/>
            <a:ext cx="667174" cy="365125"/>
          </a:xfrm>
        </p:spPr>
        <p:txBody>
          <a:bodyPr/>
          <a:lstStyle/>
          <a:p>
            <a:fld id="{7C589E6F-8625-43EF-AC44-BFB6E42E73C5}" type="slidenum">
              <a:rPr lang="en-GB" smtClean="0"/>
              <a:t>‹#›</a:t>
            </a:fld>
            <a:endParaRPr lang="en-GB" dirty="0"/>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09495766"/>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81753C0F-BBD4-4050-8453-FB48A823F521}" type="datetime1">
              <a:rPr lang="en-GB" smtClean="0"/>
              <a:t>22/08/2021</a:t>
            </a:fld>
            <a:endParaRPr lang="en-GB" dirty="0"/>
          </a:p>
        </p:txBody>
      </p:sp>
      <p:sp>
        <p:nvSpPr>
          <p:cNvPr id="6" name="Footer Placeholder 5"/>
          <p:cNvSpPr>
            <a:spLocks noGrp="1"/>
          </p:cNvSpPr>
          <p:nvPr>
            <p:ph type="ftr" sz="quarter" idx="11"/>
          </p:nvPr>
        </p:nvSpPr>
        <p:spPr>
          <a:xfrm>
            <a:off x="594360" y="378884"/>
            <a:ext cx="4830656" cy="365125"/>
          </a:xfrm>
        </p:spPr>
        <p:txBody>
          <a:bodyPr/>
          <a:lstStyle/>
          <a:p>
            <a:r>
              <a:rPr lang="en-GB"/>
              <a:t>JAH</a:t>
            </a:r>
            <a:endParaRPr lang="en-GB" dirty="0"/>
          </a:p>
        </p:txBody>
      </p:sp>
      <p:sp>
        <p:nvSpPr>
          <p:cNvPr id="7" name="Slide Number Placeholder 6"/>
          <p:cNvSpPr>
            <a:spLocks noGrp="1"/>
          </p:cNvSpPr>
          <p:nvPr>
            <p:ph type="sldNum" sz="quarter" idx="12"/>
          </p:nvPr>
        </p:nvSpPr>
        <p:spPr>
          <a:xfrm>
            <a:off x="7882466" y="381001"/>
            <a:ext cx="667174" cy="365125"/>
          </a:xfrm>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3585282349"/>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1753C0F-BBD4-4050-8453-FB48A823F521}" type="datetime1">
              <a:rPr lang="en-GB" smtClean="0"/>
              <a:t>22/08/2021</a:t>
            </a:fld>
            <a:endParaRPr lang="en-GB" dirty="0"/>
          </a:p>
        </p:txBody>
      </p:sp>
      <p:sp>
        <p:nvSpPr>
          <p:cNvPr id="4" name="Footer Placeholder 3"/>
          <p:cNvSpPr>
            <a:spLocks noGrp="1"/>
          </p:cNvSpPr>
          <p:nvPr>
            <p:ph type="ftr" sz="quarter" idx="11"/>
          </p:nvPr>
        </p:nvSpPr>
        <p:spPr/>
        <p:txBody>
          <a:bodyPr/>
          <a:lstStyle/>
          <a:p>
            <a:r>
              <a:rPr lang="en-GB"/>
              <a:t>JAH</a:t>
            </a:r>
            <a:endParaRPr lang="en-GB" dirty="0"/>
          </a:p>
        </p:txBody>
      </p:sp>
      <p:sp>
        <p:nvSpPr>
          <p:cNvPr id="5" name="Slide Number Placeholder 4"/>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56205885"/>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81753C0F-BBD4-4050-8453-FB48A823F521}" type="datetime1">
              <a:rPr lang="en-GB" smtClean="0"/>
              <a:t>22/08/2021</a:t>
            </a:fld>
            <a:endParaRPr lang="en-GB" dirty="0"/>
          </a:p>
        </p:txBody>
      </p:sp>
      <p:sp>
        <p:nvSpPr>
          <p:cNvPr id="4" name="Footer Placeholder 3"/>
          <p:cNvSpPr>
            <a:spLocks noGrp="1"/>
          </p:cNvSpPr>
          <p:nvPr>
            <p:ph type="ftr" sz="quarter" idx="11"/>
          </p:nvPr>
        </p:nvSpPr>
        <p:spPr/>
        <p:txBody>
          <a:bodyPr/>
          <a:lstStyle/>
          <a:p>
            <a:r>
              <a:rPr lang="en-GB"/>
              <a:t>JAH</a:t>
            </a:r>
            <a:endParaRPr lang="en-GB" dirty="0"/>
          </a:p>
        </p:txBody>
      </p:sp>
      <p:sp>
        <p:nvSpPr>
          <p:cNvPr id="5" name="Slide Number Placeholder 4"/>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3535351485"/>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5DC638-420D-48C6-84D0-B0A178A918F6}" type="datetime1">
              <a:rPr lang="en-GB" smtClean="0"/>
              <a:t>22/08/2021</a:t>
            </a:fld>
            <a:endParaRPr lang="en-GB" dirty="0"/>
          </a:p>
        </p:txBody>
      </p:sp>
      <p:sp>
        <p:nvSpPr>
          <p:cNvPr id="5" name="Footer Placeholder 4"/>
          <p:cNvSpPr>
            <a:spLocks noGrp="1"/>
          </p:cNvSpPr>
          <p:nvPr>
            <p:ph type="ftr" sz="quarter" idx="11"/>
          </p:nvPr>
        </p:nvSpPr>
        <p:spPr/>
        <p:txBody>
          <a:bodyPr/>
          <a:lstStyle/>
          <a:p>
            <a:r>
              <a:rPr lang="en-GB"/>
              <a:t>JAH</a:t>
            </a:r>
            <a:endParaRPr lang="en-GB" dirty="0"/>
          </a:p>
        </p:txBody>
      </p:sp>
      <p:sp>
        <p:nvSpPr>
          <p:cNvPr id="6" name="Slide Number Placeholder 5"/>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2076425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6C56A0E0-CB68-4B7E-A1EB-878AF2719FBD}" type="datetime1">
              <a:rPr lang="en-GB" smtClean="0"/>
              <a:t>22/08/2021</a:t>
            </a:fld>
            <a:endParaRPr lang="en-GB" dirty="0"/>
          </a:p>
        </p:txBody>
      </p:sp>
      <p:sp>
        <p:nvSpPr>
          <p:cNvPr id="5" name="Footer Placeholder 4"/>
          <p:cNvSpPr>
            <a:spLocks noGrp="1"/>
          </p:cNvSpPr>
          <p:nvPr>
            <p:ph type="ftr" sz="quarter" idx="11"/>
          </p:nvPr>
        </p:nvSpPr>
        <p:spPr>
          <a:xfrm>
            <a:off x="594360" y="381001"/>
            <a:ext cx="4830656" cy="365125"/>
          </a:xfrm>
        </p:spPr>
        <p:txBody>
          <a:bodyPr/>
          <a:lstStyle/>
          <a:p>
            <a:r>
              <a:rPr lang="en-GB"/>
              <a:t>JAH</a:t>
            </a:r>
            <a:endParaRPr lang="en-GB" dirty="0"/>
          </a:p>
        </p:txBody>
      </p:sp>
      <p:sp>
        <p:nvSpPr>
          <p:cNvPr id="6" name="Slide Number Placeholder 5"/>
          <p:cNvSpPr>
            <a:spLocks noGrp="1"/>
          </p:cNvSpPr>
          <p:nvPr>
            <p:ph type="sldNum" sz="quarter" idx="12"/>
          </p:nvPr>
        </p:nvSpPr>
        <p:spPr>
          <a:xfrm>
            <a:off x="7882466" y="381001"/>
            <a:ext cx="667174" cy="365125"/>
          </a:xfrm>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27680278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hart Placeholder 2"/>
          <p:cNvSpPr>
            <a:spLocks noGrp="1"/>
          </p:cNvSpPr>
          <p:nvPr>
            <p:ph type="chart" sz="half" idx="1"/>
          </p:nvPr>
        </p:nvSpPr>
        <p:spPr>
          <a:xfrm>
            <a:off x="685800" y="1295400"/>
            <a:ext cx="3810000" cy="4800600"/>
          </a:xfrm>
        </p:spPr>
        <p:txBody>
          <a:bodyPr/>
          <a:lstStyle/>
          <a:p>
            <a:pPr lvl="0"/>
            <a:endParaRPr lang="en-GB" noProof="0" dirty="0"/>
          </a:p>
        </p:txBody>
      </p:sp>
      <p:sp>
        <p:nvSpPr>
          <p:cNvPr id="4" name="Text Placeholder 3"/>
          <p:cNvSpPr>
            <a:spLocks noGrp="1"/>
          </p:cNvSpPr>
          <p:nvPr>
            <p:ph type="body"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769466DF-F67B-479A-A98E-58B2DCD71981}" type="datetime1">
              <a:rPr lang="en-GB" smtClean="0"/>
              <a:t>22/08/2021</a:t>
            </a:fld>
            <a:r>
              <a:rPr lang="en-GB" dirty="0"/>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7" name="Rectangle 6"/>
          <p:cNvSpPr>
            <a:spLocks noGrp="1" noChangeArrowheads="1"/>
          </p:cNvSpPr>
          <p:nvPr>
            <p:ph type="sldNum" sz="quarter" idx="12"/>
          </p:nvPr>
        </p:nvSpPr>
        <p:spPr>
          <a:ln/>
        </p:spPr>
        <p:txBody>
          <a:bodyPr/>
          <a:lstStyle>
            <a:lvl1pPr>
              <a:defRPr/>
            </a:lvl1pPr>
          </a:lstStyle>
          <a:p>
            <a:pPr>
              <a:defRPr/>
            </a:pPr>
            <a:fld id="{2BEAE0F1-4ED7-4E64-A641-F80A9381337B}" type="slidenum">
              <a:rPr lang="en-GB"/>
              <a:pPr>
                <a:defRPr/>
              </a:pPr>
              <a:t>‹#›</a:t>
            </a:fld>
            <a:endParaRPr lang="en-GB" dirty="0"/>
          </a:p>
        </p:txBody>
      </p:sp>
    </p:spTree>
    <p:extLst>
      <p:ext uri="{BB962C8B-B14F-4D97-AF65-F5344CB8AC3E}">
        <p14:creationId xmlns:p14="http://schemas.microsoft.com/office/powerpoint/2010/main" val="956970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ontent Placeholder 2"/>
          <p:cNvSpPr>
            <a:spLocks noGrp="1"/>
          </p:cNvSpPr>
          <p:nvPr>
            <p:ph sz="half" idx="1"/>
          </p:nvPr>
        </p:nvSpPr>
        <p:spPr>
          <a:xfrm>
            <a:off x="6858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295400"/>
            <a:ext cx="3810000"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771900"/>
            <a:ext cx="3810000"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fld id="{48888156-B4ED-4C64-BE97-8B8CB42EEBE2}" type="datetime1">
              <a:rPr lang="en-GB" smtClean="0"/>
              <a:t>22/08/2021</a:t>
            </a:fld>
            <a:r>
              <a:rPr lang="en-GB" dirty="0"/>
              <a:t>02/10/2011</a:t>
            </a:r>
          </a:p>
        </p:txBody>
      </p:sp>
      <p:sp>
        <p:nvSpPr>
          <p:cNvPr id="7"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8" name="Rectangle 6"/>
          <p:cNvSpPr>
            <a:spLocks noGrp="1" noChangeArrowheads="1"/>
          </p:cNvSpPr>
          <p:nvPr>
            <p:ph type="sldNum" sz="quarter" idx="12"/>
          </p:nvPr>
        </p:nvSpPr>
        <p:spPr>
          <a:ln/>
        </p:spPr>
        <p:txBody>
          <a:bodyPr/>
          <a:lstStyle>
            <a:lvl1pPr>
              <a:defRPr/>
            </a:lvl1pPr>
          </a:lstStyle>
          <a:p>
            <a:pPr>
              <a:defRPr/>
            </a:pPr>
            <a:fld id="{548B6313-4094-41FC-9913-5E48CACA8298}" type="slidenum">
              <a:rPr lang="en-GB"/>
              <a:pPr>
                <a:defRPr/>
              </a:pPr>
              <a:t>‹#›</a:t>
            </a:fld>
            <a:endParaRPr lang="en-GB" dirty="0"/>
          </a:p>
        </p:txBody>
      </p:sp>
    </p:spTree>
    <p:extLst>
      <p:ext uri="{BB962C8B-B14F-4D97-AF65-F5344CB8AC3E}">
        <p14:creationId xmlns:p14="http://schemas.microsoft.com/office/powerpoint/2010/main" val="1669977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F6379E-AEBC-4BF8-894B-D4D3C30E6530}" type="datetime1">
              <a:rPr lang="en-GB" smtClean="0"/>
              <a:t>22/08/2021</a:t>
            </a:fld>
            <a:endParaRPr lang="en-GB" dirty="0"/>
          </a:p>
        </p:txBody>
      </p:sp>
      <p:sp>
        <p:nvSpPr>
          <p:cNvPr id="5" name="Footer Placeholder 4"/>
          <p:cNvSpPr>
            <a:spLocks noGrp="1"/>
          </p:cNvSpPr>
          <p:nvPr>
            <p:ph type="ftr" sz="quarter" idx="11"/>
          </p:nvPr>
        </p:nvSpPr>
        <p:spPr/>
        <p:txBody>
          <a:bodyPr/>
          <a:lstStyle/>
          <a:p>
            <a:r>
              <a:rPr lang="en-GB"/>
              <a:t>JAH</a:t>
            </a:r>
            <a:endParaRPr lang="en-GB" dirty="0"/>
          </a:p>
        </p:txBody>
      </p:sp>
      <p:sp>
        <p:nvSpPr>
          <p:cNvPr id="6" name="Slide Number Placeholder 5"/>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35729933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2400" y="152400"/>
            <a:ext cx="8305800" cy="594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fld id="{A764C62B-34A5-42D1-AEDF-C8FB9F59F467}" type="datetime1">
              <a:rPr lang="en-GB" smtClean="0"/>
              <a:t>22/08/2021</a:t>
            </a:fld>
            <a:r>
              <a:rPr lang="en-GB" dirty="0"/>
              <a:t>02/10/2011</a:t>
            </a:r>
          </a:p>
        </p:txBody>
      </p:sp>
      <p:sp>
        <p:nvSpPr>
          <p:cNvPr id="4"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5" name="Rectangle 6"/>
          <p:cNvSpPr>
            <a:spLocks noGrp="1" noChangeArrowheads="1"/>
          </p:cNvSpPr>
          <p:nvPr>
            <p:ph type="sldNum" sz="quarter" idx="12"/>
          </p:nvPr>
        </p:nvSpPr>
        <p:spPr>
          <a:ln/>
        </p:spPr>
        <p:txBody>
          <a:bodyPr/>
          <a:lstStyle>
            <a:lvl1pPr>
              <a:defRPr/>
            </a:lvl1pPr>
          </a:lstStyle>
          <a:p>
            <a:pPr>
              <a:defRPr/>
            </a:pPr>
            <a:fld id="{14380539-BDD1-45B4-B31B-63FA444D4BA6}" type="slidenum">
              <a:rPr lang="en-GB"/>
              <a:pPr>
                <a:defRPr/>
              </a:pPr>
              <a:t>‹#›</a:t>
            </a:fld>
            <a:endParaRPr lang="en-GB" dirty="0"/>
          </a:p>
        </p:txBody>
      </p:sp>
    </p:spTree>
    <p:extLst>
      <p:ext uri="{BB962C8B-B14F-4D97-AF65-F5344CB8AC3E}">
        <p14:creationId xmlns:p14="http://schemas.microsoft.com/office/powerpoint/2010/main" val="2915916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hart Placeholder 3"/>
          <p:cNvSpPr>
            <a:spLocks noGrp="1"/>
          </p:cNvSpPr>
          <p:nvPr>
            <p:ph type="chart" sz="half" idx="2"/>
          </p:nvPr>
        </p:nvSpPr>
        <p:spPr>
          <a:xfrm>
            <a:off x="4648200" y="1295400"/>
            <a:ext cx="3810000" cy="4800600"/>
          </a:xfrm>
        </p:spPr>
        <p:txBody>
          <a:bodyPr/>
          <a:lstStyle/>
          <a:p>
            <a:pPr lvl="0"/>
            <a:endParaRPr lang="en-GB" noProof="0" dirty="0"/>
          </a:p>
        </p:txBody>
      </p:sp>
      <p:sp>
        <p:nvSpPr>
          <p:cNvPr id="5" name="Rectangle 4"/>
          <p:cNvSpPr>
            <a:spLocks noGrp="1" noChangeArrowheads="1"/>
          </p:cNvSpPr>
          <p:nvPr>
            <p:ph type="dt" sz="half" idx="10"/>
          </p:nvPr>
        </p:nvSpPr>
        <p:spPr>
          <a:ln/>
        </p:spPr>
        <p:txBody>
          <a:bodyPr/>
          <a:lstStyle>
            <a:lvl1pPr>
              <a:defRPr/>
            </a:lvl1pPr>
          </a:lstStyle>
          <a:p>
            <a:pPr>
              <a:defRPr/>
            </a:pPr>
            <a:fld id="{1082FC12-710F-4EAD-8184-A92E3C7BA99A}" type="datetime1">
              <a:rPr lang="en-GB" smtClean="0"/>
              <a:t>22/08/2021</a:t>
            </a:fld>
            <a:r>
              <a:rPr lang="en-GB" dirty="0"/>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7" name="Rectangle 6"/>
          <p:cNvSpPr>
            <a:spLocks noGrp="1" noChangeArrowheads="1"/>
          </p:cNvSpPr>
          <p:nvPr>
            <p:ph type="sldNum" sz="quarter" idx="12"/>
          </p:nvPr>
        </p:nvSpPr>
        <p:spPr>
          <a:ln/>
        </p:spPr>
        <p:txBody>
          <a:bodyPr/>
          <a:lstStyle>
            <a:lvl1pPr>
              <a:defRPr/>
            </a:lvl1pPr>
          </a:lstStyle>
          <a:p>
            <a:pPr>
              <a:defRPr/>
            </a:pPr>
            <a:fld id="{BFB27D46-B4E3-4B21-8E6B-6ACB59647FEC}" type="slidenum">
              <a:rPr lang="en-GB"/>
              <a:pPr>
                <a:defRPr/>
              </a:pPr>
              <a:t>‹#›</a:t>
            </a:fld>
            <a:endParaRPr lang="en-GB" dirty="0"/>
          </a:p>
        </p:txBody>
      </p:sp>
    </p:spTree>
    <p:extLst>
      <p:ext uri="{BB962C8B-B14F-4D97-AF65-F5344CB8AC3E}">
        <p14:creationId xmlns:p14="http://schemas.microsoft.com/office/powerpoint/2010/main" val="1244018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hart Placeholder 2"/>
          <p:cNvSpPr>
            <a:spLocks noGrp="1"/>
          </p:cNvSpPr>
          <p:nvPr>
            <p:ph type="chart" idx="1"/>
          </p:nvPr>
        </p:nvSpPr>
        <p:spPr>
          <a:xfrm>
            <a:off x="685800" y="1295400"/>
            <a:ext cx="7772400" cy="4800600"/>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fld id="{4DDE0A46-4B62-4D61-B7E6-D1EBEA54CDE9}" type="datetime1">
              <a:rPr lang="en-GB" smtClean="0"/>
              <a:t>22/08/2021</a:t>
            </a:fld>
            <a:r>
              <a:rPr lang="en-GB" dirty="0"/>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6" name="Rectangle 6"/>
          <p:cNvSpPr>
            <a:spLocks noGrp="1" noChangeArrowheads="1"/>
          </p:cNvSpPr>
          <p:nvPr>
            <p:ph type="sldNum" sz="quarter" idx="12"/>
          </p:nvPr>
        </p:nvSpPr>
        <p:spPr>
          <a:ln/>
        </p:spPr>
        <p:txBody>
          <a:bodyPr/>
          <a:lstStyle>
            <a:lvl1pPr>
              <a:defRPr/>
            </a:lvl1pPr>
          </a:lstStyle>
          <a:p>
            <a:pPr>
              <a:defRPr/>
            </a:pPr>
            <a:fld id="{145A4DEC-E4B7-47AC-9F1A-FAAAC1709481}" type="slidenum">
              <a:rPr lang="en-GB"/>
              <a:pPr>
                <a:defRPr/>
              </a:pPr>
              <a:t>‹#›</a:t>
            </a:fld>
            <a:endParaRPr lang="en-GB" dirty="0"/>
          </a:p>
        </p:txBody>
      </p:sp>
    </p:spTree>
    <p:extLst>
      <p:ext uri="{BB962C8B-B14F-4D97-AF65-F5344CB8AC3E}">
        <p14:creationId xmlns:p14="http://schemas.microsoft.com/office/powerpoint/2010/main" val="1506220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able Placeholder 2"/>
          <p:cNvSpPr>
            <a:spLocks noGrp="1"/>
          </p:cNvSpPr>
          <p:nvPr>
            <p:ph type="tbl" idx="1"/>
          </p:nvPr>
        </p:nvSpPr>
        <p:spPr>
          <a:xfrm>
            <a:off x="685800" y="1295400"/>
            <a:ext cx="7772400" cy="4800600"/>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fld id="{48792687-64C7-441F-A6AA-A53102E163FB}" type="datetime1">
              <a:rPr lang="en-GB" smtClean="0"/>
              <a:t>22/08/2021</a:t>
            </a:fld>
            <a:r>
              <a:rPr lang="en-GB" dirty="0"/>
              <a:t>02/10/2011</a:t>
            </a:r>
          </a:p>
        </p:txBody>
      </p:sp>
      <p:sp>
        <p:nvSpPr>
          <p:cNvPr id="5"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6" name="Rectangle 6"/>
          <p:cNvSpPr>
            <a:spLocks noGrp="1" noChangeArrowheads="1"/>
          </p:cNvSpPr>
          <p:nvPr>
            <p:ph type="sldNum" sz="quarter" idx="12"/>
          </p:nvPr>
        </p:nvSpPr>
        <p:spPr>
          <a:ln/>
        </p:spPr>
        <p:txBody>
          <a:bodyPr/>
          <a:lstStyle>
            <a:lvl1pPr>
              <a:defRPr/>
            </a:lvl1pPr>
          </a:lstStyle>
          <a:p>
            <a:pPr>
              <a:defRPr/>
            </a:pPr>
            <a:fld id="{ADF6723A-2365-4C6C-B414-BF27615549D2}" type="slidenum">
              <a:rPr lang="en-GB"/>
              <a:pPr>
                <a:defRPr/>
              </a:pPr>
              <a:t>‹#›</a:t>
            </a:fld>
            <a:endParaRPr lang="en-GB" dirty="0"/>
          </a:p>
        </p:txBody>
      </p:sp>
    </p:spTree>
    <p:extLst>
      <p:ext uri="{BB962C8B-B14F-4D97-AF65-F5344CB8AC3E}">
        <p14:creationId xmlns:p14="http://schemas.microsoft.com/office/powerpoint/2010/main" val="842215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685800" y="1295400"/>
            <a:ext cx="3810000" cy="4800600"/>
          </a:xfrm>
        </p:spPr>
        <p:txBody>
          <a:bodyPr/>
          <a:lstStyle/>
          <a:p>
            <a:pPr lvl="0"/>
            <a:endParaRPr lang="en-GB" noProof="0" dirty="0"/>
          </a:p>
        </p:txBody>
      </p:sp>
      <p:sp>
        <p:nvSpPr>
          <p:cNvPr id="4" name="Text Placeholder 3"/>
          <p:cNvSpPr>
            <a:spLocks noGrp="1"/>
          </p:cNvSpPr>
          <p:nvPr>
            <p:ph type="body"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13EA2F95-4D80-459C-99D6-9B703EA66D7E}" type="datetime1">
              <a:rPr lang="en-GB" smtClean="0"/>
              <a:t>22/08/2021</a:t>
            </a:fld>
            <a:r>
              <a:rPr lang="en-GB" dirty="0"/>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7" name="Rectangle 6"/>
          <p:cNvSpPr>
            <a:spLocks noGrp="1" noChangeArrowheads="1"/>
          </p:cNvSpPr>
          <p:nvPr>
            <p:ph type="sldNum" sz="quarter" idx="12"/>
          </p:nvPr>
        </p:nvSpPr>
        <p:spPr>
          <a:ln/>
        </p:spPr>
        <p:txBody>
          <a:bodyPr/>
          <a:lstStyle>
            <a:lvl1pPr>
              <a:defRPr/>
            </a:lvl1pPr>
          </a:lstStyle>
          <a:p>
            <a:pPr>
              <a:defRPr/>
            </a:pPr>
            <a:fld id="{909B2349-CE44-4C5C-A243-46989B27AC0D}" type="slidenum">
              <a:rPr lang="en-GB"/>
              <a:pPr>
                <a:defRPr/>
              </a:pPr>
              <a:t>‹#›</a:t>
            </a:fld>
            <a:endParaRPr lang="en-GB" dirty="0"/>
          </a:p>
        </p:txBody>
      </p:sp>
    </p:spTree>
    <p:extLst>
      <p:ext uri="{BB962C8B-B14F-4D97-AF65-F5344CB8AC3E}">
        <p14:creationId xmlns:p14="http://schemas.microsoft.com/office/powerpoint/2010/main" val="1142650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7E2F8F1A-4323-44B2-B860-FEB0BE4AB03B}" type="datetime1">
              <a:rPr lang="en-GB" smtClean="0"/>
              <a:t>22/08/2021</a:t>
            </a:fld>
            <a:r>
              <a:rPr lang="en-GB" dirty="0"/>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7" name="Rectangle 6"/>
          <p:cNvSpPr>
            <a:spLocks noGrp="1" noChangeArrowheads="1"/>
          </p:cNvSpPr>
          <p:nvPr>
            <p:ph type="sldNum" sz="quarter" idx="12"/>
          </p:nvPr>
        </p:nvSpPr>
        <p:spPr>
          <a:ln/>
        </p:spPr>
        <p:txBody>
          <a:bodyPr/>
          <a:lstStyle>
            <a:lvl1pPr>
              <a:defRPr/>
            </a:lvl1pPr>
          </a:lstStyle>
          <a:p>
            <a:pPr>
              <a:defRPr/>
            </a:pPr>
            <a:fld id="{4466C7CB-186D-4467-852B-2DAF04D7038D}" type="slidenum">
              <a:rPr lang="en-GB"/>
              <a:pPr>
                <a:defRPr/>
              </a:pPr>
              <a:t>‹#›</a:t>
            </a:fld>
            <a:endParaRPr lang="en-GB" dirty="0"/>
          </a:p>
        </p:txBody>
      </p:sp>
    </p:spTree>
    <p:extLst>
      <p:ext uri="{BB962C8B-B14F-4D97-AF65-F5344CB8AC3E}">
        <p14:creationId xmlns:p14="http://schemas.microsoft.com/office/powerpoint/2010/main" val="8128680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ontent Placeholder 2"/>
          <p:cNvSpPr>
            <a:spLocks noGrp="1"/>
          </p:cNvSpPr>
          <p:nvPr>
            <p:ph sz="half" idx="1"/>
          </p:nvPr>
        </p:nvSpPr>
        <p:spPr>
          <a:xfrm>
            <a:off x="685800" y="1295400"/>
            <a:ext cx="7772400"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85800" y="3771900"/>
            <a:ext cx="7772400" cy="2324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77B07CC1-00AB-4F66-A0E3-9E669FCEDB26}" type="datetime1">
              <a:rPr lang="en-GB"/>
              <a:pPr>
                <a:defRPr/>
              </a:pPr>
              <a:t>22/08/2021</a:t>
            </a:fld>
            <a:r>
              <a:rPr lang="en-GB" dirty="0"/>
              <a:t>02/10/2011</a:t>
            </a:r>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a:t>JAH</a:t>
            </a:r>
          </a:p>
        </p:txBody>
      </p:sp>
      <p:sp>
        <p:nvSpPr>
          <p:cNvPr id="7" name="Rectangle 6"/>
          <p:cNvSpPr>
            <a:spLocks noGrp="1" noChangeArrowheads="1"/>
          </p:cNvSpPr>
          <p:nvPr>
            <p:ph type="sldNum" sz="quarter" idx="12"/>
          </p:nvPr>
        </p:nvSpPr>
        <p:spPr>
          <a:ln/>
        </p:spPr>
        <p:txBody>
          <a:bodyPr/>
          <a:lstStyle>
            <a:lvl1pPr>
              <a:defRPr/>
            </a:lvl1pPr>
          </a:lstStyle>
          <a:p>
            <a:pPr>
              <a:defRPr/>
            </a:pPr>
            <a:fld id="{7FD4E0A0-1864-4F25-A37D-D82C5F3C4121}" type="slidenum">
              <a:rPr lang="en-GB"/>
              <a:pPr>
                <a:defRPr/>
              </a:pPr>
              <a:t>‹#›</a:t>
            </a:fld>
            <a:endParaRPr lang="en-GB" dirty="0"/>
          </a:p>
        </p:txBody>
      </p:sp>
    </p:spTree>
    <p:extLst>
      <p:ext uri="{BB962C8B-B14F-4D97-AF65-F5344CB8AC3E}">
        <p14:creationId xmlns:p14="http://schemas.microsoft.com/office/powerpoint/2010/main" val="345831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A337FEE8-FAA2-4E88-AE0C-CBD9C16F8343}" type="datetime1">
              <a:rPr lang="en-GB" smtClean="0"/>
              <a:t>22/08/2021</a:t>
            </a:fld>
            <a:endParaRPr lang="en-GB" dirty="0"/>
          </a:p>
        </p:txBody>
      </p:sp>
      <p:sp>
        <p:nvSpPr>
          <p:cNvPr id="5" name="Footer Placeholder 4"/>
          <p:cNvSpPr>
            <a:spLocks noGrp="1"/>
          </p:cNvSpPr>
          <p:nvPr>
            <p:ph type="ftr" sz="quarter" idx="11"/>
          </p:nvPr>
        </p:nvSpPr>
        <p:spPr>
          <a:xfrm>
            <a:off x="594360" y="381001"/>
            <a:ext cx="4830656" cy="365125"/>
          </a:xfrm>
        </p:spPr>
        <p:txBody>
          <a:bodyPr/>
          <a:lstStyle/>
          <a:p>
            <a:r>
              <a:rPr lang="en-GB"/>
              <a:t>JAH</a:t>
            </a:r>
            <a:endParaRPr lang="en-GB" dirty="0"/>
          </a:p>
        </p:txBody>
      </p:sp>
      <p:sp>
        <p:nvSpPr>
          <p:cNvPr id="6" name="Slide Number Placeholder 5"/>
          <p:cNvSpPr>
            <a:spLocks noGrp="1"/>
          </p:cNvSpPr>
          <p:nvPr>
            <p:ph type="sldNum" sz="quarter" idx="12"/>
          </p:nvPr>
        </p:nvSpPr>
        <p:spPr>
          <a:xfrm>
            <a:off x="7882466" y="381001"/>
            <a:ext cx="667173" cy="365125"/>
          </a:xfrm>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443735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4CC81E-F7CE-4B7A-AC4C-5AD5EE2E26C2}" type="datetime1">
              <a:rPr lang="en-GB" smtClean="0"/>
              <a:t>22/08/2021</a:t>
            </a:fld>
            <a:endParaRPr lang="en-GB" dirty="0"/>
          </a:p>
        </p:txBody>
      </p:sp>
      <p:sp>
        <p:nvSpPr>
          <p:cNvPr id="6" name="Footer Placeholder 5"/>
          <p:cNvSpPr>
            <a:spLocks noGrp="1"/>
          </p:cNvSpPr>
          <p:nvPr>
            <p:ph type="ftr" sz="quarter" idx="11"/>
          </p:nvPr>
        </p:nvSpPr>
        <p:spPr/>
        <p:txBody>
          <a:bodyPr/>
          <a:lstStyle/>
          <a:p>
            <a:r>
              <a:rPr lang="en-GB"/>
              <a:t>JAH</a:t>
            </a:r>
            <a:endParaRPr lang="en-GB" dirty="0"/>
          </a:p>
        </p:txBody>
      </p:sp>
      <p:sp>
        <p:nvSpPr>
          <p:cNvPr id="7" name="Slide Number Placeholder 6"/>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356326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A020D9C-D168-4537-BCBF-D13E1A0FE7F1}" type="datetime1">
              <a:rPr lang="en-GB" smtClean="0"/>
              <a:t>22/08/2021</a:t>
            </a:fld>
            <a:endParaRPr lang="en-GB" dirty="0"/>
          </a:p>
        </p:txBody>
      </p:sp>
      <p:sp>
        <p:nvSpPr>
          <p:cNvPr id="8" name="Footer Placeholder 7"/>
          <p:cNvSpPr>
            <a:spLocks noGrp="1"/>
          </p:cNvSpPr>
          <p:nvPr>
            <p:ph type="ftr" sz="quarter" idx="11"/>
          </p:nvPr>
        </p:nvSpPr>
        <p:spPr/>
        <p:txBody>
          <a:bodyPr/>
          <a:lstStyle/>
          <a:p>
            <a:r>
              <a:rPr lang="en-GB"/>
              <a:t>JAH</a:t>
            </a:r>
            <a:endParaRPr lang="en-GB" dirty="0"/>
          </a:p>
        </p:txBody>
      </p:sp>
      <p:sp>
        <p:nvSpPr>
          <p:cNvPr id="9" name="Slide Number Placeholder 8"/>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30423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257208B-43F5-4980-9EAE-B59DCC2A4397}" type="datetime1">
              <a:rPr lang="en-GB" smtClean="0"/>
              <a:t>22/08/2021</a:t>
            </a:fld>
            <a:endParaRPr lang="en-GB" dirty="0"/>
          </a:p>
        </p:txBody>
      </p:sp>
      <p:sp>
        <p:nvSpPr>
          <p:cNvPr id="4" name="Footer Placeholder 3"/>
          <p:cNvSpPr>
            <a:spLocks noGrp="1"/>
          </p:cNvSpPr>
          <p:nvPr>
            <p:ph type="ftr" sz="quarter" idx="11"/>
          </p:nvPr>
        </p:nvSpPr>
        <p:spPr/>
        <p:txBody>
          <a:bodyPr/>
          <a:lstStyle/>
          <a:p>
            <a:r>
              <a:rPr lang="en-GB"/>
              <a:t>JAH</a:t>
            </a:r>
            <a:endParaRPr lang="en-GB" dirty="0"/>
          </a:p>
        </p:txBody>
      </p:sp>
      <p:sp>
        <p:nvSpPr>
          <p:cNvPr id="5" name="Slide Number Placeholder 4"/>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125183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774299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C42E455-9243-47E9-8117-24CA0F7E02FF}" type="datetime1">
              <a:rPr lang="en-GB" smtClean="0"/>
              <a:t>22/08/2021</a:t>
            </a:fld>
            <a:endParaRPr lang="en-GB" dirty="0"/>
          </a:p>
        </p:txBody>
      </p:sp>
      <p:sp>
        <p:nvSpPr>
          <p:cNvPr id="6" name="Footer Placeholder 5"/>
          <p:cNvSpPr>
            <a:spLocks noGrp="1"/>
          </p:cNvSpPr>
          <p:nvPr>
            <p:ph type="ftr" sz="quarter" idx="11"/>
          </p:nvPr>
        </p:nvSpPr>
        <p:spPr/>
        <p:txBody>
          <a:bodyPr/>
          <a:lstStyle/>
          <a:p>
            <a:r>
              <a:rPr lang="en-GB"/>
              <a:t>JAH</a:t>
            </a:r>
            <a:endParaRPr lang="en-GB" dirty="0"/>
          </a:p>
        </p:txBody>
      </p:sp>
      <p:sp>
        <p:nvSpPr>
          <p:cNvPr id="7" name="Slide Number Placeholder 6"/>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3304990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295F6A-0794-4053-9A7C-B893465A2E69}" type="datetime1">
              <a:rPr lang="en-GB" smtClean="0"/>
              <a:t>22/08/2021</a:t>
            </a:fld>
            <a:endParaRPr lang="en-GB" dirty="0"/>
          </a:p>
        </p:txBody>
      </p:sp>
      <p:sp>
        <p:nvSpPr>
          <p:cNvPr id="6" name="Footer Placeholder 5"/>
          <p:cNvSpPr>
            <a:spLocks noGrp="1"/>
          </p:cNvSpPr>
          <p:nvPr>
            <p:ph type="ftr" sz="quarter" idx="11"/>
          </p:nvPr>
        </p:nvSpPr>
        <p:spPr/>
        <p:txBody>
          <a:bodyPr/>
          <a:lstStyle/>
          <a:p>
            <a:r>
              <a:rPr lang="en-GB"/>
              <a:t>JAH</a:t>
            </a:r>
            <a:endParaRPr lang="en-GB" dirty="0"/>
          </a:p>
        </p:txBody>
      </p:sp>
      <p:sp>
        <p:nvSpPr>
          <p:cNvPr id="7" name="Slide Number Placeholder 6"/>
          <p:cNvSpPr>
            <a:spLocks noGrp="1"/>
          </p:cNvSpPr>
          <p:nvPr>
            <p:ph type="sldNum" sz="quarter" idx="12"/>
          </p:nvPr>
        </p:nvSpPr>
        <p:spPr/>
        <p:txBody>
          <a:bodyPr/>
          <a:lstStyle/>
          <a:p>
            <a:fld id="{7C589E6F-8625-43EF-AC44-BFB6E42E73C5}" type="slidenum">
              <a:rPr lang="en-GB" smtClean="0"/>
              <a:t>‹#›</a:t>
            </a:fld>
            <a:endParaRPr lang="en-GB" dirty="0"/>
          </a:p>
        </p:txBody>
      </p:sp>
    </p:spTree>
    <p:extLst>
      <p:ext uri="{BB962C8B-B14F-4D97-AF65-F5344CB8AC3E}">
        <p14:creationId xmlns:p14="http://schemas.microsoft.com/office/powerpoint/2010/main" val="477068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1753C0F-BBD4-4050-8453-FB48A823F521}" type="datetime1">
              <a:rPr lang="en-GB" smtClean="0"/>
              <a:t>22/08/2021</a:t>
            </a:fld>
            <a:endParaRPr lang="en-GB" dirty="0"/>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GB"/>
              <a:t>JAH</a:t>
            </a:r>
            <a:endParaRPr lang="en-GB" dirty="0"/>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C589E6F-8625-43EF-AC44-BFB6E42E73C5}" type="slidenum">
              <a:rPr lang="en-GB" smtClean="0"/>
              <a:t>‹#›</a:t>
            </a:fld>
            <a:endParaRPr lang="en-GB" dirty="0"/>
          </a:p>
        </p:txBody>
      </p:sp>
    </p:spTree>
    <p:extLst>
      <p:ext uri="{BB962C8B-B14F-4D97-AF65-F5344CB8AC3E}">
        <p14:creationId xmlns:p14="http://schemas.microsoft.com/office/powerpoint/2010/main" val="3727360848"/>
      </p:ext>
    </p:extLst>
  </p:cSld>
  <p:clrMap bg1="dk1" tx1="lt1" bg2="dk2" tx2="lt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 id="2147483796" r:id="rId20"/>
    <p:sldLayoutId id="2147483797" r:id="rId21"/>
    <p:sldLayoutId id="2147483798" r:id="rId22"/>
    <p:sldLayoutId id="2147483799" r:id="rId23"/>
    <p:sldLayoutId id="2147483800" r:id="rId24"/>
    <p:sldLayoutId id="2147483801" r:id="rId25"/>
    <p:sldLayoutId id="2147483802" r:id="rId26"/>
  </p:sldLayoutIdLst>
  <p:hf hdr="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hyperlink" Target="http://www.mathsisfun.com/measure/weight-mass.html"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7.bin"/><Relationship Id="rId1" Type="http://schemas.openxmlformats.org/officeDocument/2006/relationships/slideLayout" Target="../slideLayouts/slideLayout25.xml"/></Relationships>
</file>

<file path=ppt/slides/_rels/slide11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5.xml"/></Relationships>
</file>

<file path=ppt/slides/_rels/slide114.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8.bin"/><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2" Type="http://schemas.openxmlformats.org/officeDocument/2006/relationships/image" Target="../media/image101.w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3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6.xml.rels><?xml version="1.0" encoding="UTF-8" standalone="yes"?>
<Relationships xmlns="http://schemas.openxmlformats.org/package/2006/relationships"><Relationship Id="rId3" Type="http://schemas.openxmlformats.org/officeDocument/2006/relationships/image" Target="../media/image107.wmf"/><Relationship Id="rId2" Type="http://schemas.openxmlformats.org/officeDocument/2006/relationships/oleObject" Target="../embeddings/oleObject9.bin"/><Relationship Id="rId1" Type="http://schemas.openxmlformats.org/officeDocument/2006/relationships/slideLayout" Target="../slideLayouts/slideLayout2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classtools.net/education-games-php/timer/" TargetMode="Externa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hyperlink" Target="http://www.youtube.com/watch?feature=endscreen&amp;v=00I2uXDxbaE&amp;NR=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hyperlink" Target="http://www.youtube.com/watch?feature=endscreen&amp;v=00I2uXDxbaE&amp;NR=1"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1.bin"/><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classtools.net/education-games-php/timer/"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7.xml"/><Relationship Id="rId6" Type="http://schemas.openxmlformats.org/officeDocument/2006/relationships/image" Target="../media/image36.wmf"/><Relationship Id="rId5" Type="http://schemas.openxmlformats.org/officeDocument/2006/relationships/oleObject" Target="../embeddings/oleObject2.bin"/><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wmf"/><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oleObject" Target="../embeddings/oleObject3.bin"/><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oleObject" Target="../embeddings/oleObject4.bin"/><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oleObject" Target="../embeddings/oleObject5.bin"/><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menti.com/4fyexvfyyh"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6.xml"/><Relationship Id="rId5" Type="http://schemas.openxmlformats.org/officeDocument/2006/relationships/image" Target="../media/image23.png"/><Relationship Id="rId4" Type="http://schemas.openxmlformats.org/officeDocument/2006/relationships/image" Target="../media/image61.png"/></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vIy76M-4txo" TargetMode="External"/><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oleObject" Target="../embeddings/oleObject6.bin"/><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7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72.wmf"/><Relationship Id="rId1" Type="http://schemas.openxmlformats.org/officeDocument/2006/relationships/slideLayout" Target="../slideLayouts/slideLayout21.xml"/></Relationships>
</file>

<file path=ppt/slides/_rels/slide87.x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image" Target="../media/image74.wmf"/><Relationship Id="rId7" Type="http://schemas.openxmlformats.org/officeDocument/2006/relationships/image" Target="../media/image78.wmf"/><Relationship Id="rId2" Type="http://schemas.openxmlformats.org/officeDocument/2006/relationships/image" Target="../media/image73.wmf"/><Relationship Id="rId1" Type="http://schemas.openxmlformats.org/officeDocument/2006/relationships/slideLayout" Target="../slideLayouts/slideLayout24.xml"/><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 Id="rId9" Type="http://schemas.openxmlformats.org/officeDocument/2006/relationships/image" Target="../media/image72.wmf"/></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www.mathsisfun.com/measure/weight-mass.html" TargetMode="External"/><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3.w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8" y="2956866"/>
            <a:ext cx="9144000" cy="3987321"/>
          </a:xfrm>
          <a:prstGeom prst="rect">
            <a:avLst/>
          </a:prstGeom>
        </p:spPr>
      </p:pic>
      <p:sp>
        <p:nvSpPr>
          <p:cNvPr id="2053" name="Rectangle 2"/>
          <p:cNvSpPr>
            <a:spLocks noGrp="1" noChangeArrowheads="1"/>
          </p:cNvSpPr>
          <p:nvPr>
            <p:ph type="ctrTitle"/>
          </p:nvPr>
        </p:nvSpPr>
        <p:spPr>
          <a:xfrm>
            <a:off x="339104" y="1124744"/>
            <a:ext cx="8305800" cy="2819400"/>
          </a:xfrm>
        </p:spPr>
        <p:txBody>
          <a:bodyPr/>
          <a:lstStyle/>
          <a:p>
            <a:pPr algn="ctr" eaLnBrk="1" hangingPunct="1"/>
            <a:r>
              <a:rPr lang="en-GB" sz="6000" b="1" dirty="0">
                <a:cs typeface="Times New Roman" pitchFamily="18" charset="0"/>
              </a:rPr>
              <a:t>TRANSPORT UNIT</a:t>
            </a:r>
            <a:br>
              <a:rPr lang="en-GB" sz="6000" b="1" dirty="0">
                <a:cs typeface="Times New Roman" pitchFamily="18" charset="0"/>
              </a:rPr>
            </a:br>
            <a:br>
              <a:rPr lang="en-GB" sz="3200" b="1" dirty="0">
                <a:cs typeface="Times New Roman" pitchFamily="18" charset="0"/>
              </a:rPr>
            </a:br>
            <a:r>
              <a:rPr lang="en-GB" sz="6600" b="1" dirty="0">
                <a:solidFill>
                  <a:srgbClr val="FF0000"/>
                </a:solidFill>
                <a:cs typeface="Times New Roman" pitchFamily="18" charset="0"/>
              </a:rPr>
              <a:t>FORCES</a:t>
            </a:r>
            <a:r>
              <a:rPr lang="en-GB" sz="6600" b="1" dirty="0">
                <a:solidFill>
                  <a:srgbClr val="FF0000"/>
                </a:solidFill>
                <a:latin typeface="Arial" pitchFamily="34" charset="0"/>
                <a:cs typeface="Arial" pitchFamily="34" charset="0"/>
              </a:rPr>
              <a:t>/</a:t>
            </a:r>
            <a:r>
              <a:rPr lang="en-GB" sz="6600" b="1" dirty="0">
                <a:solidFill>
                  <a:srgbClr val="FF0000"/>
                </a:solidFill>
                <a:cs typeface="Times New Roman" pitchFamily="18" charset="0"/>
              </a:rPr>
              <a:t>dynamics</a:t>
            </a:r>
            <a:r>
              <a:rPr lang="en-GB" b="1" dirty="0"/>
              <a:t> </a:t>
            </a:r>
          </a:p>
        </p:txBody>
      </p:sp>
      <p:sp>
        <p:nvSpPr>
          <p:cNvPr id="20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E70383D-529D-48E2-A8DE-F3BEAE84087B}" type="slidenum">
              <a:rPr lang="en-GB" sz="2000" smtClean="0">
                <a:solidFill>
                  <a:schemeClr val="accent1"/>
                </a:solidFill>
              </a:rPr>
              <a:pPr eaLnBrk="1" hangingPunct="1"/>
              <a:t>1</a:t>
            </a:fld>
            <a:endParaRPr lang="en-GB" sz="2000" dirty="0">
              <a:solidFill>
                <a:schemeClr val="accent1"/>
              </a:solidFill>
            </a:endParaRPr>
          </a:p>
        </p:txBody>
      </p:sp>
      <p:sp>
        <p:nvSpPr>
          <p:cNvPr id="2055" name="Rectangle 4"/>
          <p:cNvSpPr>
            <a:spLocks noChangeArrowheads="1"/>
          </p:cNvSpPr>
          <p:nvPr/>
        </p:nvSpPr>
        <p:spPr bwMode="auto">
          <a:xfrm>
            <a:off x="503548" y="260648"/>
            <a:ext cx="8136904" cy="1246495"/>
          </a:xfrm>
          <a:prstGeom prst="rect">
            <a:avLst/>
          </a:prstGeom>
          <a:ln/>
        </p:spPr>
        <p:style>
          <a:lnRef idx="3">
            <a:schemeClr val="lt1"/>
          </a:lnRef>
          <a:fillRef idx="1">
            <a:schemeClr val="dk1"/>
          </a:fillRef>
          <a:effectRef idx="1">
            <a:schemeClr val="dk1"/>
          </a:effectRef>
          <a:fontRef idx="minor">
            <a:schemeClr val="lt1"/>
          </a:fontRef>
        </p:style>
        <p:txBody>
          <a:bodyPr wrap="square">
            <a:spAutoFit/>
          </a:bodyPr>
          <a:lstStyle/>
          <a:p>
            <a:pPr>
              <a:lnSpc>
                <a:spcPts val="9000"/>
              </a:lnSpc>
            </a:pPr>
            <a:r>
              <a:rPr lang="en-GB" sz="5400" b="1" dirty="0">
                <a:solidFill>
                  <a:srgbClr val="FF0000"/>
                </a:solidFill>
                <a:latin typeface="Alien Encounters" pitchFamily="2" charset="0"/>
                <a:cs typeface="Times New Roman" pitchFamily="18" charset="0"/>
              </a:rPr>
              <a:t>LOCKERBIE ACADEMY</a:t>
            </a:r>
          </a:p>
        </p:txBody>
      </p:sp>
    </p:spTree>
    <p:extLst>
      <p:ext uri="{BB962C8B-B14F-4D97-AF65-F5344CB8AC3E}">
        <p14:creationId xmlns:p14="http://schemas.microsoft.com/office/powerpoint/2010/main" val="1925761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dk1"/>
          </a:fillRef>
          <a:effectRef idx="1">
            <a:schemeClr val="dk1"/>
          </a:effectRef>
          <a:fontRef idx="minor">
            <a:schemeClr val="lt1"/>
          </a:fontRef>
        </p:style>
        <p:txBody>
          <a:bodyPr/>
          <a:lstStyle/>
          <a:p>
            <a:r>
              <a:rPr lang="en-GB" dirty="0"/>
              <a:t>Homework</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94810115"/>
              </p:ext>
            </p:extLst>
          </p:nvPr>
        </p:nvGraphicFramePr>
        <p:xfrm>
          <a:off x="914400" y="2996952"/>
          <a:ext cx="8229600" cy="2286000"/>
        </p:xfrm>
        <a:graphic>
          <a:graphicData uri="http://schemas.openxmlformats.org/drawingml/2006/table">
            <a:tbl>
              <a:tblPr/>
              <a:tblGrid>
                <a:gridCol w="8229600">
                  <a:extLst>
                    <a:ext uri="{9D8B030D-6E8A-4147-A177-3AD203B41FA5}">
                      <a16:colId xmlns:a16="http://schemas.microsoft.com/office/drawing/2014/main" val="20000"/>
                    </a:ext>
                  </a:extLst>
                </a:gridCol>
              </a:tblGrid>
              <a:tr h="0">
                <a:tc>
                  <a:txBody>
                    <a:bodyPr/>
                    <a:lstStyle/>
                    <a:p>
                      <a:pPr>
                        <a:buFont typeface="Arial"/>
                        <a:buChar char="•"/>
                      </a:pPr>
                      <a:r>
                        <a:rPr lang="en-GB" sz="4800" dirty="0">
                          <a:solidFill>
                            <a:schemeClr val="tx1">
                              <a:lumMod val="95000"/>
                              <a:lumOff val="5000"/>
                            </a:schemeClr>
                          </a:solidFill>
                          <a:effectLst/>
                          <a:latin typeface="Arial Rounded MT Bold"/>
                        </a:rPr>
                        <a:t>Forces title Page</a:t>
                      </a:r>
                      <a:endParaRPr lang="en-GB" dirty="0">
                        <a:solidFill>
                          <a:schemeClr val="tx1">
                            <a:lumMod val="95000"/>
                            <a:lumOff val="5000"/>
                          </a:schemeClr>
                        </a:solidFill>
                        <a:effectLst/>
                      </a:endParaRPr>
                    </a:p>
                    <a:p>
                      <a:pPr>
                        <a:buFont typeface="Arial"/>
                        <a:buChar char="•"/>
                      </a:pPr>
                      <a:r>
                        <a:rPr lang="en-GB" sz="4800" dirty="0">
                          <a:solidFill>
                            <a:schemeClr val="tx1">
                              <a:lumMod val="95000"/>
                              <a:lumOff val="5000"/>
                            </a:schemeClr>
                          </a:solidFill>
                          <a:effectLst/>
                          <a:latin typeface="Arial Rounded MT Bold"/>
                        </a:rPr>
                        <a:t>What I learned about myself in S1 Science</a:t>
                      </a:r>
                    </a:p>
                  </a:txBody>
                  <a:tcPr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7" name="Slide Number Placeholder 6"/>
          <p:cNvSpPr>
            <a:spLocks noGrp="1"/>
          </p:cNvSpPr>
          <p:nvPr>
            <p:ph type="sldNum" sz="quarter" idx="12"/>
          </p:nvPr>
        </p:nvSpPr>
        <p:spPr/>
        <p:txBody>
          <a:bodyPr/>
          <a:lstStyle/>
          <a:p>
            <a:fld id="{7C589E6F-8625-43EF-AC44-BFB6E42E73C5}" type="slidenum">
              <a:rPr lang="en-GB" smtClean="0"/>
              <a:t>10</a:t>
            </a:fld>
            <a:endParaRPr lang="en-GB" dirty="0"/>
          </a:p>
        </p:txBody>
      </p:sp>
    </p:spTree>
    <p:extLst>
      <p:ext uri="{BB962C8B-B14F-4D97-AF65-F5344CB8AC3E}">
        <p14:creationId xmlns:p14="http://schemas.microsoft.com/office/powerpoint/2010/main" val="63472153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3" name="Rectangle 1026"/>
          <p:cNvSpPr>
            <a:spLocks noGrp="1" noChangeArrowheads="1"/>
          </p:cNvSpPr>
          <p:nvPr>
            <p:ph type="title"/>
          </p:nvPr>
        </p:nvSpPr>
        <p:spPr/>
        <p:txBody>
          <a:bodyPr>
            <a:normAutofit fontScale="90000"/>
          </a:bodyPr>
          <a:lstStyle/>
          <a:p>
            <a:pPr eaLnBrk="1" hangingPunct="1"/>
            <a:r>
              <a:rPr lang="en-GB" dirty="0">
                <a:latin typeface="Arial" pitchFamily="34" charset="0"/>
                <a:cs typeface="Arial" pitchFamily="34" charset="0"/>
              </a:rPr>
              <a:t>HOMEWORK/ RESEARCH</a:t>
            </a:r>
            <a:br>
              <a:rPr lang="en-US" dirty="0">
                <a:cs typeface="Times New Roman" pitchFamily="18" charset="0"/>
              </a:rPr>
            </a:br>
            <a:endParaRPr lang="en-GB" dirty="0">
              <a:cs typeface="Times New Roman" pitchFamily="18" charset="0"/>
            </a:endParaRPr>
          </a:p>
        </p:txBody>
      </p:sp>
      <p:sp>
        <p:nvSpPr>
          <p:cNvPr id="140294" name="Rectangle 1027"/>
          <p:cNvSpPr>
            <a:spLocks noGrp="1" noChangeArrowheads="1"/>
          </p:cNvSpPr>
          <p:nvPr>
            <p:ph idx="1"/>
          </p:nvPr>
        </p:nvSpPr>
        <p:spPr>
          <a:xfrm>
            <a:off x="304800" y="838200"/>
            <a:ext cx="8534400" cy="5257800"/>
          </a:xfrm>
        </p:spPr>
        <p:txBody>
          <a:bodyPr/>
          <a:lstStyle/>
          <a:p>
            <a:pPr eaLnBrk="1" hangingPunct="1">
              <a:lnSpc>
                <a:spcPct val="90000"/>
              </a:lnSpc>
            </a:pPr>
            <a:r>
              <a:rPr lang="en-GB" dirty="0">
                <a:latin typeface="Arial" pitchFamily="34" charset="0"/>
                <a:cs typeface="Arial" pitchFamily="34" charset="0"/>
              </a:rPr>
              <a:t>a) Find out about some aspect of space travel. For example training astronauts, eating in space etc. </a:t>
            </a:r>
            <a:endParaRPr lang="en-US" dirty="0">
              <a:cs typeface="Times New Roman" pitchFamily="18" charset="0"/>
            </a:endParaRPr>
          </a:p>
          <a:p>
            <a:pPr eaLnBrk="1" hangingPunct="1">
              <a:lnSpc>
                <a:spcPct val="90000"/>
              </a:lnSpc>
              <a:buFontTx/>
              <a:buNone/>
            </a:pPr>
            <a:r>
              <a:rPr lang="en-GB" dirty="0">
                <a:latin typeface="Arial" pitchFamily="34" charset="0"/>
                <a:cs typeface="Arial" pitchFamily="34" charset="0"/>
              </a:rPr>
              <a:t>OR </a:t>
            </a:r>
            <a:endParaRPr lang="en-US" dirty="0">
              <a:cs typeface="Times New Roman" pitchFamily="18" charset="0"/>
            </a:endParaRPr>
          </a:p>
          <a:p>
            <a:pPr eaLnBrk="1" hangingPunct="1">
              <a:lnSpc>
                <a:spcPct val="90000"/>
              </a:lnSpc>
            </a:pPr>
            <a:r>
              <a:rPr lang="en-GB" dirty="0">
                <a:latin typeface="Arial" pitchFamily="34" charset="0"/>
                <a:cs typeface="Arial" pitchFamily="34" charset="0"/>
              </a:rPr>
              <a:t>b) Find out more about gravity. For example, what causes it, does it change on other planets, what are black holes.</a:t>
            </a:r>
            <a:endParaRPr lang="en-US" dirty="0">
              <a:cs typeface="Times New Roman" pitchFamily="18" charset="0"/>
            </a:endParaRPr>
          </a:p>
          <a:p>
            <a:pPr eaLnBrk="1" hangingPunct="1">
              <a:lnSpc>
                <a:spcPct val="90000"/>
              </a:lnSpc>
              <a:buFontTx/>
              <a:buNone/>
            </a:pPr>
            <a:r>
              <a:rPr lang="en-GB" dirty="0">
                <a:latin typeface="Arial" pitchFamily="34" charset="0"/>
                <a:cs typeface="Arial" pitchFamily="34" charset="0"/>
              </a:rPr>
              <a:t>OR </a:t>
            </a:r>
            <a:endParaRPr lang="en-US" dirty="0">
              <a:cs typeface="Times New Roman" pitchFamily="18" charset="0"/>
            </a:endParaRPr>
          </a:p>
          <a:p>
            <a:pPr eaLnBrk="1" hangingPunct="1">
              <a:lnSpc>
                <a:spcPct val="90000"/>
              </a:lnSpc>
            </a:pPr>
            <a:r>
              <a:rPr lang="en-GB" dirty="0">
                <a:latin typeface="Arial" pitchFamily="34" charset="0"/>
                <a:cs typeface="Arial" pitchFamily="34" charset="0"/>
              </a:rPr>
              <a:t>c) Try to describe a room or an activity without gravity. (ignore the lack of air)</a:t>
            </a:r>
            <a:endParaRPr lang="en-US" dirty="0">
              <a:cs typeface="Times New Roman" pitchFamily="18" charset="0"/>
            </a:endParaRPr>
          </a:p>
        </p:txBody>
      </p:sp>
      <p:sp>
        <p:nvSpPr>
          <p:cNvPr id="14029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06025E5-B306-42CA-8960-C7E181017376}" type="datetime1">
              <a:rPr lang="en-GB" sz="1400" smtClean="0"/>
              <a:t>22/08/2021</a:t>
            </a:fld>
            <a:endParaRPr lang="en-GB" sz="1400" dirty="0"/>
          </a:p>
        </p:txBody>
      </p:sp>
      <p:sp>
        <p:nvSpPr>
          <p:cNvPr id="14029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402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357B59-9E1E-4935-9CCA-EC72ED26D4AF}" type="slidenum">
              <a:rPr lang="en-GB" sz="2000" smtClean="0">
                <a:solidFill>
                  <a:schemeClr val="accent1"/>
                </a:solidFill>
              </a:rPr>
              <a:pPr eaLnBrk="1" hangingPunct="1"/>
              <a:t>100</a:t>
            </a:fld>
            <a:endParaRPr lang="en-GB" sz="2000" dirty="0">
              <a:solidFill>
                <a:schemeClr val="accent1"/>
              </a:solidFill>
            </a:endParaRPr>
          </a:p>
        </p:txBody>
      </p:sp>
    </p:spTree>
    <p:extLst>
      <p:ext uri="{BB962C8B-B14F-4D97-AF65-F5344CB8AC3E}">
        <p14:creationId xmlns:p14="http://schemas.microsoft.com/office/powerpoint/2010/main" val="25111675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7" name="Rectangle 1026"/>
          <p:cNvSpPr>
            <a:spLocks noGrp="1" noChangeArrowheads="1"/>
          </p:cNvSpPr>
          <p:nvPr>
            <p:ph type="title"/>
          </p:nvPr>
        </p:nvSpPr>
        <p:spPr/>
        <p:txBody>
          <a:bodyPr>
            <a:normAutofit/>
          </a:bodyPr>
          <a:lstStyle/>
          <a:p>
            <a:pPr eaLnBrk="1" hangingPunct="1"/>
            <a:r>
              <a:rPr lang="en-GB" dirty="0">
                <a:latin typeface="Arial" pitchFamily="34" charset="0"/>
                <a:cs typeface="Arial" pitchFamily="34" charset="0"/>
              </a:rPr>
              <a:t>SUMMARY </a:t>
            </a:r>
            <a:br>
              <a:rPr lang="en-US" dirty="0">
                <a:cs typeface="Times New Roman" pitchFamily="18" charset="0"/>
              </a:rPr>
            </a:br>
            <a:endParaRPr lang="en-GB" dirty="0">
              <a:cs typeface="Times New Roman" pitchFamily="18" charset="0"/>
            </a:endParaRPr>
          </a:p>
        </p:txBody>
      </p:sp>
      <p:sp>
        <p:nvSpPr>
          <p:cNvPr id="141318" name="Rectangle 1027"/>
          <p:cNvSpPr>
            <a:spLocks noGrp="1" noChangeArrowheads="1"/>
          </p:cNvSpPr>
          <p:nvPr>
            <p:ph idx="1"/>
          </p:nvPr>
        </p:nvSpPr>
        <p:spPr>
          <a:xfrm>
            <a:off x="0" y="838200"/>
            <a:ext cx="8839200" cy="4800600"/>
          </a:xfrm>
        </p:spPr>
        <p:txBody>
          <a:bodyPr/>
          <a:lstStyle/>
          <a:p>
            <a:pPr eaLnBrk="1" hangingPunct="1">
              <a:buFontTx/>
              <a:buNone/>
            </a:pPr>
            <a:endParaRPr lang="en-US" dirty="0">
              <a:cs typeface="Times New Roman" pitchFamily="18" charset="0"/>
            </a:endParaRPr>
          </a:p>
          <a:p>
            <a:pPr algn="ctr" eaLnBrk="1" hangingPunct="1">
              <a:buFontTx/>
              <a:buNone/>
            </a:pPr>
            <a:r>
              <a:rPr lang="en-GB" b="1" i="1" dirty="0">
                <a:latin typeface="Arial" pitchFamily="34" charset="0"/>
                <a:cs typeface="Arial" pitchFamily="34" charset="0"/>
              </a:rPr>
              <a:t>Weight is the force due to gravity on an object. </a:t>
            </a:r>
            <a:endParaRPr lang="en-US" dirty="0">
              <a:cs typeface="Times New Roman" pitchFamily="18" charset="0"/>
            </a:endParaRPr>
          </a:p>
          <a:p>
            <a:pPr eaLnBrk="1" hangingPunct="1">
              <a:buFontTx/>
              <a:buNone/>
            </a:pPr>
            <a:endParaRPr lang="en-GB" b="1" i="1" dirty="0">
              <a:latin typeface="Arial" pitchFamily="34" charset="0"/>
              <a:cs typeface="Arial" pitchFamily="34" charset="0"/>
            </a:endParaRPr>
          </a:p>
          <a:p>
            <a:pPr eaLnBrk="1" hangingPunct="1">
              <a:buFontTx/>
              <a:buNone/>
            </a:pPr>
            <a:r>
              <a:rPr lang="en-GB" b="1" i="1" dirty="0">
                <a:latin typeface="Arial" pitchFamily="34" charset="0"/>
                <a:cs typeface="Arial" pitchFamily="34" charset="0"/>
              </a:rPr>
              <a:t>	An object with a very large mass, e.g. the Earth, the moon, pulls other objects egg humans, towards it. This pull is called the force of gravity or WEIGHT. </a:t>
            </a:r>
          </a:p>
        </p:txBody>
      </p:sp>
      <p:sp>
        <p:nvSpPr>
          <p:cNvPr id="14131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EE0A482-40EC-4755-99B2-D2A6C95C1F4D}" type="datetime1">
              <a:rPr lang="en-GB" sz="1400" smtClean="0"/>
              <a:t>22/08/2021</a:t>
            </a:fld>
            <a:endParaRPr lang="en-GB" sz="1400" dirty="0"/>
          </a:p>
        </p:txBody>
      </p:sp>
      <p:sp>
        <p:nvSpPr>
          <p:cNvPr id="14131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413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3C1FB91-5E12-4308-9251-DB25D62E90D8}" type="slidenum">
              <a:rPr lang="en-GB" sz="2000" smtClean="0">
                <a:solidFill>
                  <a:schemeClr val="accent1"/>
                </a:solidFill>
              </a:rPr>
              <a:pPr eaLnBrk="1" hangingPunct="1"/>
              <a:t>101</a:t>
            </a:fld>
            <a:endParaRPr lang="en-GB" sz="2000" dirty="0">
              <a:solidFill>
                <a:schemeClr val="accent1"/>
              </a:solidFill>
            </a:endParaRPr>
          </a:p>
        </p:txBody>
      </p:sp>
    </p:spTree>
    <p:extLst>
      <p:ext uri="{BB962C8B-B14F-4D97-AF65-F5344CB8AC3E}">
        <p14:creationId xmlns:p14="http://schemas.microsoft.com/office/powerpoint/2010/main" val="104580949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2"/>
          <p:cNvSpPr>
            <a:spLocks noGrp="1" noChangeArrowheads="1"/>
          </p:cNvSpPr>
          <p:nvPr>
            <p:ph type="title"/>
          </p:nvPr>
        </p:nvSpPr>
        <p:spPr/>
        <p:txBody>
          <a:bodyPr>
            <a:normAutofit/>
          </a:bodyPr>
          <a:lstStyle/>
          <a:p>
            <a:r>
              <a:rPr lang="en-GB" dirty="0"/>
              <a:t>TRY THESE EXAMPLES- </a:t>
            </a:r>
            <a:r>
              <a:rPr lang="en-GB" b="1" dirty="0">
                <a:cs typeface="Times New Roman" pitchFamily="18" charset="0"/>
              </a:rPr>
              <a:t>What to do –Level 3</a:t>
            </a:r>
          </a:p>
        </p:txBody>
      </p:sp>
      <p:sp>
        <p:nvSpPr>
          <p:cNvPr id="142340" name="Rectangle 3"/>
          <p:cNvSpPr>
            <a:spLocks noGrp="1" noChangeArrowheads="1"/>
          </p:cNvSpPr>
          <p:nvPr>
            <p:ph idx="1"/>
          </p:nvPr>
        </p:nvSpPr>
        <p:spPr>
          <a:xfrm>
            <a:off x="755576" y="1628800"/>
            <a:ext cx="7772400" cy="4800600"/>
          </a:xfrm>
        </p:spPr>
        <p:txBody>
          <a:bodyPr>
            <a:normAutofit fontScale="77500" lnSpcReduction="20000"/>
          </a:bodyPr>
          <a:lstStyle/>
          <a:p>
            <a:pPr marL="533400" indent="-533400">
              <a:lnSpc>
                <a:spcPct val="90000"/>
              </a:lnSpc>
            </a:pPr>
            <a:r>
              <a:rPr lang="en-GB" sz="2800" dirty="0">
                <a:cs typeface="Times New Roman" pitchFamily="18" charset="0"/>
              </a:rPr>
              <a:t>In these sentences, the underlined words are wrong. Rewrite the sentences and correct the mistakes.</a:t>
            </a:r>
          </a:p>
          <a:p>
            <a:pPr marL="533400" indent="-533400">
              <a:lnSpc>
                <a:spcPct val="90000"/>
              </a:lnSpc>
              <a:buFontTx/>
              <a:buNone/>
            </a:pPr>
            <a:r>
              <a:rPr lang="en-GB" sz="2800" dirty="0">
                <a:cs typeface="Times New Roman" pitchFamily="18" charset="0"/>
              </a:rPr>
              <a:t> </a:t>
            </a:r>
          </a:p>
          <a:p>
            <a:pPr marL="533400" indent="-533400">
              <a:lnSpc>
                <a:spcPct val="90000"/>
              </a:lnSpc>
              <a:buFontTx/>
              <a:buAutoNum type="arabicPeriod"/>
            </a:pPr>
            <a:r>
              <a:rPr lang="en-GB" sz="2800" dirty="0">
                <a:solidFill>
                  <a:srgbClr val="002060"/>
                </a:solidFill>
                <a:cs typeface="Times New Roman" pitchFamily="18" charset="0"/>
              </a:rPr>
              <a:t>My </a:t>
            </a:r>
            <a:r>
              <a:rPr lang="en-GB" sz="2800" u="sng" dirty="0">
                <a:solidFill>
                  <a:srgbClr val="002060"/>
                </a:solidFill>
                <a:cs typeface="Times New Roman" pitchFamily="18" charset="0"/>
              </a:rPr>
              <a:t>weight</a:t>
            </a:r>
            <a:r>
              <a:rPr lang="en-GB" sz="2800" dirty="0">
                <a:solidFill>
                  <a:srgbClr val="002060"/>
                </a:solidFill>
                <a:cs typeface="Times New Roman" pitchFamily="18" charset="0"/>
              </a:rPr>
              <a:t> is 50 kilograms.</a:t>
            </a:r>
          </a:p>
          <a:p>
            <a:pPr marL="533400" indent="-533400">
              <a:lnSpc>
                <a:spcPct val="90000"/>
              </a:lnSpc>
              <a:buFontTx/>
              <a:buAutoNum type="arabicPeriod"/>
            </a:pPr>
            <a:endParaRPr lang="en-GB" sz="2800" u="sng" dirty="0">
              <a:solidFill>
                <a:srgbClr val="002060"/>
              </a:solidFill>
              <a:cs typeface="Times New Roman" pitchFamily="18" charset="0"/>
            </a:endParaRPr>
          </a:p>
          <a:p>
            <a:pPr marL="533400" indent="-533400">
              <a:lnSpc>
                <a:spcPct val="90000"/>
              </a:lnSpc>
              <a:buFontTx/>
              <a:buAutoNum type="arabicPeriod"/>
            </a:pPr>
            <a:r>
              <a:rPr lang="en-GB" sz="2800" u="sng" dirty="0">
                <a:solidFill>
                  <a:srgbClr val="002060"/>
                </a:solidFill>
                <a:cs typeface="Times New Roman" pitchFamily="18" charset="0"/>
              </a:rPr>
              <a:t>Mass</a:t>
            </a:r>
            <a:r>
              <a:rPr lang="en-GB" sz="2800" dirty="0">
                <a:solidFill>
                  <a:srgbClr val="002060"/>
                </a:solidFill>
                <a:cs typeface="Times New Roman" pitchFamily="18" charset="0"/>
              </a:rPr>
              <a:t> is caused by the pull of the Earth.</a:t>
            </a:r>
          </a:p>
          <a:p>
            <a:pPr marL="533400" indent="-533400">
              <a:lnSpc>
                <a:spcPct val="90000"/>
              </a:lnSpc>
              <a:buFontTx/>
              <a:buAutoNum type="arabicPeriod"/>
            </a:pPr>
            <a:endParaRPr lang="en-GB" sz="2800" dirty="0">
              <a:solidFill>
                <a:srgbClr val="002060"/>
              </a:solidFill>
              <a:cs typeface="Times New Roman" pitchFamily="18" charset="0"/>
            </a:endParaRPr>
          </a:p>
          <a:p>
            <a:pPr marL="533400" indent="-533400">
              <a:lnSpc>
                <a:spcPct val="90000"/>
              </a:lnSpc>
              <a:buFontTx/>
              <a:buAutoNum type="arabicPeriod"/>
            </a:pPr>
            <a:r>
              <a:rPr lang="en-GB" sz="2800" dirty="0">
                <a:solidFill>
                  <a:srgbClr val="002060"/>
                </a:solidFill>
                <a:cs typeface="Times New Roman" pitchFamily="18" charset="0"/>
              </a:rPr>
              <a:t>Because </a:t>
            </a:r>
            <a:r>
              <a:rPr lang="en-GB" sz="2800" u="sng" dirty="0">
                <a:solidFill>
                  <a:srgbClr val="002060"/>
                </a:solidFill>
                <a:cs typeface="Times New Roman" pitchFamily="18" charset="0"/>
              </a:rPr>
              <a:t>mass</a:t>
            </a:r>
            <a:r>
              <a:rPr lang="en-GB" sz="2800" dirty="0">
                <a:solidFill>
                  <a:srgbClr val="002060"/>
                </a:solidFill>
                <a:cs typeface="Times New Roman" pitchFamily="18" charset="0"/>
              </a:rPr>
              <a:t> is a force, it is measured in </a:t>
            </a:r>
            <a:r>
              <a:rPr lang="en-GB" sz="2800" u="sng" dirty="0">
                <a:solidFill>
                  <a:srgbClr val="002060"/>
                </a:solidFill>
                <a:cs typeface="Times New Roman" pitchFamily="18" charset="0"/>
              </a:rPr>
              <a:t>kilograms</a:t>
            </a:r>
            <a:r>
              <a:rPr lang="en-GB" sz="2800" dirty="0">
                <a:solidFill>
                  <a:srgbClr val="002060"/>
                </a:solidFill>
                <a:cs typeface="Times New Roman" pitchFamily="18" charset="0"/>
              </a:rPr>
              <a:t>.</a:t>
            </a:r>
          </a:p>
          <a:p>
            <a:pPr marL="533400" indent="-533400">
              <a:lnSpc>
                <a:spcPct val="90000"/>
              </a:lnSpc>
              <a:buFontTx/>
              <a:buAutoNum type="arabicPeriod"/>
            </a:pPr>
            <a:endParaRPr lang="en-GB" sz="2800" dirty="0">
              <a:solidFill>
                <a:srgbClr val="002060"/>
              </a:solidFill>
              <a:cs typeface="Times New Roman" pitchFamily="18" charset="0"/>
            </a:endParaRPr>
          </a:p>
          <a:p>
            <a:pPr marL="533400" indent="-533400">
              <a:lnSpc>
                <a:spcPct val="90000"/>
              </a:lnSpc>
              <a:buFontTx/>
              <a:buAutoNum type="arabicPeriod"/>
            </a:pPr>
            <a:r>
              <a:rPr lang="en-GB" sz="2800" dirty="0">
                <a:solidFill>
                  <a:srgbClr val="002060"/>
                </a:solidFill>
                <a:cs typeface="Times New Roman" pitchFamily="18" charset="0"/>
              </a:rPr>
              <a:t>This box has a </a:t>
            </a:r>
            <a:r>
              <a:rPr lang="en-GB" sz="2800" u="sng" dirty="0">
                <a:solidFill>
                  <a:srgbClr val="002060"/>
                </a:solidFill>
                <a:cs typeface="Times New Roman" pitchFamily="18" charset="0"/>
              </a:rPr>
              <a:t>mass</a:t>
            </a:r>
            <a:r>
              <a:rPr lang="en-GB" sz="2800" dirty="0">
                <a:solidFill>
                  <a:srgbClr val="002060"/>
                </a:solidFill>
                <a:cs typeface="Times New Roman" pitchFamily="18" charset="0"/>
              </a:rPr>
              <a:t> of 70 newtons.</a:t>
            </a:r>
          </a:p>
          <a:p>
            <a:pPr marL="533400" indent="-533400">
              <a:lnSpc>
                <a:spcPct val="90000"/>
              </a:lnSpc>
              <a:buFontTx/>
              <a:buNone/>
            </a:pPr>
            <a:br>
              <a:rPr lang="en-GB" sz="2800" dirty="0">
                <a:solidFill>
                  <a:srgbClr val="66FFFF"/>
                </a:solidFill>
                <a:cs typeface="Times New Roman" pitchFamily="18" charset="0"/>
              </a:rPr>
            </a:br>
            <a:endParaRPr lang="en-GB" sz="2800" dirty="0">
              <a:solidFill>
                <a:srgbClr val="66FFFF"/>
              </a:solidFill>
              <a:cs typeface="Times New Roman" pitchFamily="18" charset="0"/>
            </a:endParaRPr>
          </a:p>
          <a:p>
            <a:pPr marL="533400" indent="-533400">
              <a:lnSpc>
                <a:spcPct val="90000"/>
              </a:lnSpc>
            </a:pPr>
            <a:endParaRPr lang="en-GB" sz="2800" dirty="0">
              <a:solidFill>
                <a:srgbClr val="66FFFF"/>
              </a:solidFill>
            </a:endParaRPr>
          </a:p>
        </p:txBody>
      </p:sp>
      <p:sp>
        <p:nvSpPr>
          <p:cNvPr id="2" name="Date Placeholder 1"/>
          <p:cNvSpPr>
            <a:spLocks noGrp="1"/>
          </p:cNvSpPr>
          <p:nvPr>
            <p:ph type="dt" sz="half" idx="10"/>
          </p:nvPr>
        </p:nvSpPr>
        <p:spPr/>
        <p:txBody>
          <a:bodyPr/>
          <a:lstStyle/>
          <a:p>
            <a:fld id="{71AC75C6-6D2D-47CC-93D5-95E235C84638}"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23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AE95DD-1D0F-4CA8-B87B-A69D426B1D62}" type="slidenum">
              <a:rPr lang="en-GB" sz="2000" smtClean="0">
                <a:solidFill>
                  <a:schemeClr val="accent1"/>
                </a:solidFill>
              </a:rPr>
              <a:pPr eaLnBrk="1" hangingPunct="1"/>
              <a:t>102</a:t>
            </a:fld>
            <a:endParaRPr lang="en-GB" sz="2000" dirty="0">
              <a:solidFill>
                <a:schemeClr val="accent1"/>
              </a:solidFill>
            </a:endParaRPr>
          </a:p>
        </p:txBody>
      </p:sp>
    </p:spTree>
    <p:extLst>
      <p:ext uri="{BB962C8B-B14F-4D97-AF65-F5344CB8AC3E}">
        <p14:creationId xmlns:p14="http://schemas.microsoft.com/office/powerpoint/2010/main" val="35510329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3" name="Rectangle 2"/>
          <p:cNvSpPr>
            <a:spLocks noGrp="1" noChangeArrowheads="1"/>
          </p:cNvSpPr>
          <p:nvPr>
            <p:ph type="title"/>
          </p:nvPr>
        </p:nvSpPr>
        <p:spPr>
          <a:xfrm>
            <a:off x="395536" y="32618"/>
            <a:ext cx="8229600" cy="1143000"/>
          </a:xfrm>
        </p:spPr>
        <p:txBody>
          <a:bodyPr>
            <a:normAutofit fontScale="90000"/>
          </a:bodyPr>
          <a:lstStyle/>
          <a:p>
            <a:r>
              <a:rPr lang="en-GB" b="1" dirty="0">
                <a:cs typeface="Times New Roman" pitchFamily="18" charset="0"/>
              </a:rPr>
              <a:t>What’s the difference? Level 3/4</a:t>
            </a:r>
          </a:p>
        </p:txBody>
      </p:sp>
      <p:sp>
        <p:nvSpPr>
          <p:cNvPr id="143364" name="Rectangle 3"/>
          <p:cNvSpPr>
            <a:spLocks noGrp="1" noChangeArrowheads="1"/>
          </p:cNvSpPr>
          <p:nvPr>
            <p:ph idx="1"/>
          </p:nvPr>
        </p:nvSpPr>
        <p:spPr>
          <a:xfrm>
            <a:off x="251520" y="1484784"/>
            <a:ext cx="8686800" cy="4800600"/>
          </a:xfrm>
        </p:spPr>
        <p:txBody>
          <a:bodyPr>
            <a:normAutofit fontScale="92500" lnSpcReduction="10000"/>
          </a:bodyPr>
          <a:lstStyle/>
          <a:p>
            <a:pPr>
              <a:lnSpc>
                <a:spcPct val="90000"/>
              </a:lnSpc>
              <a:buFont typeface="Webdings" pitchFamily="18" charset="2"/>
              <a:buChar char="Ñ"/>
            </a:pPr>
            <a:r>
              <a:rPr lang="en-GB" sz="2800" dirty="0">
                <a:cs typeface="Times New Roman" pitchFamily="18" charset="0"/>
              </a:rPr>
              <a:t>Mass is the amount of stuff that makes up an object. It’s measured in kilograms.</a:t>
            </a:r>
          </a:p>
          <a:p>
            <a:pPr>
              <a:lnSpc>
                <a:spcPct val="90000"/>
              </a:lnSpc>
              <a:buFont typeface="Webdings" pitchFamily="18" charset="2"/>
              <a:buChar char="Ñ"/>
            </a:pPr>
            <a:endParaRPr lang="en-GB" sz="2800" dirty="0">
              <a:cs typeface="Times New Roman" pitchFamily="18" charset="0"/>
            </a:endParaRPr>
          </a:p>
          <a:p>
            <a:pPr>
              <a:lnSpc>
                <a:spcPct val="90000"/>
              </a:lnSpc>
              <a:buFont typeface="Webdings" pitchFamily="18" charset="2"/>
              <a:buChar char="Ñ"/>
            </a:pPr>
            <a:r>
              <a:rPr lang="en-GB" sz="2800" dirty="0">
                <a:cs typeface="Times New Roman" pitchFamily="18" charset="0"/>
              </a:rPr>
              <a:t>Weight is the force of gravity acting on an object. It’s caused by the Earth pulling down on the object. Because weight is a force, we measure it in newtons.</a:t>
            </a:r>
          </a:p>
          <a:p>
            <a:pPr>
              <a:lnSpc>
                <a:spcPct val="90000"/>
              </a:lnSpc>
              <a:buFont typeface="Webdings" pitchFamily="18" charset="2"/>
              <a:buChar char="Ñ"/>
            </a:pPr>
            <a:endParaRPr lang="en-GB" sz="2800" dirty="0">
              <a:cs typeface="Times New Roman" pitchFamily="18" charset="0"/>
            </a:endParaRPr>
          </a:p>
          <a:p>
            <a:pPr>
              <a:lnSpc>
                <a:spcPct val="90000"/>
              </a:lnSpc>
              <a:buFont typeface="Webdings" pitchFamily="18" charset="2"/>
              <a:buChar char="Ñ"/>
            </a:pPr>
            <a:r>
              <a:rPr lang="en-GB" sz="2800" dirty="0">
                <a:cs typeface="Times New Roman" pitchFamily="18" charset="0"/>
              </a:rPr>
              <a:t>Mass is measured in kilograms.</a:t>
            </a:r>
          </a:p>
          <a:p>
            <a:pPr>
              <a:lnSpc>
                <a:spcPct val="90000"/>
              </a:lnSpc>
              <a:buFont typeface="Webdings" pitchFamily="18" charset="2"/>
              <a:buChar char="Ñ"/>
            </a:pPr>
            <a:endParaRPr lang="en-GB" sz="2800" dirty="0">
              <a:cs typeface="Times New Roman" pitchFamily="18" charset="0"/>
            </a:endParaRPr>
          </a:p>
          <a:p>
            <a:pPr>
              <a:lnSpc>
                <a:spcPct val="90000"/>
              </a:lnSpc>
              <a:buFont typeface="Webdings" pitchFamily="18" charset="2"/>
              <a:buChar char="Ñ"/>
            </a:pPr>
            <a:r>
              <a:rPr lang="en-GB" sz="2800" dirty="0">
                <a:cs typeface="Times New Roman" pitchFamily="18" charset="0"/>
              </a:rPr>
              <a:t>Weight is force caused by the pull of the Earth. It is measured in newtons.</a:t>
            </a:r>
          </a:p>
          <a:p>
            <a:pPr>
              <a:lnSpc>
                <a:spcPct val="90000"/>
              </a:lnSpc>
              <a:buFont typeface="Webdings" pitchFamily="18" charset="2"/>
              <a:buChar char="Ñ"/>
            </a:pPr>
            <a:endParaRPr lang="en-GB" sz="2800" dirty="0">
              <a:cs typeface="Times New Roman" pitchFamily="18" charset="0"/>
            </a:endParaRPr>
          </a:p>
        </p:txBody>
      </p:sp>
      <p:sp>
        <p:nvSpPr>
          <p:cNvPr id="2" name="Date Placeholder 1"/>
          <p:cNvSpPr>
            <a:spLocks noGrp="1"/>
          </p:cNvSpPr>
          <p:nvPr>
            <p:ph type="dt" sz="half" idx="10"/>
          </p:nvPr>
        </p:nvSpPr>
        <p:spPr/>
        <p:txBody>
          <a:bodyPr/>
          <a:lstStyle/>
          <a:p>
            <a:fld id="{C398FA4C-A5B5-4AD8-89D2-C8A64E8432B1}"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33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A5816B9-8C32-4A9A-9ED5-1751A5064BD1}" type="slidenum">
              <a:rPr lang="en-GB" sz="2000" smtClean="0">
                <a:solidFill>
                  <a:schemeClr val="accent1"/>
                </a:solidFill>
              </a:rPr>
              <a:pPr eaLnBrk="1" hangingPunct="1"/>
              <a:t>103</a:t>
            </a:fld>
            <a:endParaRPr lang="en-GB" sz="2000" dirty="0">
              <a:solidFill>
                <a:schemeClr val="accent1"/>
              </a:solidFill>
            </a:endParaRPr>
          </a:p>
        </p:txBody>
      </p:sp>
    </p:spTree>
    <p:extLst>
      <p:ext uri="{BB962C8B-B14F-4D97-AF65-F5344CB8AC3E}">
        <p14:creationId xmlns:p14="http://schemas.microsoft.com/office/powerpoint/2010/main" val="411313641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5" name="Rectangle 2"/>
          <p:cNvSpPr>
            <a:spLocks noGrp="1" noChangeArrowheads="1"/>
          </p:cNvSpPr>
          <p:nvPr>
            <p:ph type="title"/>
          </p:nvPr>
        </p:nvSpPr>
        <p:spPr/>
        <p:txBody>
          <a:bodyPr/>
          <a:lstStyle/>
          <a:p>
            <a:r>
              <a:rPr lang="en-GB" b="1" dirty="0">
                <a:cs typeface="Times New Roman" pitchFamily="18" charset="0"/>
              </a:rPr>
              <a:t>Losing – and gaining – weight</a:t>
            </a:r>
          </a:p>
        </p:txBody>
      </p:sp>
      <p:sp>
        <p:nvSpPr>
          <p:cNvPr id="146436" name="Rectangle 3"/>
          <p:cNvSpPr>
            <a:spLocks noGrp="1" noChangeArrowheads="1"/>
          </p:cNvSpPr>
          <p:nvPr>
            <p:ph idx="1"/>
          </p:nvPr>
        </p:nvSpPr>
        <p:spPr>
          <a:xfrm>
            <a:off x="250825" y="1220788"/>
            <a:ext cx="8763000" cy="4800600"/>
          </a:xfrm>
        </p:spPr>
        <p:txBody>
          <a:bodyPr>
            <a:normAutofit fontScale="92500" lnSpcReduction="10000"/>
          </a:bodyPr>
          <a:lstStyle/>
          <a:p>
            <a:pPr indent="-57150">
              <a:lnSpc>
                <a:spcPct val="90000"/>
              </a:lnSpc>
              <a:buFontTx/>
              <a:buNone/>
            </a:pPr>
            <a:r>
              <a:rPr lang="en-GB" sz="2800" dirty="0">
                <a:cs typeface="Times New Roman" pitchFamily="18" charset="0"/>
              </a:rPr>
              <a:t>People often say they want </a:t>
            </a:r>
            <a:r>
              <a:rPr lang="en-GB" sz="2800" dirty="0">
                <a:solidFill>
                  <a:srgbClr val="002060"/>
                </a:solidFill>
                <a:cs typeface="Times New Roman" pitchFamily="18" charset="0"/>
              </a:rPr>
              <a:t>to lose weight</a:t>
            </a:r>
            <a:r>
              <a:rPr lang="en-GB" sz="2800" dirty="0">
                <a:cs typeface="Times New Roman" pitchFamily="18" charset="0"/>
              </a:rPr>
              <a:t>. What they really mean is that they want to </a:t>
            </a:r>
            <a:r>
              <a:rPr lang="en-GB" sz="2800" dirty="0">
                <a:solidFill>
                  <a:schemeClr val="bg2">
                    <a:lumMod val="20000"/>
                    <a:lumOff val="80000"/>
                  </a:schemeClr>
                </a:solidFill>
                <a:cs typeface="Times New Roman" pitchFamily="18" charset="0"/>
              </a:rPr>
              <a:t>lose some of their mass.</a:t>
            </a:r>
          </a:p>
          <a:p>
            <a:pPr indent="-57150" algn="just">
              <a:lnSpc>
                <a:spcPct val="90000"/>
              </a:lnSpc>
            </a:pPr>
            <a:r>
              <a:rPr lang="en-GB" sz="2800" dirty="0">
                <a:cs typeface="Times New Roman" pitchFamily="18" charset="0"/>
              </a:rPr>
              <a:t>One of the best ways of </a:t>
            </a:r>
            <a:r>
              <a:rPr lang="en-GB" sz="2800" dirty="0">
                <a:solidFill>
                  <a:srgbClr val="FF0000"/>
                </a:solidFill>
                <a:cs typeface="Times New Roman" pitchFamily="18" charset="0"/>
              </a:rPr>
              <a:t>losing weight </a:t>
            </a:r>
            <a:r>
              <a:rPr lang="en-GB" sz="2800" dirty="0">
                <a:cs typeface="Times New Roman" pitchFamily="18" charset="0"/>
              </a:rPr>
              <a:t>is to </a:t>
            </a:r>
            <a:r>
              <a:rPr lang="en-GB" sz="2800" dirty="0">
                <a:solidFill>
                  <a:srgbClr val="FF0000"/>
                </a:solidFill>
                <a:cs typeface="Times New Roman" pitchFamily="18" charset="0"/>
              </a:rPr>
              <a:t>travel to the Moon.</a:t>
            </a:r>
            <a:r>
              <a:rPr lang="en-GB" sz="2800" dirty="0">
                <a:cs typeface="Times New Roman" pitchFamily="18" charset="0"/>
              </a:rPr>
              <a:t> This is because the </a:t>
            </a:r>
            <a:r>
              <a:rPr lang="en-GB" sz="2800" dirty="0">
                <a:solidFill>
                  <a:schemeClr val="bg1"/>
                </a:solidFill>
                <a:cs typeface="Times New Roman" pitchFamily="18" charset="0"/>
              </a:rPr>
              <a:t>Moon’s gravity is weaker</a:t>
            </a:r>
            <a:r>
              <a:rPr lang="en-GB" sz="2800" dirty="0">
                <a:cs typeface="Times New Roman" pitchFamily="18" charset="0"/>
              </a:rPr>
              <a:t>, and doesn’t pull you down with such a big force. This is why astronauts on the </a:t>
            </a:r>
            <a:r>
              <a:rPr lang="en-GB" sz="2800" dirty="0">
                <a:solidFill>
                  <a:schemeClr val="bg1"/>
                </a:solidFill>
                <a:cs typeface="Times New Roman" pitchFamily="18" charset="0"/>
              </a:rPr>
              <a:t>Moon can jump quite high</a:t>
            </a:r>
            <a:r>
              <a:rPr lang="en-GB" sz="2800" dirty="0">
                <a:cs typeface="Times New Roman" pitchFamily="18" charset="0"/>
              </a:rPr>
              <a:t>, even though they are wearing big spacesuits. </a:t>
            </a:r>
          </a:p>
          <a:p>
            <a:pPr indent="-57150" algn="just">
              <a:lnSpc>
                <a:spcPct val="90000"/>
              </a:lnSpc>
              <a:buFontTx/>
              <a:buNone/>
            </a:pPr>
            <a:endParaRPr lang="en-GB" sz="2800" dirty="0">
              <a:cs typeface="Times New Roman" pitchFamily="18" charset="0"/>
            </a:endParaRPr>
          </a:p>
          <a:p>
            <a:pPr indent="-57150">
              <a:lnSpc>
                <a:spcPct val="90000"/>
              </a:lnSpc>
            </a:pPr>
            <a:r>
              <a:rPr lang="en-GB" sz="2800" dirty="0">
                <a:solidFill>
                  <a:schemeClr val="bg1"/>
                </a:solidFill>
                <a:cs typeface="Times New Roman" pitchFamily="18" charset="0"/>
              </a:rPr>
              <a:t>What other things would be easier on the moon and are there any other forces that would be different?</a:t>
            </a:r>
            <a:endParaRPr lang="en-GB" sz="2800" dirty="0">
              <a:solidFill>
                <a:schemeClr val="bg1"/>
              </a:solidFill>
            </a:endParaRPr>
          </a:p>
        </p:txBody>
      </p:sp>
      <p:sp>
        <p:nvSpPr>
          <p:cNvPr id="2" name="Date Placeholder 1"/>
          <p:cNvSpPr>
            <a:spLocks noGrp="1"/>
          </p:cNvSpPr>
          <p:nvPr>
            <p:ph type="dt" sz="half" idx="10"/>
          </p:nvPr>
        </p:nvSpPr>
        <p:spPr/>
        <p:txBody>
          <a:bodyPr/>
          <a:lstStyle/>
          <a:p>
            <a:fld id="{45C83386-B4D2-4043-AD29-75BE5E8936A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64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3ADB1BE-F5DB-451F-ABC1-217E1CB1C209}" type="slidenum">
              <a:rPr lang="en-GB" sz="2000" smtClean="0">
                <a:solidFill>
                  <a:schemeClr val="accent1"/>
                </a:solidFill>
              </a:rPr>
              <a:pPr eaLnBrk="1" hangingPunct="1"/>
              <a:t>104</a:t>
            </a:fld>
            <a:endParaRPr lang="en-GB" sz="2000" dirty="0">
              <a:solidFill>
                <a:schemeClr val="accent1"/>
              </a:solidFill>
            </a:endParaRPr>
          </a:p>
        </p:txBody>
      </p:sp>
    </p:spTree>
    <p:extLst>
      <p:ext uri="{BB962C8B-B14F-4D97-AF65-F5344CB8AC3E}">
        <p14:creationId xmlns:p14="http://schemas.microsoft.com/office/powerpoint/2010/main" val="13087023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9" name="Rectangle 2"/>
          <p:cNvSpPr>
            <a:spLocks noGrp="1" noChangeArrowheads="1"/>
          </p:cNvSpPr>
          <p:nvPr>
            <p:ph type="title"/>
          </p:nvPr>
        </p:nvSpPr>
        <p:spPr/>
        <p:txBody>
          <a:bodyPr/>
          <a:lstStyle/>
          <a:p>
            <a:r>
              <a:rPr lang="en-GB" dirty="0"/>
              <a:t>GOING FURTHER LEVEL 4/5</a:t>
            </a:r>
          </a:p>
        </p:txBody>
      </p:sp>
      <p:sp>
        <p:nvSpPr>
          <p:cNvPr id="2" name="Date Placeholder 1"/>
          <p:cNvSpPr>
            <a:spLocks noGrp="1"/>
          </p:cNvSpPr>
          <p:nvPr>
            <p:ph type="dt" sz="half" idx="10"/>
          </p:nvPr>
        </p:nvSpPr>
        <p:spPr/>
        <p:txBody>
          <a:bodyPr/>
          <a:lstStyle/>
          <a:p>
            <a:fld id="{9D90FDE4-74DC-496E-B4E3-5339BBC3136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74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D158799-AD0D-4CFD-B325-CA475202C417}" type="slidenum">
              <a:rPr lang="en-GB" sz="2000" smtClean="0">
                <a:solidFill>
                  <a:schemeClr val="accent1"/>
                </a:solidFill>
              </a:rPr>
              <a:pPr eaLnBrk="1" hangingPunct="1"/>
              <a:t>105</a:t>
            </a:fld>
            <a:endParaRPr lang="en-GB" sz="2000" dirty="0">
              <a:solidFill>
                <a:schemeClr val="accent1"/>
              </a:solidFill>
            </a:endParaRPr>
          </a:p>
        </p:txBody>
      </p:sp>
      <p:pic>
        <p:nvPicPr>
          <p:cNvPr id="14746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692150"/>
            <a:ext cx="7056438"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6455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2"/>
          <p:cNvSpPr>
            <a:spLocks noGrp="1" noChangeArrowheads="1"/>
          </p:cNvSpPr>
          <p:nvPr>
            <p:ph type="title"/>
          </p:nvPr>
        </p:nvSpPr>
        <p:spPr>
          <a:xfrm>
            <a:off x="457200" y="274638"/>
            <a:ext cx="4605338" cy="1143000"/>
          </a:xfrm>
        </p:spPr>
        <p:txBody>
          <a:bodyPr>
            <a:normAutofit fontScale="90000"/>
          </a:bodyPr>
          <a:lstStyle/>
          <a:p>
            <a:r>
              <a:rPr lang="en-GB" dirty="0"/>
              <a:t>GOING FURTHER LEVEL 4/5</a:t>
            </a:r>
          </a:p>
        </p:txBody>
      </p:sp>
      <p:sp>
        <p:nvSpPr>
          <p:cNvPr id="148484" name="Rectangle 6"/>
          <p:cNvSpPr>
            <a:spLocks noGrp="1" noChangeArrowheads="1"/>
          </p:cNvSpPr>
          <p:nvPr>
            <p:ph idx="1"/>
          </p:nvPr>
        </p:nvSpPr>
        <p:spPr>
          <a:xfrm>
            <a:off x="304800" y="1628800"/>
            <a:ext cx="4411663" cy="4824388"/>
          </a:xfrm>
          <a:noFill/>
        </p:spPr>
        <p:txBody>
          <a:bodyPr>
            <a:normAutofit/>
          </a:bodyPr>
          <a:lstStyle/>
          <a:p>
            <a:pPr marL="533400" indent="-533400"/>
            <a:r>
              <a:rPr lang="en-GB" dirty="0"/>
              <a:t>Other planets also have gravitational fields which exert forces.</a:t>
            </a:r>
          </a:p>
          <a:p>
            <a:pPr marL="533400" indent="-533400"/>
            <a:r>
              <a:rPr lang="en-GB" dirty="0"/>
              <a:t>The gravitational field strength at the surface of some objects in our solar system are shown in the table.</a:t>
            </a:r>
          </a:p>
        </p:txBody>
      </p:sp>
      <p:sp>
        <p:nvSpPr>
          <p:cNvPr id="2" name="Date Placeholder 1"/>
          <p:cNvSpPr>
            <a:spLocks noGrp="1"/>
          </p:cNvSpPr>
          <p:nvPr>
            <p:ph type="dt" sz="half" idx="10"/>
          </p:nvPr>
        </p:nvSpPr>
        <p:spPr/>
        <p:txBody>
          <a:bodyPr/>
          <a:lstStyle/>
          <a:p>
            <a:fld id="{5B407945-0F26-4AC6-959D-A7FF62DC285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84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6C0A3C-2119-43A9-8CD0-3F866B25E1AD}" type="slidenum">
              <a:rPr lang="en-GB" sz="2000" smtClean="0">
                <a:solidFill>
                  <a:schemeClr val="accent1"/>
                </a:solidFill>
              </a:rPr>
              <a:pPr eaLnBrk="1" hangingPunct="1"/>
              <a:t>106</a:t>
            </a:fld>
            <a:endParaRPr lang="en-GB" sz="2000" dirty="0">
              <a:solidFill>
                <a:schemeClr val="accent1"/>
              </a:solidFill>
            </a:endParaRPr>
          </a:p>
        </p:txBody>
      </p:sp>
      <p:pic>
        <p:nvPicPr>
          <p:cNvPr id="148485" name="Picture 9" descr="738C3FAC"/>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582" t="14066" b="11600"/>
          <a:stretch/>
        </p:blipFill>
        <p:spPr bwMode="auto">
          <a:xfrm>
            <a:off x="5272087" y="4457699"/>
            <a:ext cx="3908425" cy="1728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6" name="Picture 7"/>
          <p:cNvPicPr>
            <a:picLocks noChangeAspect="1" noChangeArrowheads="1"/>
          </p:cNvPicPr>
          <p:nvPr/>
        </p:nvPicPr>
        <p:blipFill>
          <a:blip r:embed="rId3">
            <a:extLst>
              <a:ext uri="{28A0092B-C50C-407E-A947-70E740481C1C}">
                <a14:useLocalDpi xmlns:a14="http://schemas.microsoft.com/office/drawing/2010/main" val="0"/>
              </a:ext>
            </a:extLst>
          </a:blip>
          <a:srcRect r="16588"/>
          <a:stretch>
            <a:fillRect/>
          </a:stretch>
        </p:blipFill>
        <p:spPr bwMode="auto">
          <a:xfrm>
            <a:off x="5437237" y="26888"/>
            <a:ext cx="3686175"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8487" name="Text Box 8"/>
          <p:cNvSpPr txBox="1">
            <a:spLocks noChangeArrowheads="1"/>
          </p:cNvSpPr>
          <p:nvPr/>
        </p:nvSpPr>
        <p:spPr bwMode="auto">
          <a:xfrm>
            <a:off x="4767263" y="488950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dirty="0"/>
          </a:p>
        </p:txBody>
      </p:sp>
    </p:spTree>
    <p:extLst>
      <p:ext uri="{BB962C8B-B14F-4D97-AF65-F5344CB8AC3E}">
        <p14:creationId xmlns:p14="http://schemas.microsoft.com/office/powerpoint/2010/main" val="351671898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7" name="Rectangle 2"/>
          <p:cNvSpPr>
            <a:spLocks noGrp="1" noChangeArrowheads="1"/>
          </p:cNvSpPr>
          <p:nvPr>
            <p:ph type="title"/>
          </p:nvPr>
        </p:nvSpPr>
        <p:spPr/>
        <p:txBody>
          <a:bodyPr/>
          <a:lstStyle/>
          <a:p>
            <a:r>
              <a:rPr lang="en-GB" b="1" dirty="0">
                <a:cs typeface="Times New Roman" pitchFamily="18" charset="0"/>
              </a:rPr>
              <a:t>Losing – and gaining – weight</a:t>
            </a:r>
          </a:p>
        </p:txBody>
      </p:sp>
      <p:sp>
        <p:nvSpPr>
          <p:cNvPr id="149508" name="Rectangle 3"/>
          <p:cNvSpPr>
            <a:spLocks noGrp="1" noChangeArrowheads="1"/>
          </p:cNvSpPr>
          <p:nvPr>
            <p:ph idx="1"/>
          </p:nvPr>
        </p:nvSpPr>
        <p:spPr>
          <a:xfrm>
            <a:off x="179388" y="1292225"/>
            <a:ext cx="8763000" cy="4800600"/>
          </a:xfrm>
        </p:spPr>
        <p:txBody>
          <a:bodyPr/>
          <a:lstStyle/>
          <a:p>
            <a:pPr indent="-57150"/>
            <a:r>
              <a:rPr lang="en-GB" dirty="0">
                <a:cs typeface="Times New Roman" pitchFamily="18" charset="0"/>
              </a:rPr>
              <a:t>But when you’re on the Moon, your </a:t>
            </a:r>
            <a:r>
              <a:rPr lang="en-GB" dirty="0">
                <a:solidFill>
                  <a:srgbClr val="FF0066"/>
                </a:solidFill>
                <a:cs typeface="Times New Roman" pitchFamily="18" charset="0"/>
              </a:rPr>
              <a:t>mass doesn’t change</a:t>
            </a:r>
            <a:r>
              <a:rPr lang="en-GB" dirty="0">
                <a:cs typeface="Times New Roman" pitchFamily="18" charset="0"/>
              </a:rPr>
              <a:t>. Remember, </a:t>
            </a:r>
            <a:r>
              <a:rPr lang="en-GB" dirty="0">
                <a:solidFill>
                  <a:schemeClr val="bg1"/>
                </a:solidFill>
                <a:cs typeface="Times New Roman" pitchFamily="18" charset="0"/>
              </a:rPr>
              <a:t>mass is the amount of stuff there is in you</a:t>
            </a:r>
            <a:r>
              <a:rPr lang="en-GB" dirty="0">
                <a:cs typeface="Times New Roman" pitchFamily="18" charset="0"/>
              </a:rPr>
              <a:t> – travelling to the Moon doesn’t change that.</a:t>
            </a:r>
            <a:endParaRPr lang="en-GB" dirty="0"/>
          </a:p>
        </p:txBody>
      </p:sp>
      <p:sp>
        <p:nvSpPr>
          <p:cNvPr id="2" name="Date Placeholder 1"/>
          <p:cNvSpPr>
            <a:spLocks noGrp="1"/>
          </p:cNvSpPr>
          <p:nvPr>
            <p:ph type="dt" sz="half" idx="10"/>
          </p:nvPr>
        </p:nvSpPr>
        <p:spPr/>
        <p:txBody>
          <a:bodyPr/>
          <a:lstStyle/>
          <a:p>
            <a:fld id="{B9E67B3B-2B51-4ADC-866D-747718C42F7D}"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95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54FD869-28DE-4F5A-A7FD-55CACC552250}" type="slidenum">
              <a:rPr lang="en-GB" sz="2000" smtClean="0">
                <a:solidFill>
                  <a:schemeClr val="accent1"/>
                </a:solidFill>
              </a:rPr>
              <a:pPr eaLnBrk="1" hangingPunct="1"/>
              <a:t>107</a:t>
            </a:fld>
            <a:endParaRPr lang="en-GB" sz="2000" dirty="0">
              <a:solidFill>
                <a:schemeClr val="accent1"/>
              </a:solidFill>
            </a:endParaRPr>
          </a:p>
        </p:txBody>
      </p:sp>
      <p:sp>
        <p:nvSpPr>
          <p:cNvPr id="149509" name="Rectangle 4"/>
          <p:cNvSpPr>
            <a:spLocks noChangeArrowheads="1"/>
          </p:cNvSpPr>
          <p:nvPr/>
        </p:nvSpPr>
        <p:spPr bwMode="auto">
          <a:xfrm>
            <a:off x="1187450" y="4221163"/>
            <a:ext cx="6467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dirty="0">
                <a:hlinkClick r:id="rId2"/>
              </a:rPr>
              <a:t>://www.mathsisfun.com/measure/weight-mass.html</a:t>
            </a:r>
            <a:endParaRPr lang="en-GB" dirty="0">
              <a:latin typeface="Comic Sans MS" pitchFamily="66" charset="0"/>
            </a:endParaRPr>
          </a:p>
        </p:txBody>
      </p:sp>
    </p:spTree>
    <p:extLst>
      <p:ext uri="{BB962C8B-B14F-4D97-AF65-F5344CB8AC3E}">
        <p14:creationId xmlns:p14="http://schemas.microsoft.com/office/powerpoint/2010/main" val="30412957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3" name="Rectangle 2"/>
          <p:cNvSpPr>
            <a:spLocks noGrp="1" noChangeArrowheads="1"/>
          </p:cNvSpPr>
          <p:nvPr>
            <p:ph type="title"/>
          </p:nvPr>
        </p:nvSpPr>
        <p:spPr>
          <a:xfrm>
            <a:off x="2057400" y="1524000"/>
            <a:ext cx="4724400" cy="3733800"/>
          </a:xfrm>
        </p:spPr>
        <p:txBody>
          <a:bodyPr/>
          <a:lstStyle/>
          <a:p>
            <a:pPr algn="ctr" eaLnBrk="1" hangingPunct="1"/>
            <a:r>
              <a:rPr lang="en-GB" sz="7200" dirty="0"/>
              <a:t>WHAT YOU THOUGHT</a:t>
            </a:r>
          </a:p>
        </p:txBody>
      </p:sp>
      <p:sp>
        <p:nvSpPr>
          <p:cNvPr id="150531"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A8BD1C-59DE-4E16-B848-5858D77B3433}" type="datetime1">
              <a:rPr lang="en-GB" sz="1400" smtClean="0"/>
              <a:t>22/08/2021</a:t>
            </a:fld>
            <a:endParaRPr lang="en-GB" sz="1400" dirty="0"/>
          </a:p>
        </p:txBody>
      </p:sp>
      <p:sp>
        <p:nvSpPr>
          <p:cNvPr id="15053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05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099E9F-5397-47C0-A24D-AA0190963844}" type="slidenum">
              <a:rPr lang="en-GB" sz="2000" smtClean="0">
                <a:solidFill>
                  <a:schemeClr val="accent1"/>
                </a:solidFill>
              </a:rPr>
              <a:pPr eaLnBrk="1" hangingPunct="1"/>
              <a:t>108</a:t>
            </a:fld>
            <a:endParaRPr lang="en-GB" sz="2000" dirty="0">
              <a:solidFill>
                <a:schemeClr val="accent1"/>
              </a:solidFill>
            </a:endParaRPr>
          </a:p>
        </p:txBody>
      </p:sp>
    </p:spTree>
    <p:extLst>
      <p:ext uri="{BB962C8B-B14F-4D97-AF65-F5344CB8AC3E}">
        <p14:creationId xmlns:p14="http://schemas.microsoft.com/office/powerpoint/2010/main" val="32493762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2"/>
          <p:cNvSpPr>
            <a:spLocks noGrp="1" noChangeArrowheads="1"/>
          </p:cNvSpPr>
          <p:nvPr>
            <p:ph type="title"/>
          </p:nvPr>
        </p:nvSpPr>
        <p:spPr>
          <a:xfrm>
            <a:off x="457200" y="274638"/>
            <a:ext cx="3970784" cy="634082"/>
          </a:xfrm>
        </p:spPr>
        <p:txBody>
          <a:bodyPr>
            <a:normAutofit fontScale="90000"/>
          </a:bodyPr>
          <a:lstStyle/>
          <a:p>
            <a:r>
              <a:rPr lang="en-GB" dirty="0"/>
              <a:t>Revision quiz</a:t>
            </a:r>
          </a:p>
        </p:txBody>
      </p:sp>
      <p:sp>
        <p:nvSpPr>
          <p:cNvPr id="151556" name="Rectangle 3"/>
          <p:cNvSpPr>
            <a:spLocks noGrp="1" noChangeArrowheads="1"/>
          </p:cNvSpPr>
          <p:nvPr>
            <p:ph idx="1"/>
          </p:nvPr>
        </p:nvSpPr>
        <p:spPr>
          <a:xfrm>
            <a:off x="179512" y="1268760"/>
            <a:ext cx="8839200" cy="5112568"/>
          </a:xfrm>
        </p:spPr>
        <p:txBody>
          <a:bodyPr>
            <a:normAutofit fontScale="92500" lnSpcReduction="20000"/>
          </a:bodyPr>
          <a:lstStyle/>
          <a:p>
            <a:pPr>
              <a:lnSpc>
                <a:spcPct val="90000"/>
              </a:lnSpc>
              <a:buFontTx/>
              <a:buNone/>
            </a:pPr>
            <a:r>
              <a:rPr lang="en-GB" sz="2800" dirty="0">
                <a:cs typeface="Times New Roman" pitchFamily="18" charset="0"/>
              </a:rPr>
              <a:t>1.	What three things can forces do?</a:t>
            </a:r>
          </a:p>
          <a:p>
            <a:pPr>
              <a:lnSpc>
                <a:spcPct val="90000"/>
              </a:lnSpc>
              <a:buFontTx/>
              <a:buNone/>
            </a:pPr>
            <a:r>
              <a:rPr lang="en-GB" sz="2800" dirty="0">
                <a:cs typeface="Times New Roman" pitchFamily="18" charset="0"/>
              </a:rPr>
              <a:t>2.	What unit are forces measured in?</a:t>
            </a:r>
          </a:p>
          <a:p>
            <a:pPr>
              <a:lnSpc>
                <a:spcPct val="90000"/>
              </a:lnSpc>
              <a:buFontTx/>
              <a:buNone/>
            </a:pPr>
            <a:r>
              <a:rPr lang="en-GB" sz="2800" dirty="0">
                <a:cs typeface="Times New Roman" pitchFamily="18" charset="0"/>
              </a:rPr>
              <a:t>3.	Who is the unit named after? Give his full name.</a:t>
            </a:r>
          </a:p>
          <a:p>
            <a:pPr>
              <a:lnSpc>
                <a:spcPct val="90000"/>
              </a:lnSpc>
              <a:buFontTx/>
              <a:buNone/>
            </a:pPr>
            <a:r>
              <a:rPr lang="en-GB" sz="2800" dirty="0">
                <a:cs typeface="Times New Roman" pitchFamily="18" charset="0"/>
              </a:rPr>
              <a:t>4.	What do you measure forces with?</a:t>
            </a:r>
          </a:p>
          <a:p>
            <a:pPr>
              <a:lnSpc>
                <a:spcPct val="90000"/>
              </a:lnSpc>
              <a:buFontTx/>
              <a:buNone/>
            </a:pPr>
            <a:r>
              <a:rPr lang="en-GB" sz="2800" dirty="0">
                <a:cs typeface="Times New Roman" pitchFamily="18" charset="0"/>
              </a:rPr>
              <a:t>5	What force is needed to lift an apple – 1 N, 20 N or 100 N?</a:t>
            </a:r>
          </a:p>
          <a:p>
            <a:pPr>
              <a:lnSpc>
                <a:spcPct val="90000"/>
              </a:lnSpc>
              <a:buFontTx/>
              <a:buNone/>
            </a:pPr>
            <a:r>
              <a:rPr lang="en-GB" sz="2800" dirty="0">
                <a:cs typeface="Times New Roman" pitchFamily="18" charset="0"/>
              </a:rPr>
              <a:t>6.	Is mass or weight measured in kilograms?</a:t>
            </a:r>
          </a:p>
          <a:p>
            <a:pPr>
              <a:lnSpc>
                <a:spcPct val="90000"/>
              </a:lnSpc>
              <a:buFontTx/>
              <a:buNone/>
            </a:pPr>
            <a:r>
              <a:rPr lang="en-GB" sz="2800" dirty="0">
                <a:cs typeface="Times New Roman" pitchFamily="18" charset="0"/>
              </a:rPr>
              <a:t>7.	Weight is a force. This means it is measured in:</a:t>
            </a:r>
          </a:p>
          <a:p>
            <a:pPr>
              <a:lnSpc>
                <a:spcPct val="90000"/>
              </a:lnSpc>
              <a:buFontTx/>
              <a:buNone/>
            </a:pPr>
            <a:r>
              <a:rPr lang="en-GB" sz="2800" dirty="0">
                <a:cs typeface="Times New Roman" pitchFamily="18" charset="0"/>
              </a:rPr>
              <a:t>8.	What causes weight?</a:t>
            </a:r>
          </a:p>
          <a:p>
            <a:pPr>
              <a:lnSpc>
                <a:spcPct val="90000"/>
              </a:lnSpc>
              <a:buFontTx/>
              <a:buNone/>
            </a:pPr>
            <a:r>
              <a:rPr lang="en-GB" sz="2800" dirty="0">
                <a:cs typeface="Times New Roman" pitchFamily="18" charset="0"/>
              </a:rPr>
              <a:t>9.	If you travel to the Moon, does your mass change?</a:t>
            </a:r>
          </a:p>
          <a:p>
            <a:pPr>
              <a:lnSpc>
                <a:spcPct val="90000"/>
              </a:lnSpc>
              <a:buFontTx/>
              <a:buNone/>
            </a:pPr>
            <a:r>
              <a:rPr lang="en-GB" sz="2800" dirty="0">
                <a:cs typeface="Times New Roman" pitchFamily="18" charset="0"/>
              </a:rPr>
              <a:t>10 If you travel to the Moon, does your weight change?</a:t>
            </a:r>
          </a:p>
        </p:txBody>
      </p:sp>
      <p:sp>
        <p:nvSpPr>
          <p:cNvPr id="2" name="Date Placeholder 1"/>
          <p:cNvSpPr>
            <a:spLocks noGrp="1"/>
          </p:cNvSpPr>
          <p:nvPr>
            <p:ph type="dt" sz="half" idx="10"/>
          </p:nvPr>
        </p:nvSpPr>
        <p:spPr/>
        <p:txBody>
          <a:bodyPr/>
          <a:lstStyle/>
          <a:p>
            <a:fld id="{D79966D7-248D-428E-9B73-37351F66702B}"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515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E4B7DD0-8671-4E04-B174-FB3340611208}" type="slidenum">
              <a:rPr lang="en-GB" sz="2000" smtClean="0">
                <a:solidFill>
                  <a:schemeClr val="accent1"/>
                </a:solidFill>
              </a:rPr>
              <a:pPr eaLnBrk="1" hangingPunct="1"/>
              <a:t>109</a:t>
            </a:fld>
            <a:endParaRPr lang="en-GB" sz="2000" dirty="0">
              <a:solidFill>
                <a:schemeClr val="accent1"/>
              </a:solidFill>
            </a:endParaRPr>
          </a:p>
        </p:txBody>
      </p:sp>
    </p:spTree>
    <p:extLst>
      <p:ext uri="{BB962C8B-B14F-4D97-AF65-F5344CB8AC3E}">
        <p14:creationId xmlns:p14="http://schemas.microsoft.com/office/powerpoint/2010/main" val="2674177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5" name="Rectangle 2050"/>
          <p:cNvSpPr>
            <a:spLocks noGrp="1" noChangeArrowheads="1"/>
          </p:cNvSpPr>
          <p:nvPr>
            <p:ph type="title"/>
          </p:nvPr>
        </p:nvSpPr>
        <p:spPr>
          <a:xfrm>
            <a:off x="152400" y="152399"/>
            <a:ext cx="5791200" cy="803565"/>
          </a:xfrm>
        </p:spPr>
        <p:style>
          <a:lnRef idx="3">
            <a:schemeClr val="lt1"/>
          </a:lnRef>
          <a:fillRef idx="1">
            <a:schemeClr val="dk1"/>
          </a:fillRef>
          <a:effectRef idx="1">
            <a:schemeClr val="dk1"/>
          </a:effectRef>
          <a:fontRef idx="minor">
            <a:schemeClr val="lt1"/>
          </a:fontRef>
        </p:style>
        <p:txBody>
          <a:bodyPr>
            <a:normAutofit/>
          </a:bodyPr>
          <a:lstStyle/>
          <a:p>
            <a:pPr eaLnBrk="1" hangingPunct="1"/>
            <a:r>
              <a:rPr lang="en-GB" dirty="0"/>
              <a:t>MINDMAP OF FORCES</a:t>
            </a:r>
          </a:p>
        </p:txBody>
      </p:sp>
      <p:sp>
        <p:nvSpPr>
          <p:cNvPr id="51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2B11FA-725F-410D-BDEC-066227AB7C2A}" type="slidenum">
              <a:rPr lang="en-GB" sz="2000" smtClean="0">
                <a:solidFill>
                  <a:schemeClr val="accent1"/>
                </a:solidFill>
              </a:rPr>
              <a:pPr eaLnBrk="1" hangingPunct="1"/>
              <a:t>11</a:t>
            </a:fld>
            <a:endParaRPr lang="en-GB" sz="2000" dirty="0">
              <a:solidFill>
                <a:schemeClr val="accent1"/>
              </a:solidFill>
            </a:endParaRPr>
          </a:p>
        </p:txBody>
      </p:sp>
      <p:sp>
        <p:nvSpPr>
          <p:cNvPr id="5169" name="Oval 2053"/>
          <p:cNvSpPr>
            <a:spLocks noChangeArrowheads="1"/>
          </p:cNvSpPr>
          <p:nvPr/>
        </p:nvSpPr>
        <p:spPr bwMode="auto">
          <a:xfrm>
            <a:off x="3276600" y="2590800"/>
            <a:ext cx="1600200" cy="914400"/>
          </a:xfrm>
          <a:prstGeom prst="ellipse">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a:r>
              <a:rPr lang="en-GB" sz="2000" dirty="0">
                <a:solidFill>
                  <a:schemeClr val="bg1"/>
                </a:solidFill>
                <a:latin typeface="Comic Sans MS" pitchFamily="66" charset="0"/>
              </a:rPr>
              <a:t>FORCES</a:t>
            </a:r>
          </a:p>
        </p:txBody>
      </p:sp>
      <p:grpSp>
        <p:nvGrpSpPr>
          <p:cNvPr id="398371" name="Group 2083"/>
          <p:cNvGrpSpPr>
            <a:grpSpLocks/>
          </p:cNvGrpSpPr>
          <p:nvPr/>
        </p:nvGrpSpPr>
        <p:grpSpPr bwMode="auto">
          <a:xfrm>
            <a:off x="2527300" y="1794165"/>
            <a:ext cx="3797300" cy="3173413"/>
            <a:chOff x="3272" y="2016"/>
            <a:chExt cx="2392" cy="1999"/>
          </a:xfrm>
        </p:grpSpPr>
        <p:grpSp>
          <p:nvGrpSpPr>
            <p:cNvPr id="5160" name="Group 2084"/>
            <p:cNvGrpSpPr>
              <a:grpSpLocks/>
            </p:cNvGrpSpPr>
            <p:nvPr/>
          </p:nvGrpSpPr>
          <p:grpSpPr bwMode="auto">
            <a:xfrm>
              <a:off x="3272" y="3055"/>
              <a:ext cx="1008" cy="960"/>
              <a:chOff x="3272" y="3055"/>
              <a:chExt cx="1008" cy="960"/>
            </a:xfrm>
          </p:grpSpPr>
          <p:sp>
            <p:nvSpPr>
              <p:cNvPr id="5167" name="Oval 2085"/>
              <p:cNvSpPr>
                <a:spLocks noChangeArrowheads="1"/>
              </p:cNvSpPr>
              <p:nvPr/>
            </p:nvSpPr>
            <p:spPr bwMode="auto">
              <a:xfrm>
                <a:off x="3272" y="3439"/>
                <a:ext cx="1008" cy="576"/>
              </a:xfrm>
              <a:prstGeom prst="ellipse">
                <a:avLst/>
              </a:prstGeom>
              <a:ln>
                <a:headEnd/>
                <a:tailEnd/>
              </a:ln>
            </p:spPr>
            <p:style>
              <a:lnRef idx="3">
                <a:schemeClr val="lt1"/>
              </a:lnRef>
              <a:fillRef idx="1">
                <a:schemeClr val="accent2"/>
              </a:fillRef>
              <a:effectRef idx="1">
                <a:schemeClr val="accent2"/>
              </a:effectRef>
              <a:fontRef idx="minor">
                <a:schemeClr val="lt1"/>
              </a:fontRef>
            </p:style>
            <p:txBody>
              <a:bodyPr wrap="none" anchor="ctr"/>
              <a:lstStyle/>
              <a:p>
                <a:pPr algn="ctr"/>
                <a:r>
                  <a:rPr lang="en-GB" sz="2000" dirty="0">
                    <a:solidFill>
                      <a:schemeClr val="bg1"/>
                    </a:solidFill>
                    <a:latin typeface="Comic Sans MS" pitchFamily="66" charset="0"/>
                  </a:rPr>
                  <a:t>What are </a:t>
                </a:r>
              </a:p>
              <a:p>
                <a:pPr algn="ctr"/>
                <a:r>
                  <a:rPr lang="en-GB" sz="2000" dirty="0">
                    <a:solidFill>
                      <a:schemeClr val="bg1"/>
                    </a:solidFill>
                    <a:latin typeface="Comic Sans MS" pitchFamily="66" charset="0"/>
                  </a:rPr>
                  <a:t>FORCES?</a:t>
                </a:r>
              </a:p>
            </p:txBody>
          </p:sp>
          <p:sp>
            <p:nvSpPr>
              <p:cNvPr id="5168" name="Line 2086"/>
              <p:cNvSpPr>
                <a:spLocks noChangeShapeType="1"/>
              </p:cNvSpPr>
              <p:nvPr/>
            </p:nvSpPr>
            <p:spPr bwMode="auto">
              <a:xfrm flipH="1">
                <a:off x="3816" y="3055"/>
                <a:ext cx="48" cy="384"/>
              </a:xfrm>
              <a:prstGeom prst="line">
                <a:avLst/>
              </a:prstGeom>
              <a:ln>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GB" dirty="0"/>
              </a:p>
            </p:txBody>
          </p:sp>
        </p:grpSp>
        <p:grpSp>
          <p:nvGrpSpPr>
            <p:cNvPr id="5161" name="Group 2087"/>
            <p:cNvGrpSpPr>
              <a:grpSpLocks/>
            </p:cNvGrpSpPr>
            <p:nvPr/>
          </p:nvGrpSpPr>
          <p:grpSpPr bwMode="auto">
            <a:xfrm>
              <a:off x="4656" y="2016"/>
              <a:ext cx="1008" cy="864"/>
              <a:chOff x="4656" y="2016"/>
              <a:chExt cx="1008" cy="864"/>
            </a:xfrm>
          </p:grpSpPr>
          <p:sp>
            <p:nvSpPr>
              <p:cNvPr id="5165" name="Oval 2088"/>
              <p:cNvSpPr>
                <a:spLocks noChangeArrowheads="1"/>
              </p:cNvSpPr>
              <p:nvPr/>
            </p:nvSpPr>
            <p:spPr bwMode="auto">
              <a:xfrm>
                <a:off x="4656" y="2016"/>
                <a:ext cx="1008" cy="576"/>
              </a:xfrm>
              <a:prstGeom prst="ellipse">
                <a:avLst/>
              </a:prstGeom>
              <a:ln>
                <a:headEnd/>
                <a:tailEnd/>
              </a:ln>
            </p:spPr>
            <p:style>
              <a:lnRef idx="3">
                <a:schemeClr val="lt1"/>
              </a:lnRef>
              <a:fillRef idx="1">
                <a:schemeClr val="accent6"/>
              </a:fillRef>
              <a:effectRef idx="1">
                <a:schemeClr val="accent6"/>
              </a:effectRef>
              <a:fontRef idx="minor">
                <a:schemeClr val="lt1"/>
              </a:fontRef>
            </p:style>
            <p:txBody>
              <a:bodyPr wrap="none" anchor="ctr"/>
              <a:lstStyle/>
              <a:p>
                <a:pPr algn="ctr"/>
                <a:r>
                  <a:rPr lang="en-GB" sz="2000" dirty="0">
                    <a:solidFill>
                      <a:schemeClr val="bg1"/>
                    </a:solidFill>
                    <a:latin typeface="Comic Sans MS" pitchFamily="66" charset="0"/>
                  </a:rPr>
                  <a:t>measuring </a:t>
                </a:r>
              </a:p>
              <a:p>
                <a:pPr algn="ctr"/>
                <a:r>
                  <a:rPr lang="en-GB" sz="2000" dirty="0">
                    <a:solidFill>
                      <a:schemeClr val="bg1"/>
                    </a:solidFill>
                    <a:latin typeface="Comic Sans MS" pitchFamily="66" charset="0"/>
                  </a:rPr>
                  <a:t>FORCES?</a:t>
                </a:r>
              </a:p>
            </p:txBody>
          </p:sp>
          <p:sp>
            <p:nvSpPr>
              <p:cNvPr id="5166" name="Line 2089"/>
              <p:cNvSpPr>
                <a:spLocks noChangeShapeType="1"/>
              </p:cNvSpPr>
              <p:nvPr/>
            </p:nvSpPr>
            <p:spPr bwMode="auto">
              <a:xfrm flipV="1">
                <a:off x="4752" y="2592"/>
                <a:ext cx="288" cy="288"/>
              </a:xfrm>
              <a:prstGeom prst="line">
                <a:avLst/>
              </a:prstGeom>
              <a:ln>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GB" dirty="0"/>
              </a:p>
            </p:txBody>
          </p:sp>
        </p:grpSp>
        <p:grpSp>
          <p:nvGrpSpPr>
            <p:cNvPr id="5162" name="Group 2090"/>
            <p:cNvGrpSpPr>
              <a:grpSpLocks/>
            </p:cNvGrpSpPr>
            <p:nvPr/>
          </p:nvGrpSpPr>
          <p:grpSpPr bwMode="auto">
            <a:xfrm>
              <a:off x="4704" y="2976"/>
              <a:ext cx="912" cy="672"/>
              <a:chOff x="4704" y="2976"/>
              <a:chExt cx="912" cy="672"/>
            </a:xfrm>
          </p:grpSpPr>
          <p:sp>
            <p:nvSpPr>
              <p:cNvPr id="5163" name="Oval 2091"/>
              <p:cNvSpPr>
                <a:spLocks noChangeArrowheads="1"/>
              </p:cNvSpPr>
              <p:nvPr/>
            </p:nvSpPr>
            <p:spPr bwMode="auto">
              <a:xfrm>
                <a:off x="4752" y="3072"/>
                <a:ext cx="864" cy="576"/>
              </a:xfrm>
              <a:prstGeom prst="ellipse">
                <a:avLst/>
              </a:prstGeom>
              <a:ln>
                <a:headEnd/>
                <a:tailEnd/>
              </a:ln>
            </p:spPr>
            <p:style>
              <a:lnRef idx="3">
                <a:schemeClr val="lt1"/>
              </a:lnRef>
              <a:fillRef idx="1">
                <a:schemeClr val="accent5"/>
              </a:fillRef>
              <a:effectRef idx="1">
                <a:schemeClr val="accent5"/>
              </a:effectRef>
              <a:fontRef idx="minor">
                <a:schemeClr val="lt1"/>
              </a:fontRef>
            </p:style>
            <p:txBody>
              <a:bodyPr wrap="none" anchor="ctr"/>
              <a:lstStyle/>
              <a:p>
                <a:pPr algn="ctr"/>
                <a:r>
                  <a:rPr lang="en-GB" sz="2000" dirty="0">
                    <a:solidFill>
                      <a:schemeClr val="bg1"/>
                    </a:solidFill>
                    <a:latin typeface="Comic Sans MS" pitchFamily="66" charset="0"/>
                  </a:rPr>
                  <a:t>Types of</a:t>
                </a:r>
              </a:p>
              <a:p>
                <a:pPr algn="ctr"/>
                <a:r>
                  <a:rPr lang="en-GB" sz="2000" dirty="0">
                    <a:solidFill>
                      <a:schemeClr val="bg1"/>
                    </a:solidFill>
                    <a:latin typeface="Comic Sans MS" pitchFamily="66" charset="0"/>
                  </a:rPr>
                  <a:t>FORCES</a:t>
                </a:r>
              </a:p>
            </p:txBody>
          </p:sp>
          <p:sp>
            <p:nvSpPr>
              <p:cNvPr id="5164" name="Line 2092"/>
              <p:cNvSpPr>
                <a:spLocks noChangeShapeType="1"/>
              </p:cNvSpPr>
              <p:nvPr/>
            </p:nvSpPr>
            <p:spPr bwMode="auto">
              <a:xfrm>
                <a:off x="4704" y="2976"/>
                <a:ext cx="192" cy="144"/>
              </a:xfrm>
              <a:prstGeom prst="line">
                <a:avLst/>
              </a:prstGeom>
              <a:ln>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GB" dirty="0"/>
              </a:p>
            </p:txBody>
          </p:sp>
        </p:grpSp>
      </p:grpSp>
      <p:grpSp>
        <p:nvGrpSpPr>
          <p:cNvPr id="398388" name="Group 2100"/>
          <p:cNvGrpSpPr>
            <a:grpSpLocks/>
          </p:cNvGrpSpPr>
          <p:nvPr/>
        </p:nvGrpSpPr>
        <p:grpSpPr bwMode="auto">
          <a:xfrm>
            <a:off x="6172200" y="2438400"/>
            <a:ext cx="1600200" cy="1371600"/>
            <a:chOff x="4656" y="2016"/>
            <a:chExt cx="1008" cy="864"/>
          </a:xfrm>
        </p:grpSpPr>
        <p:sp>
          <p:nvSpPr>
            <p:cNvPr id="5156" name="Oval 2101"/>
            <p:cNvSpPr>
              <a:spLocks noChangeArrowheads="1"/>
            </p:cNvSpPr>
            <p:nvPr/>
          </p:nvSpPr>
          <p:spPr bwMode="auto">
            <a:xfrm>
              <a:off x="4656" y="2016"/>
              <a:ext cx="1008" cy="576"/>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en-GB" sz="2000" dirty="0">
                  <a:latin typeface="Comic Sans MS" pitchFamily="66" charset="0"/>
                </a:rPr>
                <a:t>Friction</a:t>
              </a:r>
            </a:p>
          </p:txBody>
        </p:sp>
        <p:sp>
          <p:nvSpPr>
            <p:cNvPr id="5157" name="Line 2102"/>
            <p:cNvSpPr>
              <a:spLocks noChangeShapeType="1"/>
            </p:cNvSpPr>
            <p:nvPr/>
          </p:nvSpPr>
          <p:spPr bwMode="auto">
            <a:xfrm flipV="1">
              <a:off x="4752" y="2592"/>
              <a:ext cx="288" cy="288"/>
            </a:xfrm>
            <a:prstGeom prst="line">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a:lstStyle/>
            <a:p>
              <a:endParaRPr lang="en-GB" dirty="0"/>
            </a:p>
          </p:txBody>
        </p:sp>
      </p:grpSp>
      <p:grpSp>
        <p:nvGrpSpPr>
          <p:cNvPr id="398391" name="Group 2103"/>
          <p:cNvGrpSpPr>
            <a:grpSpLocks/>
          </p:cNvGrpSpPr>
          <p:nvPr/>
        </p:nvGrpSpPr>
        <p:grpSpPr bwMode="auto">
          <a:xfrm>
            <a:off x="6324600" y="4038600"/>
            <a:ext cx="1447800" cy="1066800"/>
            <a:chOff x="4704" y="2976"/>
            <a:chExt cx="912" cy="672"/>
          </a:xfrm>
        </p:grpSpPr>
        <p:sp>
          <p:nvSpPr>
            <p:cNvPr id="5154" name="Oval 2104"/>
            <p:cNvSpPr>
              <a:spLocks noChangeArrowheads="1"/>
            </p:cNvSpPr>
            <p:nvPr/>
          </p:nvSpPr>
          <p:spPr bwMode="auto">
            <a:xfrm>
              <a:off x="4752" y="3072"/>
              <a:ext cx="864" cy="576"/>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GB" sz="2000" dirty="0">
                  <a:latin typeface="Comic Sans MS" pitchFamily="66" charset="0"/>
                </a:rPr>
                <a:t>WEIGHT</a:t>
              </a:r>
            </a:p>
          </p:txBody>
        </p:sp>
        <p:sp>
          <p:nvSpPr>
            <p:cNvPr id="5155" name="Line 2105"/>
            <p:cNvSpPr>
              <a:spLocks noChangeShapeType="1"/>
            </p:cNvSpPr>
            <p:nvPr/>
          </p:nvSpPr>
          <p:spPr bwMode="auto">
            <a:xfrm>
              <a:off x="4704" y="2976"/>
              <a:ext cx="192" cy="144"/>
            </a:xfrm>
            <a:prstGeom prst="line">
              <a:avLst/>
            </a:prstGeom>
            <a:ln>
              <a:headEnd/>
              <a:tailEnd type="triangle" w="med" len="med"/>
            </a:ln>
          </p:spPr>
          <p:style>
            <a:lnRef idx="1">
              <a:schemeClr val="accent2"/>
            </a:lnRef>
            <a:fillRef idx="2">
              <a:schemeClr val="accent2"/>
            </a:fillRef>
            <a:effectRef idx="1">
              <a:schemeClr val="accent2"/>
            </a:effectRef>
            <a:fontRef idx="minor">
              <a:schemeClr val="dk1"/>
            </a:fontRef>
          </p:style>
          <p:txBody>
            <a:bodyPr/>
            <a:lstStyle/>
            <a:p>
              <a:endParaRPr lang="en-GB" dirty="0"/>
            </a:p>
          </p:txBody>
        </p:sp>
      </p:grpSp>
      <p:grpSp>
        <p:nvGrpSpPr>
          <p:cNvPr id="398394" name="Group 2106"/>
          <p:cNvGrpSpPr>
            <a:grpSpLocks/>
          </p:cNvGrpSpPr>
          <p:nvPr/>
        </p:nvGrpSpPr>
        <p:grpSpPr bwMode="auto">
          <a:xfrm>
            <a:off x="2243282" y="4926014"/>
            <a:ext cx="1600200" cy="1524000"/>
            <a:chOff x="3840" y="3072"/>
            <a:chExt cx="1008" cy="960"/>
          </a:xfrm>
        </p:grpSpPr>
        <p:sp>
          <p:nvSpPr>
            <p:cNvPr id="5152" name="Oval 2107"/>
            <p:cNvSpPr>
              <a:spLocks noChangeArrowheads="1"/>
            </p:cNvSpPr>
            <p:nvPr/>
          </p:nvSpPr>
          <p:spPr bwMode="auto">
            <a:xfrm>
              <a:off x="3840" y="3456"/>
              <a:ext cx="1008" cy="576"/>
            </a:xfrm>
            <a:prstGeom prst="ellipse">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wrap="none" anchor="ctr"/>
            <a:lstStyle/>
            <a:p>
              <a:pPr algn="ctr"/>
              <a:r>
                <a:rPr lang="en-GB" sz="2000" dirty="0">
                  <a:solidFill>
                    <a:schemeClr val="bg1"/>
                  </a:solidFill>
                  <a:latin typeface="Comic Sans MS" pitchFamily="66" charset="0"/>
                </a:rPr>
                <a:t>The Effects</a:t>
              </a:r>
            </a:p>
          </p:txBody>
        </p:sp>
        <p:sp>
          <p:nvSpPr>
            <p:cNvPr id="5153" name="Line 2108"/>
            <p:cNvSpPr>
              <a:spLocks noChangeShapeType="1"/>
            </p:cNvSpPr>
            <p:nvPr/>
          </p:nvSpPr>
          <p:spPr bwMode="auto">
            <a:xfrm flipH="1">
              <a:off x="4320" y="3072"/>
              <a:ext cx="48" cy="384"/>
            </a:xfrm>
            <a:prstGeom prst="line">
              <a:avLst/>
            </a:prstGeom>
            <a:ln w="28575">
              <a:headEnd/>
              <a:tailEnd type="triangle" w="med" len="med"/>
            </a:ln>
          </p:spPr>
          <p:style>
            <a:lnRef idx="1">
              <a:schemeClr val="accent2"/>
            </a:lnRef>
            <a:fillRef idx="0">
              <a:schemeClr val="accent2"/>
            </a:fillRef>
            <a:effectRef idx="0">
              <a:schemeClr val="accent2"/>
            </a:effectRef>
            <a:fontRef idx="minor">
              <a:schemeClr val="tx1"/>
            </a:fontRef>
          </p:style>
          <p:txBody>
            <a:bodyPr/>
            <a:lstStyle/>
            <a:p>
              <a:endParaRPr lang="en-GB" dirty="0"/>
            </a:p>
          </p:txBody>
        </p:sp>
      </p:grpSp>
      <p:grpSp>
        <p:nvGrpSpPr>
          <p:cNvPr id="398397" name="Group 2109"/>
          <p:cNvGrpSpPr>
            <a:grpSpLocks/>
          </p:cNvGrpSpPr>
          <p:nvPr/>
        </p:nvGrpSpPr>
        <p:grpSpPr bwMode="auto">
          <a:xfrm>
            <a:off x="5943600" y="457200"/>
            <a:ext cx="1600200" cy="1371600"/>
            <a:chOff x="4656" y="2016"/>
            <a:chExt cx="1008" cy="864"/>
          </a:xfrm>
        </p:grpSpPr>
        <p:sp>
          <p:nvSpPr>
            <p:cNvPr id="5150" name="Oval 2110"/>
            <p:cNvSpPr>
              <a:spLocks noChangeArrowheads="1"/>
            </p:cNvSpPr>
            <p:nvPr/>
          </p:nvSpPr>
          <p:spPr bwMode="auto">
            <a:xfrm>
              <a:off x="4656" y="2016"/>
              <a:ext cx="1008" cy="576"/>
            </a:xfrm>
            <a:prstGeom prst="ellipse">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wrap="none" anchor="ctr"/>
            <a:lstStyle/>
            <a:p>
              <a:pPr algn="ctr"/>
              <a:r>
                <a:rPr lang="en-GB" sz="2000" dirty="0">
                  <a:solidFill>
                    <a:schemeClr val="bg1"/>
                  </a:solidFill>
                  <a:latin typeface="Comic Sans MS" pitchFamily="66" charset="0"/>
                </a:rPr>
                <a:t>Hookes Law</a:t>
              </a:r>
            </a:p>
          </p:txBody>
        </p:sp>
        <p:sp>
          <p:nvSpPr>
            <p:cNvPr id="5151" name="Line 2111"/>
            <p:cNvSpPr>
              <a:spLocks noChangeShapeType="1"/>
            </p:cNvSpPr>
            <p:nvPr/>
          </p:nvSpPr>
          <p:spPr bwMode="auto">
            <a:xfrm flipV="1">
              <a:off x="4752" y="2592"/>
              <a:ext cx="288" cy="288"/>
            </a:xfrm>
            <a:prstGeom prst="line">
              <a:avLst/>
            </a:prstGeom>
            <a:ln>
              <a:headEnd/>
              <a:tailEnd type="triangle" w="med" len="med"/>
            </a:ln>
          </p:spPr>
          <p:style>
            <a:lnRef idx="2">
              <a:schemeClr val="accent6">
                <a:shade val="50000"/>
              </a:schemeClr>
            </a:lnRef>
            <a:fillRef idx="1">
              <a:schemeClr val="accent6"/>
            </a:fillRef>
            <a:effectRef idx="0">
              <a:schemeClr val="accent6"/>
            </a:effectRef>
            <a:fontRef idx="minor">
              <a:schemeClr val="lt1"/>
            </a:fontRef>
          </p:style>
          <p:txBody>
            <a:bodyPr/>
            <a:lstStyle/>
            <a:p>
              <a:endParaRPr lang="en-GB" dirty="0"/>
            </a:p>
          </p:txBody>
        </p:sp>
      </p:grpSp>
      <p:grpSp>
        <p:nvGrpSpPr>
          <p:cNvPr id="398403" name="Group 2115"/>
          <p:cNvGrpSpPr>
            <a:grpSpLocks/>
          </p:cNvGrpSpPr>
          <p:nvPr/>
        </p:nvGrpSpPr>
        <p:grpSpPr bwMode="auto">
          <a:xfrm>
            <a:off x="7467600" y="5105400"/>
            <a:ext cx="1447800" cy="1066800"/>
            <a:chOff x="4704" y="2976"/>
            <a:chExt cx="912" cy="672"/>
          </a:xfrm>
        </p:grpSpPr>
        <p:sp>
          <p:nvSpPr>
            <p:cNvPr id="5148" name="Oval 2116"/>
            <p:cNvSpPr>
              <a:spLocks noChangeArrowheads="1"/>
            </p:cNvSpPr>
            <p:nvPr/>
          </p:nvSpPr>
          <p:spPr bwMode="auto">
            <a:xfrm>
              <a:off x="4752" y="3072"/>
              <a:ext cx="864" cy="576"/>
            </a:xfrm>
            <a:prstGeom prst="ellipse">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r>
                <a:rPr lang="en-GB" sz="2000" dirty="0">
                  <a:latin typeface="Comic Sans MS" pitchFamily="66" charset="0"/>
                </a:rPr>
                <a:t>Mass v </a:t>
              </a:r>
            </a:p>
            <a:p>
              <a:pPr algn="ctr"/>
              <a:r>
                <a:rPr lang="en-GB" sz="2000" dirty="0">
                  <a:latin typeface="Comic Sans MS" pitchFamily="66" charset="0"/>
                </a:rPr>
                <a:t>Weight</a:t>
              </a:r>
            </a:p>
          </p:txBody>
        </p:sp>
        <p:sp>
          <p:nvSpPr>
            <p:cNvPr id="5149" name="Line 2117"/>
            <p:cNvSpPr>
              <a:spLocks noChangeShapeType="1"/>
            </p:cNvSpPr>
            <p:nvPr/>
          </p:nvSpPr>
          <p:spPr bwMode="auto">
            <a:xfrm>
              <a:off x="4704" y="2976"/>
              <a:ext cx="192" cy="144"/>
            </a:xfrm>
            <a:prstGeom prst="line">
              <a:avLst/>
            </a:prstGeom>
            <a:noFill/>
            <a:ln w="381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98412" name="Group 2124"/>
          <p:cNvGrpSpPr>
            <a:grpSpLocks/>
          </p:cNvGrpSpPr>
          <p:nvPr/>
        </p:nvGrpSpPr>
        <p:grpSpPr bwMode="auto">
          <a:xfrm>
            <a:off x="470886" y="2140816"/>
            <a:ext cx="2805113" cy="914400"/>
            <a:chOff x="726" y="2086"/>
            <a:chExt cx="1767" cy="576"/>
          </a:xfrm>
        </p:grpSpPr>
        <p:sp>
          <p:nvSpPr>
            <p:cNvPr id="5146" name="Oval 2119"/>
            <p:cNvSpPr>
              <a:spLocks noChangeArrowheads="1"/>
            </p:cNvSpPr>
            <p:nvPr/>
          </p:nvSpPr>
          <p:spPr bwMode="auto">
            <a:xfrm>
              <a:off x="726" y="2086"/>
              <a:ext cx="1008" cy="576"/>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en-GB" sz="1800" dirty="0">
                  <a:latin typeface="Comic Sans MS" pitchFamily="66" charset="0"/>
                </a:rPr>
                <a:t>Contact v</a:t>
              </a:r>
            </a:p>
            <a:p>
              <a:pPr algn="ctr"/>
              <a:r>
                <a:rPr lang="en-GB" sz="1800" dirty="0">
                  <a:latin typeface="Comic Sans MS" pitchFamily="66" charset="0"/>
                </a:rPr>
                <a:t>Non-contact</a:t>
              </a:r>
            </a:p>
          </p:txBody>
        </p:sp>
        <p:sp>
          <p:nvSpPr>
            <p:cNvPr id="5147" name="Line 2120"/>
            <p:cNvSpPr>
              <a:spLocks noChangeShapeType="1"/>
            </p:cNvSpPr>
            <p:nvPr/>
          </p:nvSpPr>
          <p:spPr bwMode="auto">
            <a:xfrm flipH="1" flipV="1">
              <a:off x="1728" y="2448"/>
              <a:ext cx="765" cy="113"/>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398409" name="Group 2121"/>
          <p:cNvGrpSpPr>
            <a:grpSpLocks/>
          </p:cNvGrpSpPr>
          <p:nvPr/>
        </p:nvGrpSpPr>
        <p:grpSpPr bwMode="auto">
          <a:xfrm>
            <a:off x="7315200" y="1143000"/>
            <a:ext cx="1600200" cy="1371600"/>
            <a:chOff x="4656" y="2016"/>
            <a:chExt cx="1008" cy="864"/>
          </a:xfrm>
        </p:grpSpPr>
        <p:sp>
          <p:nvSpPr>
            <p:cNvPr id="5144" name="Oval 2122"/>
            <p:cNvSpPr>
              <a:spLocks noChangeArrowheads="1"/>
            </p:cNvSpPr>
            <p:nvPr/>
          </p:nvSpPr>
          <p:spPr bwMode="auto">
            <a:xfrm>
              <a:off x="4656" y="2016"/>
              <a:ext cx="1008" cy="576"/>
            </a:xfrm>
            <a:prstGeom prst="ellipse">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r>
                <a:rPr lang="en-GB" sz="2000" dirty="0">
                  <a:latin typeface="Comic Sans MS" pitchFamily="66" charset="0"/>
                </a:rPr>
                <a:t>Changing</a:t>
              </a:r>
            </a:p>
            <a:p>
              <a:pPr algn="ctr"/>
              <a:r>
                <a:rPr lang="en-GB" sz="2000" dirty="0">
                  <a:latin typeface="Comic Sans MS" pitchFamily="66" charset="0"/>
                </a:rPr>
                <a:t>Friction</a:t>
              </a:r>
            </a:p>
          </p:txBody>
        </p:sp>
        <p:sp>
          <p:nvSpPr>
            <p:cNvPr id="5145" name="Line 2123"/>
            <p:cNvSpPr>
              <a:spLocks noChangeShapeType="1"/>
            </p:cNvSpPr>
            <p:nvPr/>
          </p:nvSpPr>
          <p:spPr bwMode="auto">
            <a:xfrm flipV="1">
              <a:off x="4752" y="2592"/>
              <a:ext cx="288" cy="288"/>
            </a:xfrm>
            <a:prstGeom prst="line">
              <a:avLst/>
            </a:prstGeom>
            <a:noFill/>
            <a:ln w="38100">
              <a:solidFill>
                <a:srgbClr val="66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grpSp>
      <p:grpSp>
        <p:nvGrpSpPr>
          <p:cNvPr id="51" name="Group 2109"/>
          <p:cNvGrpSpPr>
            <a:grpSpLocks/>
          </p:cNvGrpSpPr>
          <p:nvPr/>
        </p:nvGrpSpPr>
        <p:grpSpPr bwMode="auto">
          <a:xfrm>
            <a:off x="2776537" y="868614"/>
            <a:ext cx="3167063" cy="914400"/>
            <a:chOff x="4656" y="2016"/>
            <a:chExt cx="1995" cy="576"/>
          </a:xfrm>
        </p:grpSpPr>
        <p:sp>
          <p:nvSpPr>
            <p:cNvPr id="52" name="Oval 2110"/>
            <p:cNvSpPr>
              <a:spLocks noChangeArrowheads="1"/>
            </p:cNvSpPr>
            <p:nvPr/>
          </p:nvSpPr>
          <p:spPr bwMode="auto">
            <a:xfrm>
              <a:off x="4656" y="2016"/>
              <a:ext cx="1008" cy="576"/>
            </a:xfrm>
            <a:prstGeom prst="ellipse">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en-GB" sz="2000" dirty="0">
                  <a:solidFill>
                    <a:schemeClr val="bg1"/>
                  </a:solidFill>
                  <a:latin typeface="Comic Sans MS" pitchFamily="66" charset="0"/>
                </a:rPr>
                <a:t>Full Expt </a:t>
              </a:r>
            </a:p>
            <a:p>
              <a:pPr algn="ctr"/>
              <a:r>
                <a:rPr lang="en-GB" sz="2000" dirty="0">
                  <a:solidFill>
                    <a:schemeClr val="bg1"/>
                  </a:solidFill>
                  <a:latin typeface="Comic Sans MS" pitchFamily="66" charset="0"/>
                </a:rPr>
                <a:t>Write up</a:t>
              </a:r>
            </a:p>
          </p:txBody>
        </p:sp>
        <p:sp>
          <p:nvSpPr>
            <p:cNvPr id="53" name="Line 2111"/>
            <p:cNvSpPr>
              <a:spLocks noChangeShapeType="1"/>
            </p:cNvSpPr>
            <p:nvPr/>
          </p:nvSpPr>
          <p:spPr bwMode="auto">
            <a:xfrm flipH="1">
              <a:off x="5675" y="2116"/>
              <a:ext cx="976" cy="184"/>
            </a:xfrm>
            <a:prstGeom prst="line">
              <a:avLst/>
            </a:prstGeom>
            <a:ln>
              <a:headEnd/>
              <a:tailEnd type="triangle" w="med" len="med"/>
            </a:ln>
          </p:spPr>
          <p:style>
            <a:lnRef idx="3">
              <a:schemeClr val="accent3"/>
            </a:lnRef>
            <a:fillRef idx="0">
              <a:schemeClr val="accent3"/>
            </a:fillRef>
            <a:effectRef idx="2">
              <a:schemeClr val="accent3"/>
            </a:effectRef>
            <a:fontRef idx="minor">
              <a:schemeClr val="tx1"/>
            </a:fontRef>
          </p:style>
          <p:txBody>
            <a:bodyPr/>
            <a:lstStyle/>
            <a:p>
              <a:endParaRPr lang="en-GB" dirty="0"/>
            </a:p>
          </p:txBody>
        </p:sp>
      </p:grpSp>
    </p:spTree>
    <p:extLst>
      <p:ext uri="{BB962C8B-B14F-4D97-AF65-F5344CB8AC3E}">
        <p14:creationId xmlns:p14="http://schemas.microsoft.com/office/powerpoint/2010/main" val="945287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169"/>
                                        </p:tgtEl>
                                        <p:attrNameLst>
                                          <p:attrName>style.visibility</p:attrName>
                                        </p:attrNameLst>
                                      </p:cBhvr>
                                      <p:to>
                                        <p:strVal val="visible"/>
                                      </p:to>
                                    </p:set>
                                    <p:animEffect transition="in" filter="barn(outVertical)">
                                      <p:cBhvr>
                                        <p:cTn id="7" dur="500"/>
                                        <p:tgtEl>
                                          <p:spTgt spid="516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98371"/>
                                        </p:tgtEl>
                                        <p:attrNameLst>
                                          <p:attrName>style.visibility</p:attrName>
                                        </p:attrNameLst>
                                      </p:cBhvr>
                                      <p:to>
                                        <p:strVal val="visible"/>
                                      </p:to>
                                    </p:set>
                                    <p:animEffect transition="in" filter="blinds(horizontal)">
                                      <p:cBhvr>
                                        <p:cTn id="12" dur="500"/>
                                        <p:tgtEl>
                                          <p:spTgt spid="39837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98394"/>
                                        </p:tgtEl>
                                        <p:attrNameLst>
                                          <p:attrName>style.visibility</p:attrName>
                                        </p:attrNameLst>
                                      </p:cBhvr>
                                      <p:to>
                                        <p:strVal val="visible"/>
                                      </p:to>
                                    </p:set>
                                    <p:animEffect transition="in" filter="blinds(horizontal)">
                                      <p:cBhvr>
                                        <p:cTn id="17" dur="500"/>
                                        <p:tgtEl>
                                          <p:spTgt spid="39839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98397"/>
                                        </p:tgtEl>
                                        <p:attrNameLst>
                                          <p:attrName>style.visibility</p:attrName>
                                        </p:attrNameLst>
                                      </p:cBhvr>
                                      <p:to>
                                        <p:strVal val="visible"/>
                                      </p:to>
                                    </p:set>
                                    <p:animEffect transition="in" filter="blinds(horizontal)">
                                      <p:cBhvr>
                                        <p:cTn id="22" dur="500"/>
                                        <p:tgtEl>
                                          <p:spTgt spid="39839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blinds(horizontal)">
                                      <p:cBhvr>
                                        <p:cTn id="27" dur="500"/>
                                        <p:tgtEl>
                                          <p:spTgt spid="5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98391"/>
                                        </p:tgtEl>
                                        <p:attrNameLst>
                                          <p:attrName>style.visibility</p:attrName>
                                        </p:attrNameLst>
                                      </p:cBhvr>
                                      <p:to>
                                        <p:strVal val="visible"/>
                                      </p:to>
                                    </p:set>
                                    <p:animEffect transition="in" filter="blinds(horizontal)">
                                      <p:cBhvr>
                                        <p:cTn id="32" dur="500"/>
                                        <p:tgtEl>
                                          <p:spTgt spid="39839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98403"/>
                                        </p:tgtEl>
                                        <p:attrNameLst>
                                          <p:attrName>style.visibility</p:attrName>
                                        </p:attrNameLst>
                                      </p:cBhvr>
                                      <p:to>
                                        <p:strVal val="visible"/>
                                      </p:to>
                                    </p:set>
                                    <p:animEffect transition="in" filter="blinds(horizontal)">
                                      <p:cBhvr>
                                        <p:cTn id="37" dur="500"/>
                                        <p:tgtEl>
                                          <p:spTgt spid="398403"/>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98388"/>
                                        </p:tgtEl>
                                        <p:attrNameLst>
                                          <p:attrName>style.visibility</p:attrName>
                                        </p:attrNameLst>
                                      </p:cBhvr>
                                      <p:to>
                                        <p:strVal val="visible"/>
                                      </p:to>
                                    </p:set>
                                    <p:animEffect transition="in" filter="blinds(horizontal)">
                                      <p:cBhvr>
                                        <p:cTn id="42" dur="500"/>
                                        <p:tgtEl>
                                          <p:spTgt spid="39838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98409"/>
                                        </p:tgtEl>
                                        <p:attrNameLst>
                                          <p:attrName>style.visibility</p:attrName>
                                        </p:attrNameLst>
                                      </p:cBhvr>
                                      <p:to>
                                        <p:strVal val="visible"/>
                                      </p:to>
                                    </p:set>
                                    <p:animEffect transition="in" filter="blinds(horizontal)">
                                      <p:cBhvr>
                                        <p:cTn id="47" dur="500"/>
                                        <p:tgtEl>
                                          <p:spTgt spid="398409"/>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398412"/>
                                        </p:tgtEl>
                                        <p:attrNameLst>
                                          <p:attrName>style.visibility</p:attrName>
                                        </p:attrNameLst>
                                      </p:cBhvr>
                                      <p:to>
                                        <p:strVal val="visible"/>
                                      </p:to>
                                    </p:set>
                                    <p:anim calcmode="lin" valueType="num">
                                      <p:cBhvr additive="base">
                                        <p:cTn id="52" dur="500" fill="hold"/>
                                        <p:tgtEl>
                                          <p:spTgt spid="398412"/>
                                        </p:tgtEl>
                                        <p:attrNameLst>
                                          <p:attrName>ppt_x</p:attrName>
                                        </p:attrNameLst>
                                      </p:cBhvr>
                                      <p:tavLst>
                                        <p:tav tm="0">
                                          <p:val>
                                            <p:strVal val="0-#ppt_w/2"/>
                                          </p:val>
                                        </p:tav>
                                        <p:tav tm="100000">
                                          <p:val>
                                            <p:strVal val="#ppt_x"/>
                                          </p:val>
                                        </p:tav>
                                      </p:tavLst>
                                    </p:anim>
                                    <p:anim calcmode="lin" valueType="num">
                                      <p:cBhvr additive="base">
                                        <p:cTn id="53" dur="500" fill="hold"/>
                                        <p:tgtEl>
                                          <p:spTgt spid="3984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9" name="Rectangle 2"/>
          <p:cNvSpPr>
            <a:spLocks noGrp="1" noChangeArrowheads="1"/>
          </p:cNvSpPr>
          <p:nvPr>
            <p:ph type="title"/>
          </p:nvPr>
        </p:nvSpPr>
        <p:spPr>
          <a:xfrm>
            <a:off x="457200" y="274638"/>
            <a:ext cx="8229600" cy="1066130"/>
          </a:xfrm>
        </p:spPr>
        <p:txBody>
          <a:bodyPr>
            <a:normAutofit fontScale="90000"/>
          </a:bodyPr>
          <a:lstStyle/>
          <a:p>
            <a:r>
              <a:rPr lang="en-GB" dirty="0"/>
              <a:t>Revisions quiz -					</a:t>
            </a:r>
            <a:br>
              <a:rPr lang="en-GB" dirty="0"/>
            </a:br>
            <a:r>
              <a:rPr lang="en-GB" dirty="0">
                <a:cs typeface="Times New Roman" pitchFamily="18" charset="0"/>
              </a:rPr>
              <a:t>My score out of 18:	_____</a:t>
            </a:r>
            <a:r>
              <a:rPr lang="en-GB" dirty="0"/>
              <a:t> </a:t>
            </a:r>
            <a:br>
              <a:rPr lang="en-GB" dirty="0"/>
            </a:br>
            <a:endParaRPr lang="en-GB" dirty="0"/>
          </a:p>
        </p:txBody>
      </p:sp>
      <p:sp>
        <p:nvSpPr>
          <p:cNvPr id="152580" name="Rectangle 3"/>
          <p:cNvSpPr>
            <a:spLocks noGrp="1" noChangeArrowheads="1"/>
          </p:cNvSpPr>
          <p:nvPr>
            <p:ph idx="1"/>
          </p:nvPr>
        </p:nvSpPr>
        <p:spPr>
          <a:xfrm>
            <a:off x="467544" y="1628800"/>
            <a:ext cx="8839200" cy="5229200"/>
          </a:xfrm>
        </p:spPr>
        <p:txBody>
          <a:bodyPr>
            <a:normAutofit fontScale="92500"/>
          </a:bodyPr>
          <a:lstStyle/>
          <a:p>
            <a:pPr marL="533400" indent="-533400">
              <a:lnSpc>
                <a:spcPct val="90000"/>
              </a:lnSpc>
              <a:buFontTx/>
              <a:buAutoNum type="arabicPeriod" startAt="11"/>
            </a:pPr>
            <a:r>
              <a:rPr lang="en-GB" sz="2800" dirty="0">
                <a:cs typeface="Times New Roman" pitchFamily="18" charset="0"/>
              </a:rPr>
              <a:t>On which planet is your weight greatest?</a:t>
            </a:r>
          </a:p>
          <a:p>
            <a:pPr marL="533400" indent="-533400">
              <a:lnSpc>
                <a:spcPct val="90000"/>
              </a:lnSpc>
              <a:buFontTx/>
              <a:buAutoNum type="arabicPeriod" startAt="11"/>
            </a:pPr>
            <a:r>
              <a:rPr lang="en-GB" sz="2800" dirty="0">
                <a:cs typeface="Times New Roman" pitchFamily="18" charset="0"/>
              </a:rPr>
              <a:t>How many newtons of force are there caused by Earth, for each kilogram of mass?</a:t>
            </a:r>
          </a:p>
          <a:p>
            <a:pPr marL="533400" indent="-533400">
              <a:lnSpc>
                <a:spcPct val="90000"/>
              </a:lnSpc>
              <a:buFontTx/>
              <a:buAutoNum type="arabicPeriod" startAt="11"/>
            </a:pPr>
            <a:r>
              <a:rPr lang="en-GB" sz="2800" dirty="0">
                <a:cs typeface="Times New Roman" pitchFamily="18" charset="0"/>
              </a:rPr>
              <a:t>A dog has a mass of 7 kg. What is its weight?</a:t>
            </a:r>
          </a:p>
          <a:p>
            <a:pPr marL="533400" indent="-533400">
              <a:lnSpc>
                <a:spcPct val="90000"/>
              </a:lnSpc>
              <a:buFontTx/>
              <a:buAutoNum type="arabicPeriod" startAt="11"/>
            </a:pPr>
            <a:r>
              <a:rPr lang="en-GB" sz="2800" dirty="0">
                <a:cs typeface="Times New Roman" pitchFamily="18" charset="0"/>
              </a:rPr>
              <a:t>A girl has a mass of 42.5 kg. What is her weight? </a:t>
            </a:r>
          </a:p>
          <a:p>
            <a:pPr marL="533400" indent="-533400">
              <a:lnSpc>
                <a:spcPct val="90000"/>
              </a:lnSpc>
              <a:buFontTx/>
              <a:buAutoNum type="arabicPeriod" startAt="11"/>
            </a:pPr>
            <a:r>
              <a:rPr lang="en-GB" sz="2800" dirty="0">
                <a:cs typeface="Times New Roman" pitchFamily="18" charset="0"/>
              </a:rPr>
              <a:t>A train has a mass of 12,500 kg. What is its weight?</a:t>
            </a:r>
          </a:p>
          <a:p>
            <a:pPr marL="533400" indent="-533400">
              <a:lnSpc>
                <a:spcPct val="90000"/>
              </a:lnSpc>
              <a:buFontTx/>
              <a:buAutoNum type="arabicPeriod" startAt="11"/>
            </a:pPr>
            <a:r>
              <a:rPr lang="en-GB" sz="2800" dirty="0">
                <a:cs typeface="Times New Roman" pitchFamily="18" charset="0"/>
              </a:rPr>
              <a:t>A bag has a mass of 500 grammes. What is its weight? </a:t>
            </a:r>
          </a:p>
          <a:p>
            <a:pPr marL="533400" indent="-533400">
              <a:lnSpc>
                <a:spcPct val="90000"/>
              </a:lnSpc>
              <a:buFontTx/>
              <a:buAutoNum type="arabicPeriod" startAt="11"/>
            </a:pPr>
            <a:r>
              <a:rPr lang="en-GB" sz="2800" dirty="0">
                <a:cs typeface="Times New Roman" pitchFamily="18" charset="0"/>
              </a:rPr>
              <a:t>What’s wrong with these sentences?</a:t>
            </a:r>
          </a:p>
          <a:p>
            <a:pPr marL="914400" lvl="1" indent="-457200">
              <a:lnSpc>
                <a:spcPct val="90000"/>
              </a:lnSpc>
              <a:buFontTx/>
              <a:buAutoNum type="arabicPeriod"/>
            </a:pPr>
            <a:r>
              <a:rPr lang="en-GB" sz="2400" b="1" dirty="0">
                <a:cs typeface="Times New Roman" pitchFamily="18" charset="0"/>
              </a:rPr>
              <a:t>“The bag of apples </a:t>
            </a:r>
            <a:r>
              <a:rPr lang="en-GB" sz="2400" dirty="0">
                <a:cs typeface="Times New Roman" pitchFamily="18" charset="0"/>
              </a:rPr>
              <a:t>“</a:t>
            </a:r>
            <a:r>
              <a:rPr lang="en-GB" sz="2400" b="1" dirty="0">
                <a:cs typeface="Times New Roman" pitchFamily="18" charset="0"/>
              </a:rPr>
              <a:t>weighs 3 kg.”</a:t>
            </a:r>
            <a:endParaRPr lang="en-GB" sz="2400" dirty="0">
              <a:cs typeface="Times New Roman" pitchFamily="18" charset="0"/>
            </a:endParaRPr>
          </a:p>
          <a:p>
            <a:pPr marL="914400" lvl="1" indent="-457200">
              <a:lnSpc>
                <a:spcPct val="90000"/>
              </a:lnSpc>
              <a:buFontTx/>
              <a:buAutoNum type="arabicPeriod"/>
            </a:pPr>
            <a:r>
              <a:rPr lang="en-GB" sz="2400" dirty="0">
                <a:cs typeface="Times New Roman" pitchFamily="18" charset="0"/>
              </a:rPr>
              <a:t>“</a:t>
            </a:r>
            <a:r>
              <a:rPr lang="en-GB" sz="2400" b="1" dirty="0">
                <a:cs typeface="Times New Roman" pitchFamily="18" charset="0"/>
              </a:rPr>
              <a:t>In deep space, astronauts </a:t>
            </a:r>
            <a:r>
              <a:rPr lang="en-GB" sz="2400" dirty="0">
                <a:cs typeface="Times New Roman" pitchFamily="18" charset="0"/>
              </a:rPr>
              <a:t> </a:t>
            </a:r>
            <a:r>
              <a:rPr lang="en-GB" sz="2800" b="1" dirty="0">
                <a:cs typeface="Times New Roman" pitchFamily="18" charset="0"/>
              </a:rPr>
              <a:t>have no mass.”</a:t>
            </a:r>
            <a:endParaRPr lang="en-GB" sz="2800" dirty="0">
              <a:cs typeface="Times New Roman" pitchFamily="18" charset="0"/>
            </a:endParaRPr>
          </a:p>
        </p:txBody>
      </p:sp>
      <p:sp>
        <p:nvSpPr>
          <p:cNvPr id="2" name="Date Placeholder 1"/>
          <p:cNvSpPr>
            <a:spLocks noGrp="1"/>
          </p:cNvSpPr>
          <p:nvPr>
            <p:ph type="dt" sz="half" idx="10"/>
          </p:nvPr>
        </p:nvSpPr>
        <p:spPr/>
        <p:txBody>
          <a:bodyPr/>
          <a:lstStyle/>
          <a:p>
            <a:fld id="{CAE36EF1-D155-4804-A8C4-70FB4836DF14}"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525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7FB1A87-BF88-413B-8126-C16FFC35EFD4}" type="slidenum">
              <a:rPr lang="en-GB" sz="2000" smtClean="0">
                <a:solidFill>
                  <a:schemeClr val="accent1"/>
                </a:solidFill>
              </a:rPr>
              <a:pPr eaLnBrk="1" hangingPunct="1"/>
              <a:t>110</a:t>
            </a:fld>
            <a:endParaRPr lang="en-GB" sz="2000" dirty="0">
              <a:solidFill>
                <a:schemeClr val="accent1"/>
              </a:solidFill>
            </a:endParaRPr>
          </a:p>
        </p:txBody>
      </p:sp>
    </p:spTree>
    <p:extLst>
      <p:ext uri="{BB962C8B-B14F-4D97-AF65-F5344CB8AC3E}">
        <p14:creationId xmlns:p14="http://schemas.microsoft.com/office/powerpoint/2010/main" val="42451677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Rectangle 2"/>
          <p:cNvSpPr>
            <a:spLocks noGrp="1" noChangeArrowheads="1"/>
          </p:cNvSpPr>
          <p:nvPr>
            <p:ph type="title"/>
          </p:nvPr>
        </p:nvSpPr>
        <p:spPr>
          <a:xfrm>
            <a:off x="2057400" y="1524000"/>
            <a:ext cx="5791200" cy="3733800"/>
          </a:xfrm>
        </p:spPr>
        <p:txBody>
          <a:bodyPr/>
          <a:lstStyle/>
          <a:p>
            <a:pPr algn="ctr" eaLnBrk="1" hangingPunct="1"/>
            <a:r>
              <a:rPr lang="en-GB" sz="7200" dirty="0"/>
              <a:t>friction</a:t>
            </a:r>
          </a:p>
        </p:txBody>
      </p:sp>
      <p:sp>
        <p:nvSpPr>
          <p:cNvPr id="75779"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ACA3939-B1FC-4440-93DF-5A036AB2EC51}" type="datetime1">
              <a:rPr lang="en-GB" sz="1400" smtClean="0"/>
              <a:t>22/08/2021</a:t>
            </a:fld>
            <a:endParaRPr lang="en-GB" sz="1400" dirty="0"/>
          </a:p>
        </p:txBody>
      </p:sp>
      <p:sp>
        <p:nvSpPr>
          <p:cNvPr id="7578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57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9E0DA77-0F17-4255-83A6-5EC61AA7BF65}" type="slidenum">
              <a:rPr lang="en-GB" sz="2000" smtClean="0">
                <a:solidFill>
                  <a:schemeClr val="accent1"/>
                </a:solidFill>
              </a:rPr>
              <a:pPr eaLnBrk="1" hangingPunct="1"/>
              <a:t>111</a:t>
            </a:fld>
            <a:endParaRPr lang="en-GB" sz="2000" dirty="0">
              <a:solidFill>
                <a:schemeClr val="accent1"/>
              </a:solidFill>
            </a:endParaRPr>
          </a:p>
        </p:txBody>
      </p:sp>
    </p:spTree>
    <p:extLst>
      <p:ext uri="{BB962C8B-B14F-4D97-AF65-F5344CB8AC3E}">
        <p14:creationId xmlns:p14="http://schemas.microsoft.com/office/powerpoint/2010/main" val="119303824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5" name="Rectangle 1026"/>
          <p:cNvSpPr>
            <a:spLocks noGrp="1" noChangeArrowheads="1"/>
          </p:cNvSpPr>
          <p:nvPr>
            <p:ph type="title"/>
          </p:nvPr>
        </p:nvSpPr>
        <p:spPr>
          <a:xfrm>
            <a:off x="3203848" y="152400"/>
            <a:ext cx="4720952" cy="609600"/>
          </a:xfrm>
        </p:spPr>
        <p:txBody>
          <a:bodyPr>
            <a:normAutofit fontScale="90000"/>
          </a:bodyPr>
          <a:lstStyle/>
          <a:p>
            <a:pPr eaLnBrk="1" hangingPunct="1"/>
            <a:r>
              <a:rPr lang="en-GB" dirty="0"/>
              <a:t>Friction</a:t>
            </a:r>
          </a:p>
        </p:txBody>
      </p:sp>
      <p:sp>
        <p:nvSpPr>
          <p:cNvPr id="76806" name="Rectangle 1027"/>
          <p:cNvSpPr>
            <a:spLocks noGrp="1" noChangeArrowheads="1"/>
          </p:cNvSpPr>
          <p:nvPr>
            <p:ph type="body" sz="half" idx="1"/>
          </p:nvPr>
        </p:nvSpPr>
        <p:spPr>
          <a:xfrm>
            <a:off x="395536" y="2492896"/>
            <a:ext cx="8588375" cy="3456384"/>
          </a:xfrm>
        </p:spPr>
        <p:txBody>
          <a:bodyPr>
            <a:normAutofit/>
          </a:bodyPr>
          <a:lstStyle/>
          <a:p>
            <a:pPr eaLnBrk="1" hangingPunct="1">
              <a:lnSpc>
                <a:spcPct val="120000"/>
              </a:lnSpc>
              <a:buFontTx/>
              <a:buNone/>
            </a:pPr>
            <a:r>
              <a:rPr lang="en-GB" dirty="0">
                <a:solidFill>
                  <a:srgbClr val="FF0000"/>
                </a:solidFill>
              </a:rPr>
              <a:t>Friction</a:t>
            </a:r>
            <a:r>
              <a:rPr lang="en-GB" dirty="0"/>
              <a:t> is a very specific </a:t>
            </a:r>
            <a:r>
              <a:rPr lang="en-GB" u="sng" dirty="0">
                <a:solidFill>
                  <a:srgbClr val="FF0000"/>
                </a:solidFill>
              </a:rPr>
              <a:t>type of force</a:t>
            </a:r>
            <a:r>
              <a:rPr lang="en-GB" dirty="0">
                <a:solidFill>
                  <a:srgbClr val="FF0000"/>
                </a:solidFill>
              </a:rPr>
              <a:t> </a:t>
            </a:r>
            <a:r>
              <a:rPr lang="en-GB" dirty="0"/>
              <a:t>which </a:t>
            </a:r>
            <a:r>
              <a:rPr lang="en-GB" b="1" u="sng" dirty="0">
                <a:solidFill>
                  <a:schemeClr val="accent5">
                    <a:lumMod val="75000"/>
                  </a:schemeClr>
                </a:solidFill>
              </a:rPr>
              <a:t>opposes motion</a:t>
            </a:r>
            <a:r>
              <a:rPr lang="en-GB" dirty="0"/>
              <a:t>.  There are many types of friction, but all are caused by a </a:t>
            </a:r>
            <a:r>
              <a:rPr lang="en-GB" dirty="0">
                <a:solidFill>
                  <a:srgbClr val="FF0000"/>
                </a:solidFill>
              </a:rPr>
              <a:t>moving object rubbing against something </a:t>
            </a:r>
            <a:r>
              <a:rPr lang="en-GB" dirty="0"/>
              <a:t>else. </a:t>
            </a:r>
          </a:p>
          <a:p>
            <a:pPr eaLnBrk="1" hangingPunct="1">
              <a:lnSpc>
                <a:spcPct val="120000"/>
              </a:lnSpc>
              <a:buFontTx/>
              <a:buNone/>
            </a:pPr>
            <a:r>
              <a:rPr lang="en-GB" dirty="0"/>
              <a:t> </a:t>
            </a:r>
            <a:r>
              <a:rPr lang="en-GB" dirty="0">
                <a:solidFill>
                  <a:schemeClr val="bg1"/>
                </a:solidFill>
              </a:rPr>
              <a:t>Frictional forces will always act in the opposite direction to the direction of motion.</a:t>
            </a:r>
          </a:p>
        </p:txBody>
      </p:sp>
      <p:sp>
        <p:nvSpPr>
          <p:cNvPr id="76803"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8D9359-79BE-44C7-AFD6-CA7D96804B97}" type="datetime1">
              <a:rPr lang="en-GB" sz="1400" smtClean="0"/>
              <a:t>22/08/2021</a:t>
            </a:fld>
            <a:endParaRPr lang="en-GB" sz="1400" dirty="0"/>
          </a:p>
        </p:txBody>
      </p:sp>
      <p:sp>
        <p:nvSpPr>
          <p:cNvPr id="76804"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68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F27A08A-5173-42E2-8DEC-646D92DDBB7E}" type="slidenum">
              <a:rPr lang="en-GB" sz="2000" smtClean="0">
                <a:solidFill>
                  <a:schemeClr val="accent1"/>
                </a:solidFill>
              </a:rPr>
              <a:pPr eaLnBrk="1" hangingPunct="1"/>
              <a:t>112</a:t>
            </a:fld>
            <a:endParaRPr lang="en-GB" sz="2000" dirty="0">
              <a:solidFill>
                <a:schemeClr val="accent1"/>
              </a:solidFill>
            </a:endParaRPr>
          </a:p>
        </p:txBody>
      </p:sp>
      <p:grpSp>
        <p:nvGrpSpPr>
          <p:cNvPr id="76807" name="Group 22"/>
          <p:cNvGrpSpPr>
            <a:grpSpLocks/>
          </p:cNvGrpSpPr>
          <p:nvPr/>
        </p:nvGrpSpPr>
        <p:grpSpPr bwMode="auto">
          <a:xfrm>
            <a:off x="592289" y="721532"/>
            <a:ext cx="2808287" cy="1427163"/>
            <a:chOff x="3972" y="-3"/>
            <a:chExt cx="1590" cy="769"/>
          </a:xfrm>
        </p:grpSpPr>
        <p:graphicFrame>
          <p:nvGraphicFramePr>
            <p:cNvPr id="76808" name="Object 8"/>
            <p:cNvGraphicFramePr>
              <a:graphicFrameLocks noChangeAspect="1"/>
            </p:cNvGraphicFramePr>
            <p:nvPr/>
          </p:nvGraphicFramePr>
          <p:xfrm>
            <a:off x="3972" y="-3"/>
            <a:ext cx="1590" cy="699"/>
          </p:xfrm>
          <a:graphic>
            <a:graphicData uri="http://schemas.openxmlformats.org/presentationml/2006/ole">
              <mc:AlternateContent xmlns:mc="http://schemas.openxmlformats.org/markup-compatibility/2006">
                <mc:Choice xmlns:v="urn:schemas-microsoft-com:vml" Requires="v">
                  <p:oleObj name="CorelDRAW 6.0" r:id="rId2" imgW="6791325" imgH="2981325" progId="CorelDRAW.Graphic.6">
                    <p:embed/>
                  </p:oleObj>
                </mc:Choice>
                <mc:Fallback>
                  <p:oleObj name="CorelDRAW 6.0" r:id="rId2" imgW="6791325" imgH="2981325" progId="CorelDRAW.Graphic.6">
                    <p:embed/>
                    <p:pic>
                      <p:nvPicPr>
                        <p:cNvPr id="7680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2" y="-3"/>
                          <a:ext cx="1590" cy="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09" name="AutoShape 17"/>
            <p:cNvSpPr>
              <a:spLocks noChangeArrowheads="1"/>
            </p:cNvSpPr>
            <p:nvPr/>
          </p:nvSpPr>
          <p:spPr bwMode="auto">
            <a:xfrm rot="5400000">
              <a:off x="4631" y="376"/>
              <a:ext cx="272" cy="508"/>
            </a:xfrm>
            <a:prstGeom prst="downArrow">
              <a:avLst>
                <a:gd name="adj1" fmla="val 50000"/>
                <a:gd name="adj2" fmla="val 46691"/>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grpSp>
      <p:sp>
        <p:nvSpPr>
          <p:cNvPr id="2" name="TextBox 1"/>
          <p:cNvSpPr txBox="1"/>
          <p:nvPr/>
        </p:nvSpPr>
        <p:spPr>
          <a:xfrm>
            <a:off x="1331640" y="5085184"/>
            <a:ext cx="6533392" cy="523220"/>
          </a:xfrm>
          <a:prstGeom prst="rect">
            <a:avLst/>
          </a:prstGeom>
          <a:noFill/>
        </p:spPr>
        <p:txBody>
          <a:bodyPr wrap="none" rtlCol="0">
            <a:spAutoFit/>
          </a:bodyPr>
          <a:lstStyle/>
          <a:p>
            <a:r>
              <a:rPr lang="en-GB" sz="2800" b="1" dirty="0">
                <a:solidFill>
                  <a:srgbClr val="FF0000"/>
                </a:solidFill>
              </a:rPr>
              <a:t>Friction is a </a:t>
            </a:r>
            <a:r>
              <a:rPr lang="en-GB" sz="2800" b="1" u="sng" dirty="0">
                <a:solidFill>
                  <a:srgbClr val="FF0000"/>
                </a:solidFill>
              </a:rPr>
              <a:t>FORCE</a:t>
            </a:r>
            <a:r>
              <a:rPr lang="en-GB" sz="2800" b="1" dirty="0">
                <a:solidFill>
                  <a:srgbClr val="FF0000"/>
                </a:solidFill>
              </a:rPr>
              <a:t> which </a:t>
            </a:r>
            <a:r>
              <a:rPr lang="en-GB" sz="2800" b="1" u="sng" dirty="0">
                <a:solidFill>
                  <a:srgbClr val="FF0000"/>
                </a:solidFill>
              </a:rPr>
              <a:t>OPPOSES</a:t>
            </a:r>
            <a:r>
              <a:rPr lang="en-GB" sz="2800" b="1" dirty="0">
                <a:solidFill>
                  <a:srgbClr val="FF0000"/>
                </a:solidFill>
              </a:rPr>
              <a:t> motion</a:t>
            </a:r>
          </a:p>
        </p:txBody>
      </p:sp>
      <p:sp>
        <p:nvSpPr>
          <p:cNvPr id="3" name="TextBox 2"/>
          <p:cNvSpPr txBox="1"/>
          <p:nvPr/>
        </p:nvSpPr>
        <p:spPr>
          <a:xfrm>
            <a:off x="3419872" y="1786251"/>
            <a:ext cx="5383653" cy="369332"/>
          </a:xfrm>
          <a:prstGeom prst="rect">
            <a:avLst/>
          </a:prstGeom>
          <a:noFill/>
        </p:spPr>
        <p:txBody>
          <a:bodyPr wrap="none" rtlCol="0">
            <a:spAutoFit/>
          </a:bodyPr>
          <a:lstStyle/>
          <a:p>
            <a:r>
              <a:rPr lang="en-GB" dirty="0"/>
              <a:t>Opposes means goes against, in the opposite direction!</a:t>
            </a:r>
          </a:p>
        </p:txBody>
      </p:sp>
    </p:spTree>
    <p:extLst>
      <p:ext uri="{BB962C8B-B14F-4D97-AF65-F5344CB8AC3E}">
        <p14:creationId xmlns:p14="http://schemas.microsoft.com/office/powerpoint/2010/main" val="72057983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3"/>
          <p:cNvSpPr>
            <a:spLocks noGrp="1" noChangeArrowheads="1"/>
          </p:cNvSpPr>
          <p:nvPr>
            <p:ph type="body" sz="half" idx="1"/>
          </p:nvPr>
        </p:nvSpPr>
        <p:spPr>
          <a:xfrm>
            <a:off x="468313" y="4292600"/>
            <a:ext cx="8172450" cy="2565400"/>
          </a:xfrm>
        </p:spPr>
        <p:txBody>
          <a:bodyPr/>
          <a:lstStyle/>
          <a:p>
            <a:pPr eaLnBrk="1" hangingPunct="1">
              <a:lnSpc>
                <a:spcPct val="120000"/>
              </a:lnSpc>
              <a:buFontTx/>
              <a:buNone/>
            </a:pPr>
            <a:r>
              <a:rPr lang="en-GB" dirty="0"/>
              <a:t>e.g.  When you put your hand out the window of a moving car you feel a force pushing your hand. </a:t>
            </a:r>
            <a:r>
              <a:rPr lang="en-GB" dirty="0">
                <a:solidFill>
                  <a:srgbClr val="FF0066"/>
                </a:solidFill>
              </a:rPr>
              <a:t>Be careful! DANGER</a:t>
            </a:r>
            <a:endParaRPr lang="en-GB" dirty="0"/>
          </a:p>
          <a:p>
            <a:pPr eaLnBrk="1" hangingPunct="1">
              <a:lnSpc>
                <a:spcPct val="120000"/>
              </a:lnSpc>
              <a:buFontTx/>
              <a:buNone/>
            </a:pPr>
            <a:endParaRPr lang="en-GB" dirty="0"/>
          </a:p>
        </p:txBody>
      </p:sp>
      <p:sp>
        <p:nvSpPr>
          <p:cNvPr id="77827"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DF386AE-18B3-4E25-B139-D56CA80CFEED}" type="datetime1">
              <a:rPr lang="en-GB" sz="1400" smtClean="0"/>
              <a:t>22/08/2021</a:t>
            </a:fld>
            <a:endParaRPr lang="en-GB" sz="1400" dirty="0"/>
          </a:p>
        </p:txBody>
      </p:sp>
      <p:sp>
        <p:nvSpPr>
          <p:cNvPr id="7782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78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BEA5873-4DF2-4016-99A7-8CD7368F276C}" type="slidenum">
              <a:rPr lang="en-GB" sz="2000" smtClean="0">
                <a:solidFill>
                  <a:schemeClr val="accent1"/>
                </a:solidFill>
              </a:rPr>
              <a:pPr eaLnBrk="1" hangingPunct="1"/>
              <a:t>113</a:t>
            </a:fld>
            <a:endParaRPr lang="en-GB" sz="2000" dirty="0">
              <a:solidFill>
                <a:schemeClr val="accent1"/>
              </a:solidFill>
            </a:endParaRPr>
          </a:p>
        </p:txBody>
      </p:sp>
      <p:pic>
        <p:nvPicPr>
          <p:cNvPr id="778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0"/>
            <a:ext cx="57150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7831" name="Rectangle 3"/>
          <p:cNvSpPr>
            <a:spLocks noChangeArrowheads="1"/>
          </p:cNvSpPr>
          <p:nvPr/>
        </p:nvSpPr>
        <p:spPr bwMode="auto">
          <a:xfrm>
            <a:off x="0" y="0"/>
            <a:ext cx="3313113" cy="4684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120000"/>
              </a:lnSpc>
              <a:spcBef>
                <a:spcPct val="20000"/>
              </a:spcBef>
            </a:pPr>
            <a:r>
              <a:rPr lang="en-GB" sz="3200" dirty="0">
                <a:solidFill>
                  <a:srgbClr val="FF0000"/>
                </a:solidFill>
                <a:latin typeface="Comic Sans MS" pitchFamily="66" charset="0"/>
              </a:rPr>
              <a:t>Air friction/ resistance is the force of air being pushed out of the way of a moving object.</a:t>
            </a:r>
          </a:p>
        </p:txBody>
      </p:sp>
    </p:spTree>
    <p:extLst>
      <p:ext uri="{BB962C8B-B14F-4D97-AF65-F5344CB8AC3E}">
        <p14:creationId xmlns:p14="http://schemas.microsoft.com/office/powerpoint/2010/main" val="27795357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364123-7209-4EA5-8B49-8E6C1F53336F}" type="datetime1">
              <a:rPr lang="en-GB" sz="1400" smtClean="0"/>
              <a:t>22/08/2021</a:t>
            </a:fld>
            <a:endParaRPr lang="en-GB" sz="1400" dirty="0"/>
          </a:p>
        </p:txBody>
      </p:sp>
      <p:sp>
        <p:nvSpPr>
          <p:cNvPr id="7885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88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567FF8-2A29-473A-9266-4F39B0AAC045}" type="slidenum">
              <a:rPr lang="en-GB" sz="2000" smtClean="0">
                <a:solidFill>
                  <a:schemeClr val="accent1"/>
                </a:solidFill>
              </a:rPr>
              <a:pPr eaLnBrk="1" hangingPunct="1"/>
              <a:t>114</a:t>
            </a:fld>
            <a:endParaRPr lang="en-GB" sz="2000" dirty="0">
              <a:solidFill>
                <a:schemeClr val="accent1"/>
              </a:solidFill>
            </a:endParaRPr>
          </a:p>
        </p:txBody>
      </p:sp>
      <p:grpSp>
        <p:nvGrpSpPr>
          <p:cNvPr id="78853" name="Group 19"/>
          <p:cNvGrpSpPr>
            <a:grpSpLocks/>
          </p:cNvGrpSpPr>
          <p:nvPr/>
        </p:nvGrpSpPr>
        <p:grpSpPr bwMode="auto">
          <a:xfrm>
            <a:off x="5219700" y="692150"/>
            <a:ext cx="2592388" cy="1639888"/>
            <a:chOff x="3379" y="768"/>
            <a:chExt cx="1633" cy="1033"/>
          </a:xfrm>
        </p:grpSpPr>
        <p:graphicFrame>
          <p:nvGraphicFramePr>
            <p:cNvPr id="78855" name="Object 7"/>
            <p:cNvGraphicFramePr>
              <a:graphicFrameLocks noChangeAspect="1"/>
            </p:cNvGraphicFramePr>
            <p:nvPr/>
          </p:nvGraphicFramePr>
          <p:xfrm>
            <a:off x="3379" y="768"/>
            <a:ext cx="1633" cy="658"/>
          </p:xfrm>
          <a:graphic>
            <a:graphicData uri="http://schemas.openxmlformats.org/presentationml/2006/ole">
              <mc:AlternateContent xmlns:mc="http://schemas.openxmlformats.org/markup-compatibility/2006">
                <mc:Choice xmlns:v="urn:schemas-microsoft-com:vml" Requires="v">
                  <p:oleObj name="CorelDRAW 6.0" r:id="rId2" imgW="6496050" imgH="2619375" progId="CorelDRAW.Graphic.6">
                    <p:embed/>
                  </p:oleObj>
                </mc:Choice>
                <mc:Fallback>
                  <p:oleObj name="CorelDRAW 6.0" r:id="rId2" imgW="6496050" imgH="2619375" progId="CorelDRAW.Graphic.6">
                    <p:embed/>
                    <p:pic>
                      <p:nvPicPr>
                        <p:cNvPr id="78855"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9" y="768"/>
                          <a:ext cx="1633"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8856" name="AutoShape 16"/>
            <p:cNvSpPr>
              <a:spLocks noChangeArrowheads="1"/>
            </p:cNvSpPr>
            <p:nvPr/>
          </p:nvSpPr>
          <p:spPr bwMode="auto">
            <a:xfrm rot="10800000">
              <a:off x="4014" y="1293"/>
              <a:ext cx="354" cy="508"/>
            </a:xfrm>
            <a:prstGeom prst="downArrow">
              <a:avLst>
                <a:gd name="adj1" fmla="val 50000"/>
                <a:gd name="adj2" fmla="val 35876"/>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grpSp>
      <p:sp>
        <p:nvSpPr>
          <p:cNvPr id="78854" name="Text Box 21"/>
          <p:cNvSpPr txBox="1">
            <a:spLocks noChangeArrowheads="1"/>
          </p:cNvSpPr>
          <p:nvPr/>
        </p:nvSpPr>
        <p:spPr bwMode="auto">
          <a:xfrm>
            <a:off x="468313" y="836613"/>
            <a:ext cx="7920037"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4400" b="1" dirty="0">
                <a:solidFill>
                  <a:srgbClr val="FF0000"/>
                </a:solidFill>
                <a:latin typeface="Arial" pitchFamily="34" charset="0"/>
                <a:cs typeface="Arial" pitchFamily="34" charset="0"/>
              </a:rPr>
              <a:t>Air resistance</a:t>
            </a:r>
          </a:p>
          <a:p>
            <a:pPr eaLnBrk="1" hangingPunct="1">
              <a:spcBef>
                <a:spcPct val="50000"/>
              </a:spcBef>
            </a:pPr>
            <a:endParaRPr lang="en-GB" sz="4400" dirty="0">
              <a:solidFill>
                <a:srgbClr val="FF0000"/>
              </a:solidFill>
              <a:latin typeface="Arial" pitchFamily="34" charset="0"/>
              <a:cs typeface="Arial" pitchFamily="34" charset="0"/>
            </a:endParaRPr>
          </a:p>
          <a:p>
            <a:pPr eaLnBrk="1" hangingPunct="1">
              <a:spcBef>
                <a:spcPct val="50000"/>
              </a:spcBef>
            </a:pPr>
            <a:r>
              <a:rPr lang="en-GB" sz="2800" dirty="0">
                <a:solidFill>
                  <a:srgbClr val="FF0000"/>
                </a:solidFill>
                <a:latin typeface="Arial" pitchFamily="34" charset="0"/>
                <a:cs typeface="Arial" pitchFamily="34" charset="0"/>
              </a:rPr>
              <a:t>It is the force that slows things down when they are moving through air.</a:t>
            </a:r>
          </a:p>
          <a:p>
            <a:pPr eaLnBrk="1" hangingPunct="1">
              <a:spcBef>
                <a:spcPct val="50000"/>
              </a:spcBef>
            </a:pPr>
            <a:r>
              <a:rPr lang="en-GB" sz="2800" dirty="0">
                <a:solidFill>
                  <a:srgbClr val="FF0000"/>
                </a:solidFill>
                <a:latin typeface="Arial" pitchFamily="34" charset="0"/>
                <a:cs typeface="Arial" pitchFamily="34" charset="0"/>
              </a:rPr>
              <a:t>It pushes against a moving car or against the body of a person falling from the sky.</a:t>
            </a:r>
          </a:p>
        </p:txBody>
      </p:sp>
      <p:sp>
        <p:nvSpPr>
          <p:cNvPr id="2" name="TextBox 1"/>
          <p:cNvSpPr txBox="1"/>
          <p:nvPr/>
        </p:nvSpPr>
        <p:spPr>
          <a:xfrm>
            <a:off x="827537" y="5373216"/>
            <a:ext cx="3991798" cy="369332"/>
          </a:xfrm>
          <a:prstGeom prst="rect">
            <a:avLst/>
          </a:prstGeom>
          <a:noFill/>
        </p:spPr>
        <p:txBody>
          <a:bodyPr wrap="none" rtlCol="0">
            <a:spAutoFit/>
          </a:bodyPr>
          <a:lstStyle/>
          <a:p>
            <a:r>
              <a:rPr lang="en-GB" dirty="0">
                <a:solidFill>
                  <a:srgbClr val="FF0000"/>
                </a:solidFill>
                <a:latin typeface="Teen" pitchFamily="2" charset="0"/>
              </a:rPr>
              <a:t>Go through the powerpoint on PARACHUTES (Physics</a:t>
            </a:r>
            <a:r>
              <a:rPr lang="en-GB" dirty="0">
                <a:solidFill>
                  <a:schemeClr val="accent1">
                    <a:lumMod val="40000"/>
                    <a:lumOff val="60000"/>
                  </a:schemeClr>
                </a:solidFill>
                <a:latin typeface="Teen" pitchFamily="2" charset="0"/>
              </a:rPr>
              <a:t>)</a:t>
            </a:r>
          </a:p>
        </p:txBody>
      </p:sp>
    </p:spTree>
    <p:extLst>
      <p:ext uri="{BB962C8B-B14F-4D97-AF65-F5344CB8AC3E}">
        <p14:creationId xmlns:p14="http://schemas.microsoft.com/office/powerpoint/2010/main" val="412759051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Rectangle 2050"/>
          <p:cNvSpPr>
            <a:spLocks noGrp="1" noChangeArrowheads="1"/>
          </p:cNvSpPr>
          <p:nvPr>
            <p:ph type="title"/>
          </p:nvPr>
        </p:nvSpPr>
        <p:spPr/>
        <p:txBody>
          <a:bodyPr>
            <a:normAutofit fontScale="90000"/>
          </a:bodyPr>
          <a:lstStyle/>
          <a:p>
            <a:pPr eaLnBrk="1" hangingPunct="1"/>
            <a:r>
              <a:rPr lang="en-GB" dirty="0"/>
              <a:t>Friction  </a:t>
            </a:r>
            <a:r>
              <a:rPr lang="en-GB" sz="1600" b="1" u="sng" dirty="0"/>
              <a:t>Surface friction</a:t>
            </a:r>
            <a:br>
              <a:rPr lang="en-GB" sz="1600" b="1" u="sng" dirty="0"/>
            </a:br>
            <a:endParaRPr lang="en-GB" sz="1600" b="1" u="sng" dirty="0"/>
          </a:p>
        </p:txBody>
      </p:sp>
      <p:sp>
        <p:nvSpPr>
          <p:cNvPr id="79878" name="Rectangle 2051"/>
          <p:cNvSpPr>
            <a:spLocks noGrp="1" noChangeArrowheads="1"/>
          </p:cNvSpPr>
          <p:nvPr>
            <p:ph type="body" sz="half" idx="1"/>
          </p:nvPr>
        </p:nvSpPr>
        <p:spPr>
          <a:xfrm>
            <a:off x="228600" y="685800"/>
            <a:ext cx="8588375" cy="4979988"/>
          </a:xfrm>
        </p:spPr>
        <p:txBody>
          <a:bodyPr/>
          <a:lstStyle/>
          <a:p>
            <a:pPr eaLnBrk="1" hangingPunct="1">
              <a:lnSpc>
                <a:spcPct val="120000"/>
              </a:lnSpc>
              <a:buFontTx/>
              <a:buNone/>
            </a:pPr>
            <a:r>
              <a:rPr lang="en-GB" dirty="0"/>
              <a:t>When an object is dragged across a surface, there is a strong frictional force.  This is affected by the surfaces.  Generally, smoother or wetter surfaces will have less friction.</a:t>
            </a:r>
            <a:br>
              <a:rPr lang="en-GB" dirty="0"/>
            </a:br>
            <a:r>
              <a:rPr lang="en-GB" dirty="0"/>
              <a:t>E.g.  Pushing a box along a carpet or along ice.</a:t>
            </a:r>
          </a:p>
        </p:txBody>
      </p:sp>
      <p:sp>
        <p:nvSpPr>
          <p:cNvPr id="79875"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42F9A4F-D923-46E7-B7D5-14B4C081928E}" type="datetime1">
              <a:rPr lang="en-GB" sz="1400" smtClean="0"/>
              <a:t>22/08/2021</a:t>
            </a:fld>
            <a:endParaRPr lang="en-GB" sz="1400" dirty="0"/>
          </a:p>
        </p:txBody>
      </p:sp>
      <p:sp>
        <p:nvSpPr>
          <p:cNvPr id="79876"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98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985BBF5-2BDF-435D-938A-5E46AC8D8D19}" type="slidenum">
              <a:rPr lang="en-GB" sz="2000" smtClean="0">
                <a:solidFill>
                  <a:schemeClr val="accent1"/>
                </a:solidFill>
              </a:rPr>
              <a:pPr eaLnBrk="1" hangingPunct="1"/>
              <a:t>115</a:t>
            </a:fld>
            <a:endParaRPr lang="en-GB" sz="2000" dirty="0">
              <a:solidFill>
                <a:schemeClr val="accent1"/>
              </a:solidFill>
            </a:endParaRPr>
          </a:p>
        </p:txBody>
      </p:sp>
      <p:pic>
        <p:nvPicPr>
          <p:cNvPr id="79879" name="Picture 20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267200"/>
            <a:ext cx="476250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49824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901" name="Rectangle 2"/>
          <p:cNvSpPr>
            <a:spLocks noGrp="1" noChangeArrowheads="1"/>
          </p:cNvSpPr>
          <p:nvPr>
            <p:ph type="title"/>
          </p:nvPr>
        </p:nvSpPr>
        <p:spPr>
          <a:xfrm>
            <a:off x="395536" y="0"/>
            <a:ext cx="8229600" cy="836712"/>
          </a:xfrm>
        </p:spPr>
        <p:txBody>
          <a:bodyPr>
            <a:normAutofit fontScale="90000"/>
          </a:bodyPr>
          <a:lstStyle/>
          <a:p>
            <a:pPr eaLnBrk="1" hangingPunct="1"/>
            <a:r>
              <a:rPr lang="en-GB" dirty="0"/>
              <a:t>Friction- </a:t>
            </a:r>
            <a:r>
              <a:rPr lang="en-GB" sz="2700" dirty="0"/>
              <a:t>ANSWER THESE IN A TABLE IN YOUR JOTTER</a:t>
            </a:r>
          </a:p>
        </p:txBody>
      </p:sp>
      <p:sp>
        <p:nvSpPr>
          <p:cNvPr id="467971" name="Rectangle 3"/>
          <p:cNvSpPr>
            <a:spLocks noGrp="1" noChangeArrowheads="1"/>
          </p:cNvSpPr>
          <p:nvPr>
            <p:ph idx="1"/>
          </p:nvPr>
        </p:nvSpPr>
        <p:spPr>
          <a:xfrm>
            <a:off x="539552" y="1196752"/>
            <a:ext cx="7772400" cy="5472113"/>
          </a:xfrm>
        </p:spPr>
        <p:txBody>
          <a:bodyPr>
            <a:normAutofit lnSpcReduction="10000"/>
          </a:bodyPr>
          <a:lstStyle/>
          <a:p>
            <a:pPr eaLnBrk="1" hangingPunct="1">
              <a:lnSpc>
                <a:spcPct val="80000"/>
              </a:lnSpc>
              <a:buFontTx/>
              <a:buNone/>
            </a:pPr>
            <a:r>
              <a:rPr lang="en-GB" sz="2800" dirty="0"/>
              <a:t>With the person next to you</a:t>
            </a:r>
          </a:p>
          <a:p>
            <a:pPr eaLnBrk="1" hangingPunct="1">
              <a:lnSpc>
                <a:spcPct val="80000"/>
              </a:lnSpc>
            </a:pPr>
            <a:r>
              <a:rPr lang="en-GB" sz="2800" dirty="0">
                <a:solidFill>
                  <a:srgbClr val="FF0000"/>
                </a:solidFill>
              </a:rPr>
              <a:t>Think of two examples where we try to minimise friction.</a:t>
            </a:r>
          </a:p>
          <a:p>
            <a:pPr eaLnBrk="1" hangingPunct="1">
              <a:lnSpc>
                <a:spcPct val="80000"/>
              </a:lnSpc>
            </a:pPr>
            <a:endParaRPr lang="en-GB" sz="2800" dirty="0">
              <a:solidFill>
                <a:srgbClr val="FF0000"/>
              </a:solidFill>
            </a:endParaRPr>
          </a:p>
          <a:p>
            <a:pPr eaLnBrk="1" hangingPunct="1">
              <a:lnSpc>
                <a:spcPct val="80000"/>
              </a:lnSpc>
            </a:pPr>
            <a:r>
              <a:rPr lang="en-GB" sz="2800" dirty="0">
                <a:solidFill>
                  <a:srgbClr val="FF0000"/>
                </a:solidFill>
              </a:rPr>
              <a:t>Think of one example where we try to increase friction.</a:t>
            </a:r>
          </a:p>
          <a:p>
            <a:pPr eaLnBrk="1" hangingPunct="1">
              <a:lnSpc>
                <a:spcPct val="80000"/>
              </a:lnSpc>
              <a:buFontTx/>
              <a:buNone/>
            </a:pPr>
            <a:endParaRPr lang="en-GB" sz="2800" dirty="0"/>
          </a:p>
          <a:p>
            <a:pPr eaLnBrk="1" hangingPunct="1">
              <a:lnSpc>
                <a:spcPct val="80000"/>
              </a:lnSpc>
              <a:buFontTx/>
              <a:buNone/>
            </a:pPr>
            <a:r>
              <a:rPr lang="en-GB" sz="2800" dirty="0"/>
              <a:t>With the other people at your table…</a:t>
            </a:r>
          </a:p>
          <a:p>
            <a:pPr eaLnBrk="1" hangingPunct="1">
              <a:lnSpc>
                <a:spcPct val="80000"/>
              </a:lnSpc>
            </a:pPr>
            <a:r>
              <a:rPr lang="en-GB" sz="2800" dirty="0">
                <a:solidFill>
                  <a:srgbClr val="FF0000"/>
                </a:solidFill>
              </a:rPr>
              <a:t>Discuss how we reduce or increase friction in the examples you used</a:t>
            </a:r>
          </a:p>
          <a:p>
            <a:pPr eaLnBrk="1" hangingPunct="1">
              <a:lnSpc>
                <a:spcPct val="80000"/>
              </a:lnSpc>
            </a:pPr>
            <a:endParaRPr lang="en-GB" sz="2800" dirty="0">
              <a:solidFill>
                <a:srgbClr val="FF0000"/>
              </a:solidFill>
            </a:endParaRPr>
          </a:p>
          <a:p>
            <a:pPr eaLnBrk="1" hangingPunct="1">
              <a:lnSpc>
                <a:spcPct val="80000"/>
              </a:lnSpc>
            </a:pPr>
            <a:r>
              <a:rPr lang="en-GB" sz="2800" dirty="0"/>
              <a:t>Can you think of any situations where an object can be moving, but not be affected by any friction?</a:t>
            </a:r>
          </a:p>
        </p:txBody>
      </p:sp>
      <p:sp>
        <p:nvSpPr>
          <p:cNvPr id="80899"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5525C71-93EF-4C97-BB94-1D3699E16729}" type="datetime1">
              <a:rPr lang="en-GB" sz="1400" smtClean="0"/>
              <a:t>22/08/2021</a:t>
            </a:fld>
            <a:endParaRPr lang="en-GB" sz="1400" dirty="0"/>
          </a:p>
        </p:txBody>
      </p:sp>
      <p:sp>
        <p:nvSpPr>
          <p:cNvPr id="8090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808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0C3588-B5BA-4F90-8905-DEC22404967B}" type="slidenum">
              <a:rPr lang="en-GB" sz="2000" smtClean="0">
                <a:solidFill>
                  <a:schemeClr val="accent1"/>
                </a:solidFill>
              </a:rPr>
              <a:pPr eaLnBrk="1" hangingPunct="1"/>
              <a:t>116</a:t>
            </a:fld>
            <a:endParaRPr lang="en-GB" sz="2000" dirty="0">
              <a:solidFill>
                <a:schemeClr val="accent1"/>
              </a:solidFill>
            </a:endParaRPr>
          </a:p>
        </p:txBody>
      </p:sp>
    </p:spTree>
    <p:extLst>
      <p:ext uri="{BB962C8B-B14F-4D97-AF65-F5344CB8AC3E}">
        <p14:creationId xmlns:p14="http://schemas.microsoft.com/office/powerpoint/2010/main" val="27762416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679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1" grpId="0"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2"/>
          <p:cNvSpPr>
            <a:spLocks noGrp="1" noChangeArrowheads="1"/>
          </p:cNvSpPr>
          <p:nvPr>
            <p:ph type="title"/>
          </p:nvPr>
        </p:nvSpPr>
        <p:spPr>
          <a:xfrm>
            <a:off x="107504" y="274638"/>
            <a:ext cx="8928992" cy="778098"/>
          </a:xfrm>
        </p:spPr>
        <p:txBody>
          <a:bodyPr>
            <a:normAutofit fontScale="90000"/>
          </a:bodyPr>
          <a:lstStyle/>
          <a:p>
            <a:pPr eaLnBrk="1" hangingPunct="1"/>
            <a:r>
              <a:rPr lang="en-US" dirty="0"/>
              <a:t>LABEL THE places where there is FRICTION</a:t>
            </a:r>
          </a:p>
        </p:txBody>
      </p:sp>
      <p:sp>
        <p:nvSpPr>
          <p:cNvPr id="81923"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CE8CA4-F8FC-466F-812B-49D245F938F3}" type="datetime1">
              <a:rPr lang="en-GB" sz="1400" smtClean="0"/>
              <a:t>22/08/2021</a:t>
            </a:fld>
            <a:endParaRPr lang="en-GB" sz="1400" dirty="0"/>
          </a:p>
        </p:txBody>
      </p:sp>
      <p:sp>
        <p:nvSpPr>
          <p:cNvPr id="81924"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819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6ABA305-FA2E-4F5F-B31D-1008574AD032}" type="slidenum">
              <a:rPr lang="en-GB" sz="2000" smtClean="0">
                <a:solidFill>
                  <a:schemeClr val="accent1"/>
                </a:solidFill>
              </a:rPr>
              <a:pPr eaLnBrk="1" hangingPunct="1"/>
              <a:t>117</a:t>
            </a:fld>
            <a:endParaRPr lang="en-GB" sz="2000" dirty="0">
              <a:solidFill>
                <a:schemeClr val="accent1"/>
              </a:solidFill>
            </a:endParaRPr>
          </a:p>
        </p:txBody>
      </p:sp>
      <p:grpSp>
        <p:nvGrpSpPr>
          <p:cNvPr id="81926" name="Group 7"/>
          <p:cNvGrpSpPr>
            <a:grpSpLocks/>
          </p:cNvGrpSpPr>
          <p:nvPr/>
        </p:nvGrpSpPr>
        <p:grpSpPr bwMode="auto">
          <a:xfrm>
            <a:off x="2483768" y="1628800"/>
            <a:ext cx="5288632" cy="4895825"/>
            <a:chOff x="864" y="960"/>
            <a:chExt cx="2592" cy="2688"/>
          </a:xfrm>
        </p:grpSpPr>
        <p:sp>
          <p:nvSpPr>
            <p:cNvPr id="81927" name="Rectangle 6"/>
            <p:cNvSpPr>
              <a:spLocks noChangeArrowheads="1"/>
            </p:cNvSpPr>
            <p:nvPr/>
          </p:nvSpPr>
          <p:spPr bwMode="auto">
            <a:xfrm>
              <a:off x="864" y="960"/>
              <a:ext cx="2592" cy="268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81928" name="Picture 5" descr="C:\Program Files\Microsoft Office\Clipart\Pub60Cor\SL00286_.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 y="1200"/>
              <a:ext cx="2180" cy="2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3577006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6412230" y="6356351"/>
            <a:ext cx="2137410" cy="365125"/>
          </a:xfrm>
        </p:spPr>
        <p:txBody>
          <a:bodyPr/>
          <a:lstStyle/>
          <a:p>
            <a:fld id="{BC9C1194-CE0D-4EEF-A7D3-586CAFE96233}" type="datetime1">
              <a:rPr lang="en-GB" smtClean="0"/>
              <a:t>22/08/2021</a:t>
            </a:fld>
            <a:endParaRPr lang="en-GB" dirty="0"/>
          </a:p>
        </p:txBody>
      </p:sp>
      <p:sp>
        <p:nvSpPr>
          <p:cNvPr id="3" name="Footer Placeholder 2"/>
          <p:cNvSpPr>
            <a:spLocks noGrp="1"/>
          </p:cNvSpPr>
          <p:nvPr>
            <p:ph type="ftr" sz="quarter" idx="4294967295"/>
          </p:nvPr>
        </p:nvSpPr>
        <p:spPr>
          <a:xfrm>
            <a:off x="594360" y="6355846"/>
            <a:ext cx="5680710" cy="365125"/>
          </a:xfrm>
        </p:spPr>
        <p:txBody>
          <a:bodyPr/>
          <a:lstStyle/>
          <a:p>
            <a:r>
              <a:rPr lang="en-GB" dirty="0"/>
              <a:t>JAH</a:t>
            </a:r>
          </a:p>
        </p:txBody>
      </p:sp>
      <p:sp>
        <p:nvSpPr>
          <p:cNvPr id="829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52290-408E-4D0E-A66E-6121F80188EF}" type="slidenum">
              <a:rPr lang="en-GB" sz="2000" smtClean="0">
                <a:solidFill>
                  <a:schemeClr val="accent1"/>
                </a:solidFill>
              </a:rPr>
              <a:pPr eaLnBrk="1" hangingPunct="1"/>
              <a:t>118</a:t>
            </a:fld>
            <a:endParaRPr lang="en-GB" sz="2000" dirty="0">
              <a:solidFill>
                <a:schemeClr val="accent1"/>
              </a:solidFill>
            </a:endParaRPr>
          </a:p>
        </p:txBody>
      </p:sp>
      <p:sp>
        <p:nvSpPr>
          <p:cNvPr id="82949" name="Rectangle 2"/>
          <p:cNvSpPr>
            <a:spLocks noGrp="1" noChangeArrowheads="1"/>
          </p:cNvSpPr>
          <p:nvPr>
            <p:ph type="title" idx="4294967295"/>
          </p:nvPr>
        </p:nvSpPr>
        <p:spPr>
          <a:xfrm>
            <a:off x="3352800" y="1268413"/>
            <a:ext cx="5791200" cy="3733800"/>
          </a:xfrm>
        </p:spPr>
        <p:txBody>
          <a:bodyPr/>
          <a:lstStyle/>
          <a:p>
            <a:pPr algn="ctr" eaLnBrk="1" hangingPunct="1"/>
            <a:r>
              <a:rPr lang="en-GB" sz="7200" dirty="0"/>
              <a:t>Friction</a:t>
            </a:r>
            <a:br>
              <a:rPr lang="en-GB" sz="7200" dirty="0"/>
            </a:br>
            <a:r>
              <a:rPr lang="en-GB" sz="7200" dirty="0"/>
              <a:t>-good or bad</a:t>
            </a:r>
          </a:p>
        </p:txBody>
      </p:sp>
      <p:sp>
        <p:nvSpPr>
          <p:cNvPr id="82947"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82948"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dirty="0"/>
              <a:t>JAH</a:t>
            </a:r>
          </a:p>
        </p:txBody>
      </p:sp>
    </p:spTree>
    <p:extLst>
      <p:ext uri="{BB962C8B-B14F-4D97-AF65-F5344CB8AC3E}">
        <p14:creationId xmlns:p14="http://schemas.microsoft.com/office/powerpoint/2010/main" val="330057845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CCD96-DE55-4E80-A296-975E49383F88}"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39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172D4A0-2F98-43E4-BF83-CD930387AAF5}" type="slidenum">
              <a:rPr lang="en-GB" sz="2000" smtClean="0">
                <a:solidFill>
                  <a:schemeClr val="accent1"/>
                </a:solidFill>
              </a:rPr>
              <a:pPr eaLnBrk="1" hangingPunct="1"/>
              <a:t>119</a:t>
            </a:fld>
            <a:endParaRPr lang="en-GB" sz="2000" dirty="0">
              <a:solidFill>
                <a:schemeClr val="accent1"/>
              </a:solidFill>
            </a:endParaRPr>
          </a:p>
        </p:txBody>
      </p:sp>
      <p:sp>
        <p:nvSpPr>
          <p:cNvPr id="83971"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29946252-18BF-4636-937C-5A7BE86B84C6}" type="slidenum">
              <a:rPr lang="en-GB" sz="1400">
                <a:solidFill>
                  <a:schemeClr val="accent1"/>
                </a:solidFill>
              </a:rPr>
              <a:pPr algn="r" eaLnBrk="1" hangingPunct="1"/>
              <a:t>119</a:t>
            </a:fld>
            <a:endParaRPr lang="en-GB" sz="1400" dirty="0">
              <a:solidFill>
                <a:schemeClr val="accent1"/>
              </a:solidFill>
            </a:endParaRPr>
          </a:p>
        </p:txBody>
      </p:sp>
      <p:sp>
        <p:nvSpPr>
          <p:cNvPr id="83972" name="Rectangle 5"/>
          <p:cNvSpPr>
            <a:spLocks noChangeArrowheads="1"/>
          </p:cNvSpPr>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GB" sz="4400" dirty="0">
                <a:solidFill>
                  <a:schemeClr val="accent5">
                    <a:lumMod val="75000"/>
                  </a:schemeClr>
                </a:solidFill>
              </a:rPr>
              <a:t>Useful or Not so useful?</a:t>
            </a:r>
          </a:p>
        </p:txBody>
      </p:sp>
      <p:pic>
        <p:nvPicPr>
          <p:cNvPr id="83973" name="Picture 8" descr="iheartvector-men-walking-run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412875"/>
            <a:ext cx="4102100" cy="410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Rectangle 6"/>
          <p:cNvSpPr>
            <a:spLocks noChangeArrowheads="1"/>
          </p:cNvSpPr>
          <p:nvPr/>
        </p:nvSpPr>
        <p:spPr bwMode="auto">
          <a:xfrm>
            <a:off x="2124075" y="4868863"/>
            <a:ext cx="5186363" cy="9159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GB" sz="3600" b="1" dirty="0">
                <a:latin typeface="Verdana" pitchFamily="34" charset="0"/>
              </a:rPr>
              <a:t>Walking or running</a:t>
            </a:r>
            <a:r>
              <a:rPr lang="en-GB" dirty="0"/>
              <a:t> </a:t>
            </a:r>
            <a:br>
              <a:rPr lang="en-GB" dirty="0"/>
            </a:br>
            <a:endParaRPr lang="en-GB" dirty="0"/>
          </a:p>
        </p:txBody>
      </p:sp>
    </p:spTree>
    <p:extLst>
      <p:ext uri="{BB962C8B-B14F-4D97-AF65-F5344CB8AC3E}">
        <p14:creationId xmlns:p14="http://schemas.microsoft.com/office/powerpoint/2010/main" val="3157043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F2109D-4B17-4FD8-9C3D-E8B96635CF59}" type="slidenum">
              <a:rPr lang="en-GB" sz="2000" smtClean="0">
                <a:solidFill>
                  <a:schemeClr val="accent1"/>
                </a:solidFill>
              </a:rPr>
              <a:pPr eaLnBrk="1" hangingPunct="1"/>
              <a:t>12</a:t>
            </a:fld>
            <a:endParaRPr lang="en-GB" sz="2000" dirty="0">
              <a:solidFill>
                <a:schemeClr val="accent1"/>
              </a:solidFill>
            </a:endParaRPr>
          </a:p>
        </p:txBody>
      </p:sp>
      <p:sp>
        <p:nvSpPr>
          <p:cNvPr id="6149" name="Title 1"/>
          <p:cNvSpPr>
            <a:spLocks noGrp="1"/>
          </p:cNvSpPr>
          <p:nvPr>
            <p:ph type="title" idx="4294967295"/>
          </p:nvPr>
        </p:nvSpPr>
        <p:spPr>
          <a:xfrm>
            <a:off x="914400" y="188913"/>
            <a:ext cx="8229600" cy="1143000"/>
          </a:xfrm>
        </p:spPr>
        <p:style>
          <a:lnRef idx="3">
            <a:schemeClr val="lt1"/>
          </a:lnRef>
          <a:fillRef idx="1">
            <a:schemeClr val="dk1"/>
          </a:fillRef>
          <a:effectRef idx="1">
            <a:schemeClr val="dk1"/>
          </a:effectRef>
          <a:fontRef idx="minor">
            <a:schemeClr val="lt1"/>
          </a:fontRef>
        </p:style>
        <p:txBody>
          <a:bodyPr/>
          <a:lstStyle/>
          <a:p>
            <a:pPr eaLnBrk="1" hangingPunct="1"/>
            <a:r>
              <a:rPr lang="en-GB" dirty="0"/>
              <a:t>WHAT WE WILL BE COVERING</a:t>
            </a:r>
          </a:p>
        </p:txBody>
      </p:sp>
      <p:sp>
        <p:nvSpPr>
          <p:cNvPr id="6150" name="Content Placeholder 2"/>
          <p:cNvSpPr>
            <a:spLocks noGrp="1"/>
          </p:cNvSpPr>
          <p:nvPr>
            <p:ph idx="4294967295"/>
          </p:nvPr>
        </p:nvSpPr>
        <p:spPr>
          <a:xfrm>
            <a:off x="755576" y="1581150"/>
            <a:ext cx="7461250" cy="5276850"/>
          </a:xfrm>
        </p:spPr>
        <p:txBody>
          <a:bodyPr/>
          <a:lstStyle/>
          <a:p>
            <a:pPr eaLnBrk="1" hangingPunct="1">
              <a:buFont typeface="Wingdings" pitchFamily="2" charset="2"/>
              <a:buChar char="ü"/>
            </a:pPr>
            <a:r>
              <a:rPr lang="en-GB" dirty="0"/>
              <a:t>WHAT IS A FORCE?</a:t>
            </a:r>
          </a:p>
          <a:p>
            <a:pPr eaLnBrk="1" hangingPunct="1">
              <a:buFont typeface="Wingdings" pitchFamily="2" charset="2"/>
              <a:buChar char="ü"/>
            </a:pPr>
            <a:r>
              <a:rPr lang="en-GB" dirty="0"/>
              <a:t>Forces around us</a:t>
            </a:r>
          </a:p>
          <a:p>
            <a:pPr eaLnBrk="1" hangingPunct="1">
              <a:buFont typeface="Wingdings" pitchFamily="2" charset="2"/>
              <a:buChar char="ü"/>
            </a:pPr>
            <a:r>
              <a:rPr lang="en-GB" dirty="0"/>
              <a:t>EFFECTS OF A FORCE?</a:t>
            </a:r>
          </a:p>
          <a:p>
            <a:pPr eaLnBrk="1" hangingPunct="1">
              <a:buFont typeface="Wingdings" pitchFamily="2" charset="2"/>
              <a:buChar char="ü"/>
            </a:pPr>
            <a:r>
              <a:rPr lang="en-GB" dirty="0"/>
              <a:t>Contact versus non contact forces</a:t>
            </a:r>
          </a:p>
          <a:p>
            <a:pPr eaLnBrk="1" hangingPunct="1">
              <a:buFont typeface="Wingdings" pitchFamily="2" charset="2"/>
              <a:buChar char="ü"/>
            </a:pPr>
            <a:r>
              <a:rPr lang="en-GB" dirty="0"/>
              <a:t>MEASURING FORCES</a:t>
            </a:r>
          </a:p>
          <a:p>
            <a:pPr eaLnBrk="1" hangingPunct="1">
              <a:buFont typeface="Wingdings" pitchFamily="2" charset="2"/>
              <a:buChar char="ü"/>
            </a:pPr>
            <a:r>
              <a:rPr lang="en-GB" dirty="0"/>
              <a:t>The Effect of Forces investigation</a:t>
            </a:r>
          </a:p>
          <a:p>
            <a:pPr>
              <a:buFont typeface="Wingdings" pitchFamily="2" charset="2"/>
              <a:buChar char="ü"/>
            </a:pPr>
            <a:r>
              <a:rPr lang="en-GB" dirty="0"/>
              <a:t>Mass v Weight</a:t>
            </a:r>
          </a:p>
          <a:p>
            <a:pPr eaLnBrk="1" hangingPunct="1">
              <a:buFont typeface="Wingdings" pitchFamily="2" charset="2"/>
              <a:buChar char="ü"/>
            </a:pPr>
            <a:r>
              <a:rPr lang="en-GB" dirty="0"/>
              <a:t>Frictions investigation</a:t>
            </a:r>
          </a:p>
        </p:txBody>
      </p:sp>
    </p:spTree>
    <p:extLst>
      <p:ext uri="{BB962C8B-B14F-4D97-AF65-F5344CB8AC3E}">
        <p14:creationId xmlns:p14="http://schemas.microsoft.com/office/powerpoint/2010/main" val="188096380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Rectangle 2"/>
          <p:cNvSpPr>
            <a:spLocks noGrp="1" noChangeArrowheads="1"/>
          </p:cNvSpPr>
          <p:nvPr>
            <p:ph type="title"/>
          </p:nvPr>
        </p:nvSpPr>
        <p:spPr/>
        <p:txBody>
          <a:bodyPr/>
          <a:lstStyle/>
          <a:p>
            <a:pPr eaLnBrk="1" hangingPunct="1"/>
            <a:r>
              <a:rPr lang="en-GB" dirty="0"/>
              <a:t>Useful or Not so useful?</a:t>
            </a:r>
          </a:p>
        </p:txBody>
      </p:sp>
      <p:sp>
        <p:nvSpPr>
          <p:cNvPr id="84998" name="Rectangle 3"/>
          <p:cNvSpPr>
            <a:spLocks noGrp="1" noChangeArrowheads="1"/>
          </p:cNvSpPr>
          <p:nvPr>
            <p:ph idx="1"/>
          </p:nvPr>
        </p:nvSpPr>
        <p:spPr>
          <a:xfrm>
            <a:off x="685800" y="5867400"/>
            <a:ext cx="7489825" cy="771525"/>
          </a:xfrm>
          <a:solidFill>
            <a:schemeClr val="bg1"/>
          </a:solidFill>
        </p:spPr>
        <p:txBody>
          <a:bodyPr/>
          <a:lstStyle/>
          <a:p>
            <a:pPr algn="ctr" eaLnBrk="1" hangingPunct="1">
              <a:buFontTx/>
              <a:buNone/>
            </a:pPr>
            <a:r>
              <a:rPr lang="en-GB" dirty="0">
                <a:solidFill>
                  <a:srgbClr val="FF0000"/>
                </a:solidFill>
              </a:rPr>
              <a:t>Brake pads rubbing against a wheel</a:t>
            </a:r>
          </a:p>
        </p:txBody>
      </p:sp>
      <p:sp>
        <p:nvSpPr>
          <p:cNvPr id="2" name="Date Placeholder 1"/>
          <p:cNvSpPr>
            <a:spLocks noGrp="1"/>
          </p:cNvSpPr>
          <p:nvPr>
            <p:ph type="dt" sz="half" idx="10"/>
          </p:nvPr>
        </p:nvSpPr>
        <p:spPr/>
        <p:txBody>
          <a:bodyPr/>
          <a:lstStyle/>
          <a:p>
            <a:fld id="{BD1924E9-6DE8-4FA7-93C4-316501399743}"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49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C6286E4-CB1F-4D02-AB20-DFC9CF243AC8}" type="slidenum">
              <a:rPr lang="en-GB" sz="2000" smtClean="0">
                <a:solidFill>
                  <a:schemeClr val="accent1"/>
                </a:solidFill>
              </a:rPr>
              <a:pPr eaLnBrk="1" hangingPunct="1"/>
              <a:t>120</a:t>
            </a:fld>
            <a:endParaRPr lang="en-GB" sz="2000" dirty="0">
              <a:solidFill>
                <a:schemeClr val="accent1"/>
              </a:solidFill>
            </a:endParaRPr>
          </a:p>
        </p:txBody>
      </p:sp>
      <p:sp>
        <p:nvSpPr>
          <p:cNvPr id="84995"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ACFD6E9-1CA6-4EB8-9986-7EAC012C090D}" type="slidenum">
              <a:rPr lang="en-GB" sz="1400">
                <a:solidFill>
                  <a:schemeClr val="accent1"/>
                </a:solidFill>
              </a:rPr>
              <a:pPr algn="r" eaLnBrk="1" hangingPunct="1"/>
              <a:t>120</a:t>
            </a:fld>
            <a:endParaRPr lang="en-GB" sz="1400" dirty="0">
              <a:solidFill>
                <a:schemeClr val="accent1"/>
              </a:solidFill>
            </a:endParaRPr>
          </a:p>
        </p:txBody>
      </p:sp>
      <p:pic>
        <p:nvPicPr>
          <p:cNvPr id="84996" name="Picture 5" descr="ferrari_fxx_full_of_win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68413"/>
            <a:ext cx="76581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813861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2"/>
          <p:cNvSpPr>
            <a:spLocks noGrp="1" noChangeArrowheads="1"/>
          </p:cNvSpPr>
          <p:nvPr>
            <p:ph type="title"/>
          </p:nvPr>
        </p:nvSpPr>
        <p:spPr/>
        <p:txBody>
          <a:bodyPr/>
          <a:lstStyle/>
          <a:p>
            <a:pPr eaLnBrk="1" hangingPunct="1"/>
            <a:r>
              <a:rPr lang="en-GB" dirty="0"/>
              <a:t>Useful or Not so useful?</a:t>
            </a:r>
          </a:p>
        </p:txBody>
      </p:sp>
      <p:sp>
        <p:nvSpPr>
          <p:cNvPr id="86022" name="Rectangle 3"/>
          <p:cNvSpPr>
            <a:spLocks noGrp="1" noChangeArrowheads="1"/>
          </p:cNvSpPr>
          <p:nvPr>
            <p:ph idx="1"/>
          </p:nvPr>
        </p:nvSpPr>
        <p:spPr>
          <a:xfrm>
            <a:off x="838200" y="5867400"/>
            <a:ext cx="7345363" cy="820738"/>
          </a:xfrm>
          <a:solidFill>
            <a:schemeClr val="bg1"/>
          </a:solidFill>
        </p:spPr>
        <p:txBody>
          <a:bodyPr/>
          <a:lstStyle/>
          <a:p>
            <a:pPr algn="ctr" eaLnBrk="1" hangingPunct="1">
              <a:buFontTx/>
              <a:buNone/>
            </a:pPr>
            <a:r>
              <a:rPr lang="en-GB" dirty="0">
                <a:solidFill>
                  <a:srgbClr val="FF0000"/>
                </a:solidFill>
              </a:rPr>
              <a:t>Using a parachute when Sky diving</a:t>
            </a:r>
          </a:p>
        </p:txBody>
      </p:sp>
      <p:sp>
        <p:nvSpPr>
          <p:cNvPr id="2" name="Date Placeholder 1"/>
          <p:cNvSpPr>
            <a:spLocks noGrp="1"/>
          </p:cNvSpPr>
          <p:nvPr>
            <p:ph type="dt" sz="half" idx="10"/>
          </p:nvPr>
        </p:nvSpPr>
        <p:spPr/>
        <p:txBody>
          <a:bodyPr/>
          <a:lstStyle/>
          <a:p>
            <a:fld id="{EF018047-B62C-49F6-8D36-403D2B8262B0}"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60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8600A90-2784-432D-A8D0-CAE21177623A}" type="slidenum">
              <a:rPr lang="en-GB" sz="2000" smtClean="0">
                <a:solidFill>
                  <a:schemeClr val="accent1"/>
                </a:solidFill>
              </a:rPr>
              <a:pPr eaLnBrk="1" hangingPunct="1"/>
              <a:t>121</a:t>
            </a:fld>
            <a:endParaRPr lang="en-GB" sz="2000" dirty="0">
              <a:solidFill>
                <a:schemeClr val="accent1"/>
              </a:solidFill>
            </a:endParaRPr>
          </a:p>
        </p:txBody>
      </p:sp>
      <p:sp>
        <p:nvSpPr>
          <p:cNvPr id="86019"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E112786-8D86-4E84-A634-4FFE45A0096C}" type="slidenum">
              <a:rPr lang="en-GB" sz="1400">
                <a:solidFill>
                  <a:schemeClr val="accent1"/>
                </a:solidFill>
              </a:rPr>
              <a:pPr algn="r" eaLnBrk="1" hangingPunct="1"/>
              <a:t>121</a:t>
            </a:fld>
            <a:endParaRPr lang="en-GB" sz="1400" dirty="0">
              <a:solidFill>
                <a:schemeClr val="accent1"/>
              </a:solidFill>
            </a:endParaRPr>
          </a:p>
        </p:txBody>
      </p:sp>
      <p:pic>
        <p:nvPicPr>
          <p:cNvPr id="86021" name="Picture 5" descr="Pics_Group_Of_Parachute_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1764" y="1268760"/>
            <a:ext cx="5354711" cy="4825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96032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2"/>
          <p:cNvSpPr>
            <a:spLocks noGrp="1" noChangeArrowheads="1"/>
          </p:cNvSpPr>
          <p:nvPr>
            <p:ph type="title"/>
          </p:nvPr>
        </p:nvSpPr>
        <p:spPr/>
        <p:txBody>
          <a:bodyPr/>
          <a:lstStyle/>
          <a:p>
            <a:pPr eaLnBrk="1" hangingPunct="1"/>
            <a:r>
              <a:rPr lang="en-GB" dirty="0"/>
              <a:t>Useful or Not so useful?</a:t>
            </a:r>
          </a:p>
        </p:txBody>
      </p:sp>
      <p:sp>
        <p:nvSpPr>
          <p:cNvPr id="87046" name="Rectangle 3"/>
          <p:cNvSpPr>
            <a:spLocks noGrp="1" noChangeArrowheads="1"/>
          </p:cNvSpPr>
          <p:nvPr>
            <p:ph idx="1"/>
          </p:nvPr>
        </p:nvSpPr>
        <p:spPr>
          <a:xfrm>
            <a:off x="1187450" y="5805488"/>
            <a:ext cx="6767513" cy="647700"/>
          </a:xfrm>
          <a:solidFill>
            <a:schemeClr val="bg1"/>
          </a:solidFill>
        </p:spPr>
        <p:txBody>
          <a:bodyPr>
            <a:normAutofit fontScale="77500" lnSpcReduction="20000"/>
          </a:bodyPr>
          <a:lstStyle/>
          <a:p>
            <a:pPr algn="ctr" eaLnBrk="1" hangingPunct="1">
              <a:lnSpc>
                <a:spcPct val="80000"/>
              </a:lnSpc>
              <a:buFontTx/>
              <a:buNone/>
            </a:pPr>
            <a:r>
              <a:rPr lang="en-GB" sz="3600" b="1" dirty="0">
                <a:solidFill>
                  <a:srgbClr val="FF0000"/>
                </a:solidFill>
              </a:rPr>
              <a:t>Gloves for goalkeeping</a:t>
            </a:r>
            <a:br>
              <a:rPr lang="en-GB" sz="3600" dirty="0">
                <a:solidFill>
                  <a:srgbClr val="FF0000"/>
                </a:solidFill>
              </a:rPr>
            </a:br>
            <a:endParaRPr lang="en-GB" sz="3600" dirty="0">
              <a:solidFill>
                <a:srgbClr val="FF0000"/>
              </a:solidFill>
            </a:endParaRPr>
          </a:p>
        </p:txBody>
      </p:sp>
      <p:sp>
        <p:nvSpPr>
          <p:cNvPr id="2" name="Date Placeholder 1"/>
          <p:cNvSpPr>
            <a:spLocks noGrp="1"/>
          </p:cNvSpPr>
          <p:nvPr>
            <p:ph type="dt" sz="half" idx="10"/>
          </p:nvPr>
        </p:nvSpPr>
        <p:spPr/>
        <p:txBody>
          <a:bodyPr/>
          <a:lstStyle/>
          <a:p>
            <a:fld id="{7A638BD7-1D08-458B-9FEF-666BC1519ACF}"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70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2C55217-F968-4205-84C9-EED6043CA596}" type="slidenum">
              <a:rPr lang="en-GB" sz="2000" smtClean="0">
                <a:solidFill>
                  <a:schemeClr val="accent1"/>
                </a:solidFill>
              </a:rPr>
              <a:pPr eaLnBrk="1" hangingPunct="1"/>
              <a:t>122</a:t>
            </a:fld>
            <a:endParaRPr lang="en-GB" sz="2000" dirty="0">
              <a:solidFill>
                <a:schemeClr val="accent1"/>
              </a:solidFill>
            </a:endParaRPr>
          </a:p>
        </p:txBody>
      </p:sp>
      <p:pic>
        <p:nvPicPr>
          <p:cNvPr id="87045" name="Picture 5" descr="0,,5~605843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12875"/>
            <a:ext cx="5905500"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197136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Rectangle 2"/>
          <p:cNvSpPr>
            <a:spLocks noGrp="1" noChangeArrowheads="1"/>
          </p:cNvSpPr>
          <p:nvPr>
            <p:ph type="title"/>
          </p:nvPr>
        </p:nvSpPr>
        <p:spPr/>
        <p:txBody>
          <a:bodyPr/>
          <a:lstStyle/>
          <a:p>
            <a:pPr eaLnBrk="1" hangingPunct="1"/>
            <a:r>
              <a:rPr lang="en-GB" dirty="0"/>
              <a:t>Useful or Not so useful?</a:t>
            </a:r>
          </a:p>
        </p:txBody>
      </p:sp>
      <p:sp>
        <p:nvSpPr>
          <p:cNvPr id="88070" name="Rectangle 3"/>
          <p:cNvSpPr>
            <a:spLocks noGrp="1" noChangeArrowheads="1"/>
          </p:cNvSpPr>
          <p:nvPr>
            <p:ph idx="1"/>
          </p:nvPr>
        </p:nvSpPr>
        <p:spPr>
          <a:xfrm>
            <a:off x="1087438" y="5373688"/>
            <a:ext cx="7056437" cy="1223962"/>
          </a:xfrm>
          <a:solidFill>
            <a:schemeClr val="bg1"/>
          </a:solidFill>
        </p:spPr>
        <p:txBody>
          <a:bodyPr/>
          <a:lstStyle/>
          <a:p>
            <a:pPr algn="ctr" eaLnBrk="1" hangingPunct="1">
              <a:buFontTx/>
              <a:buNone/>
            </a:pPr>
            <a:r>
              <a:rPr lang="en-GB" dirty="0">
                <a:solidFill>
                  <a:srgbClr val="FF0000"/>
                </a:solidFill>
              </a:rPr>
              <a:t>Spacecraft re-entering the Earth's atmosphere making heat.</a:t>
            </a:r>
          </a:p>
        </p:txBody>
      </p:sp>
      <p:sp>
        <p:nvSpPr>
          <p:cNvPr id="2" name="Date Placeholder 1"/>
          <p:cNvSpPr>
            <a:spLocks noGrp="1"/>
          </p:cNvSpPr>
          <p:nvPr>
            <p:ph type="dt" sz="half" idx="10"/>
          </p:nvPr>
        </p:nvSpPr>
        <p:spPr/>
        <p:txBody>
          <a:bodyPr/>
          <a:lstStyle/>
          <a:p>
            <a:fld id="{3B6BEE83-BDDD-44B1-B278-5408F201A23F}"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80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26B78EC-C7DF-4296-AAB0-FDC1325DE0D9}" type="slidenum">
              <a:rPr lang="en-GB" sz="2000" smtClean="0">
                <a:solidFill>
                  <a:schemeClr val="accent1"/>
                </a:solidFill>
              </a:rPr>
              <a:pPr eaLnBrk="1" hangingPunct="1"/>
              <a:t>123</a:t>
            </a:fld>
            <a:endParaRPr lang="en-GB" sz="2000" dirty="0">
              <a:solidFill>
                <a:schemeClr val="accent1"/>
              </a:solidFill>
            </a:endParaRPr>
          </a:p>
        </p:txBody>
      </p:sp>
      <p:sp>
        <p:nvSpPr>
          <p:cNvPr id="88067"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2F855B3-38D4-41BF-B504-93A1C787416E}" type="slidenum">
              <a:rPr lang="en-GB" sz="1400">
                <a:solidFill>
                  <a:schemeClr val="accent1"/>
                </a:solidFill>
              </a:rPr>
              <a:pPr algn="r" eaLnBrk="1" hangingPunct="1"/>
              <a:t>123</a:t>
            </a:fld>
            <a:endParaRPr lang="en-GB" sz="1400" dirty="0">
              <a:solidFill>
                <a:schemeClr val="accent1"/>
              </a:solidFill>
            </a:endParaRPr>
          </a:p>
        </p:txBody>
      </p:sp>
      <p:pic>
        <p:nvPicPr>
          <p:cNvPr id="88068" name="Picture 5" descr="C0068637-Space_shuttle_re-entry,_artwork-SP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196975"/>
            <a:ext cx="6985000"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3906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3" name="Rectangle 2"/>
          <p:cNvSpPr>
            <a:spLocks noGrp="1" noChangeArrowheads="1"/>
          </p:cNvSpPr>
          <p:nvPr>
            <p:ph type="title"/>
          </p:nvPr>
        </p:nvSpPr>
        <p:spPr/>
        <p:txBody>
          <a:bodyPr/>
          <a:lstStyle/>
          <a:p>
            <a:pPr eaLnBrk="1" hangingPunct="1"/>
            <a:r>
              <a:rPr lang="en-GB" dirty="0"/>
              <a:t>Useful or Not so useful?</a:t>
            </a:r>
          </a:p>
        </p:txBody>
      </p:sp>
      <p:sp>
        <p:nvSpPr>
          <p:cNvPr id="89094" name="Rectangle 3"/>
          <p:cNvSpPr>
            <a:spLocks noGrp="1" noChangeArrowheads="1"/>
          </p:cNvSpPr>
          <p:nvPr>
            <p:ph idx="1"/>
          </p:nvPr>
        </p:nvSpPr>
        <p:spPr>
          <a:xfrm>
            <a:off x="468313" y="5676900"/>
            <a:ext cx="7704137" cy="776288"/>
          </a:xfrm>
          <a:solidFill>
            <a:schemeClr val="bg1"/>
          </a:solidFill>
        </p:spPr>
        <p:txBody>
          <a:bodyPr>
            <a:normAutofit/>
          </a:bodyPr>
          <a:lstStyle/>
          <a:p>
            <a:pPr algn="ctr" eaLnBrk="1" hangingPunct="1">
              <a:buFontTx/>
              <a:buNone/>
            </a:pPr>
            <a:r>
              <a:rPr lang="en-GB" dirty="0">
                <a:solidFill>
                  <a:srgbClr val="FF0000"/>
                </a:solidFill>
              </a:rPr>
              <a:t>Friction between a boat and the water</a:t>
            </a:r>
            <a:br>
              <a:rPr lang="en-GB" dirty="0">
                <a:solidFill>
                  <a:srgbClr val="FF0000"/>
                </a:solidFill>
              </a:rPr>
            </a:br>
            <a:endParaRPr lang="en-GB" dirty="0">
              <a:solidFill>
                <a:srgbClr val="FF0000"/>
              </a:solidFill>
            </a:endParaRPr>
          </a:p>
        </p:txBody>
      </p:sp>
      <p:sp>
        <p:nvSpPr>
          <p:cNvPr id="2" name="Date Placeholder 1"/>
          <p:cNvSpPr>
            <a:spLocks noGrp="1"/>
          </p:cNvSpPr>
          <p:nvPr>
            <p:ph type="dt" sz="half" idx="10"/>
          </p:nvPr>
        </p:nvSpPr>
        <p:spPr/>
        <p:txBody>
          <a:bodyPr/>
          <a:lstStyle/>
          <a:p>
            <a:fld id="{3B60950C-B698-4320-A6FA-3129C9AF544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890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534F45-1031-4A33-AEB4-3DCDD5B9E788}" type="slidenum">
              <a:rPr lang="en-GB" sz="2000" smtClean="0">
                <a:solidFill>
                  <a:schemeClr val="accent1"/>
                </a:solidFill>
              </a:rPr>
              <a:pPr eaLnBrk="1" hangingPunct="1"/>
              <a:t>124</a:t>
            </a:fld>
            <a:endParaRPr lang="en-GB" sz="2000" dirty="0">
              <a:solidFill>
                <a:schemeClr val="accent1"/>
              </a:solidFill>
            </a:endParaRPr>
          </a:p>
        </p:txBody>
      </p:sp>
      <p:sp>
        <p:nvSpPr>
          <p:cNvPr id="89091"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993FA9F-CD70-4A42-A941-1D624A8725B0}" type="slidenum">
              <a:rPr lang="en-GB" sz="1400">
                <a:solidFill>
                  <a:schemeClr val="accent1"/>
                </a:solidFill>
              </a:rPr>
              <a:pPr algn="r" eaLnBrk="1" hangingPunct="1"/>
              <a:t>124</a:t>
            </a:fld>
            <a:endParaRPr lang="en-GB" sz="1400" dirty="0">
              <a:solidFill>
                <a:schemeClr val="accent1"/>
              </a:solidFill>
            </a:endParaRPr>
          </a:p>
        </p:txBody>
      </p:sp>
      <p:pic>
        <p:nvPicPr>
          <p:cNvPr id="89092" name="Picture 5" descr="EarthRacePA_468x4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1268413"/>
            <a:ext cx="5832475" cy="507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55200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Rectangle 2"/>
          <p:cNvSpPr>
            <a:spLocks noGrp="1" noChangeArrowheads="1"/>
          </p:cNvSpPr>
          <p:nvPr>
            <p:ph type="title"/>
          </p:nvPr>
        </p:nvSpPr>
        <p:spPr>
          <a:xfrm>
            <a:off x="457200" y="274638"/>
            <a:ext cx="4186808" cy="1143000"/>
          </a:xfrm>
        </p:spPr>
        <p:txBody>
          <a:bodyPr>
            <a:normAutofit fontScale="90000"/>
          </a:bodyPr>
          <a:lstStyle/>
          <a:p>
            <a:pPr eaLnBrk="1" hangingPunct="1"/>
            <a:r>
              <a:rPr lang="en-GB" dirty="0"/>
              <a:t>Useful or Not so useful?</a:t>
            </a:r>
          </a:p>
        </p:txBody>
      </p:sp>
      <p:sp>
        <p:nvSpPr>
          <p:cNvPr id="90118" name="Rectangle 3"/>
          <p:cNvSpPr>
            <a:spLocks noGrp="1" noChangeArrowheads="1"/>
          </p:cNvSpPr>
          <p:nvPr>
            <p:ph idx="1"/>
          </p:nvPr>
        </p:nvSpPr>
        <p:spPr>
          <a:xfrm>
            <a:off x="285750" y="5876925"/>
            <a:ext cx="8280400" cy="847725"/>
          </a:xfrm>
          <a:solidFill>
            <a:schemeClr val="bg1"/>
          </a:solidFill>
        </p:spPr>
        <p:txBody>
          <a:bodyPr>
            <a:normAutofit fontScale="47500" lnSpcReduction="20000"/>
          </a:bodyPr>
          <a:lstStyle/>
          <a:p>
            <a:pPr algn="ctr" eaLnBrk="1" hangingPunct="1">
              <a:lnSpc>
                <a:spcPct val="90000"/>
              </a:lnSpc>
              <a:buFontTx/>
              <a:buNone/>
            </a:pPr>
            <a:r>
              <a:rPr lang="en-GB" sz="5800" dirty="0">
                <a:solidFill>
                  <a:srgbClr val="FF0000"/>
                </a:solidFill>
              </a:rPr>
              <a:t>Friction causing car tyres to become bald</a:t>
            </a:r>
            <a:br>
              <a:rPr lang="en-GB" dirty="0">
                <a:solidFill>
                  <a:srgbClr val="FF0000"/>
                </a:solidFill>
              </a:rPr>
            </a:br>
            <a:br>
              <a:rPr lang="en-GB" dirty="0">
                <a:solidFill>
                  <a:srgbClr val="FF0000"/>
                </a:solidFill>
              </a:rPr>
            </a:br>
            <a:endParaRPr lang="en-GB" dirty="0">
              <a:solidFill>
                <a:srgbClr val="FF0000"/>
              </a:solidFill>
            </a:endParaRPr>
          </a:p>
        </p:txBody>
      </p:sp>
      <p:sp>
        <p:nvSpPr>
          <p:cNvPr id="2" name="Date Placeholder 1"/>
          <p:cNvSpPr>
            <a:spLocks noGrp="1"/>
          </p:cNvSpPr>
          <p:nvPr>
            <p:ph type="dt" sz="half" idx="10"/>
          </p:nvPr>
        </p:nvSpPr>
        <p:spPr/>
        <p:txBody>
          <a:bodyPr/>
          <a:lstStyle/>
          <a:p>
            <a:fld id="{12508BBB-54D2-4309-8DA5-BB14C10AA716}"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901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F1760C2-0E25-45D9-A503-E0C14B7F4BC8}" type="slidenum">
              <a:rPr lang="en-GB" sz="2000" smtClean="0">
                <a:solidFill>
                  <a:schemeClr val="accent1"/>
                </a:solidFill>
              </a:rPr>
              <a:pPr eaLnBrk="1" hangingPunct="1"/>
              <a:t>125</a:t>
            </a:fld>
            <a:endParaRPr lang="en-GB" sz="2000" dirty="0">
              <a:solidFill>
                <a:schemeClr val="accent1"/>
              </a:solidFill>
            </a:endParaRPr>
          </a:p>
        </p:txBody>
      </p:sp>
      <p:sp>
        <p:nvSpPr>
          <p:cNvPr id="90115"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760A900-CC76-4725-8D6A-BB7CA3E361AF}" type="slidenum">
              <a:rPr lang="en-GB" sz="1400">
                <a:solidFill>
                  <a:schemeClr val="accent1"/>
                </a:solidFill>
              </a:rPr>
              <a:pPr algn="r" eaLnBrk="1" hangingPunct="1"/>
              <a:t>125</a:t>
            </a:fld>
            <a:endParaRPr lang="en-GB" sz="1400" dirty="0">
              <a:solidFill>
                <a:schemeClr val="accent1"/>
              </a:solidFill>
            </a:endParaRPr>
          </a:p>
        </p:txBody>
      </p:sp>
      <p:pic>
        <p:nvPicPr>
          <p:cNvPr id="90116" name="Picture 5" descr="Bolwell%20Arriba%20bald%20ty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8662" y="441404"/>
            <a:ext cx="4029075" cy="537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90432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2"/>
          <p:cNvSpPr>
            <a:spLocks noGrp="1" noChangeArrowheads="1"/>
          </p:cNvSpPr>
          <p:nvPr>
            <p:ph type="title"/>
          </p:nvPr>
        </p:nvSpPr>
        <p:spPr/>
        <p:txBody>
          <a:bodyPr/>
          <a:lstStyle/>
          <a:p>
            <a:pPr eaLnBrk="1" hangingPunct="1"/>
            <a:r>
              <a:rPr lang="en-GB" dirty="0"/>
              <a:t>Useful or Not so useful?</a:t>
            </a:r>
          </a:p>
        </p:txBody>
      </p:sp>
      <p:sp>
        <p:nvSpPr>
          <p:cNvPr id="91141" name="Rectangle 3"/>
          <p:cNvSpPr>
            <a:spLocks noGrp="1" noChangeArrowheads="1"/>
          </p:cNvSpPr>
          <p:nvPr>
            <p:ph idx="1"/>
          </p:nvPr>
        </p:nvSpPr>
        <p:spPr>
          <a:xfrm>
            <a:off x="251520" y="1557338"/>
            <a:ext cx="4176464" cy="2232248"/>
          </a:xfrm>
        </p:spPr>
        <p:txBody>
          <a:bodyPr/>
          <a:lstStyle/>
          <a:p>
            <a:pPr eaLnBrk="1" hangingPunct="1">
              <a:buFontTx/>
              <a:buNone/>
            </a:pPr>
            <a:r>
              <a:rPr lang="en-GB" dirty="0"/>
              <a:t>	In all moving parts in machinery making heat </a:t>
            </a:r>
            <a:br>
              <a:rPr lang="en-GB" dirty="0"/>
            </a:br>
            <a:endParaRPr lang="en-GB" dirty="0"/>
          </a:p>
        </p:txBody>
      </p:sp>
      <p:sp>
        <p:nvSpPr>
          <p:cNvPr id="2" name="Date Placeholder 1"/>
          <p:cNvSpPr>
            <a:spLocks noGrp="1"/>
          </p:cNvSpPr>
          <p:nvPr>
            <p:ph type="dt" sz="half" idx="10"/>
          </p:nvPr>
        </p:nvSpPr>
        <p:spPr/>
        <p:txBody>
          <a:bodyPr/>
          <a:lstStyle/>
          <a:p>
            <a:fld id="{30487E57-AB07-44F9-B954-4EC93C90086F}"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911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69A69D-D672-4107-80E6-54BC7BC29129}" type="slidenum">
              <a:rPr lang="en-GB" sz="2000" smtClean="0">
                <a:solidFill>
                  <a:schemeClr val="accent1"/>
                </a:solidFill>
              </a:rPr>
              <a:pPr eaLnBrk="1" hangingPunct="1"/>
              <a:t>126</a:t>
            </a:fld>
            <a:endParaRPr lang="en-GB" sz="2000" dirty="0">
              <a:solidFill>
                <a:schemeClr val="accent1"/>
              </a:solidFill>
            </a:endParaRPr>
          </a:p>
        </p:txBody>
      </p:sp>
      <p:sp>
        <p:nvSpPr>
          <p:cNvPr id="91139" name="Slide Number Placeholder 5"/>
          <p:cNvSpPr txBox="1">
            <a:spLocks noGrp="1"/>
          </p:cNvSpPr>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F3EBD53-C32D-4843-BF1D-A6F747040CB8}" type="slidenum">
              <a:rPr lang="en-GB" sz="1400">
                <a:solidFill>
                  <a:schemeClr val="accent1"/>
                </a:solidFill>
              </a:rPr>
              <a:pPr algn="r" eaLnBrk="1" hangingPunct="1"/>
              <a:t>126</a:t>
            </a:fld>
            <a:endParaRPr lang="en-GB" sz="1400" dirty="0">
              <a:solidFill>
                <a:schemeClr val="accent1"/>
              </a:solidFill>
            </a:endParaRPr>
          </a:p>
        </p:txBody>
      </p:sp>
      <p:pic>
        <p:nvPicPr>
          <p:cNvPr id="91142" name="Picture 5" descr="overheat-300x2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171950"/>
            <a:ext cx="28575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7" descr="overheating-c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557338"/>
            <a:ext cx="3913187"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523148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3"/>
          <p:cNvSpPr>
            <a:spLocks noGrp="1" noChangeArrowheads="1"/>
          </p:cNvSpPr>
          <p:nvPr>
            <p:ph idx="1"/>
          </p:nvPr>
        </p:nvSpPr>
        <p:spPr>
          <a:xfrm>
            <a:off x="298166" y="196378"/>
            <a:ext cx="3769777" cy="6184950"/>
          </a:xfrm>
        </p:spPr>
        <p:txBody>
          <a:bodyPr>
            <a:normAutofit fontScale="62500" lnSpcReduction="20000"/>
          </a:bodyPr>
          <a:lstStyle/>
          <a:p>
            <a:pPr eaLnBrk="1" hangingPunct="1">
              <a:lnSpc>
                <a:spcPct val="90000"/>
              </a:lnSpc>
              <a:buFontTx/>
              <a:buNone/>
            </a:pPr>
            <a:r>
              <a:rPr lang="en-GB" sz="3300" dirty="0">
                <a:solidFill>
                  <a:schemeClr val="accent5">
                    <a:lumMod val="75000"/>
                  </a:schemeClr>
                </a:solidFill>
                <a:cs typeface="Times New Roman" pitchFamily="18" charset="0"/>
              </a:rPr>
              <a:t>Friction good</a:t>
            </a:r>
          </a:p>
          <a:p>
            <a:pPr eaLnBrk="1" hangingPunct="1">
              <a:lnSpc>
                <a:spcPct val="90000"/>
              </a:lnSpc>
            </a:pPr>
            <a:r>
              <a:rPr lang="en-GB" sz="2600" dirty="0">
                <a:latin typeface="Trebuchet MS" panose="020B0603020202020204" pitchFamily="34" charset="0"/>
                <a:cs typeface="Times New Roman" pitchFamily="18" charset="0"/>
              </a:rPr>
              <a:t>braking</a:t>
            </a:r>
          </a:p>
          <a:p>
            <a:pPr eaLnBrk="1" hangingPunct="1">
              <a:lnSpc>
                <a:spcPct val="90000"/>
              </a:lnSpc>
            </a:pPr>
            <a:r>
              <a:rPr lang="en-GB" sz="2600" dirty="0">
                <a:latin typeface="Trebuchet MS" panose="020B0603020202020204" pitchFamily="34" charset="0"/>
                <a:cs typeface="Times New Roman" pitchFamily="18" charset="0"/>
              </a:rPr>
              <a:t>walking</a:t>
            </a:r>
          </a:p>
          <a:p>
            <a:pPr eaLnBrk="1" hangingPunct="1">
              <a:lnSpc>
                <a:spcPct val="90000"/>
              </a:lnSpc>
            </a:pPr>
            <a:r>
              <a:rPr lang="en-GB" sz="2600" dirty="0">
                <a:latin typeface="Trebuchet MS" panose="020B0603020202020204" pitchFamily="34" charset="0"/>
                <a:cs typeface="Times New Roman" pitchFamily="18" charset="0"/>
              </a:rPr>
              <a:t>space craft re-entry</a:t>
            </a:r>
          </a:p>
          <a:p>
            <a:pPr eaLnBrk="1" hangingPunct="1">
              <a:lnSpc>
                <a:spcPct val="90000"/>
              </a:lnSpc>
            </a:pPr>
            <a:r>
              <a:rPr lang="en-GB" sz="2600" dirty="0">
                <a:latin typeface="Trebuchet MS" panose="020B0603020202020204" pitchFamily="34" charset="0"/>
                <a:cs typeface="Times New Roman" pitchFamily="18" charset="0"/>
              </a:rPr>
              <a:t>running</a:t>
            </a:r>
          </a:p>
          <a:p>
            <a:pPr eaLnBrk="1" hangingPunct="1">
              <a:lnSpc>
                <a:spcPct val="90000"/>
              </a:lnSpc>
            </a:pPr>
            <a:r>
              <a:rPr lang="en-GB" sz="2600" dirty="0">
                <a:latin typeface="Trebuchet MS" panose="020B0603020202020204" pitchFamily="34" charset="0"/>
                <a:cs typeface="Times New Roman" pitchFamily="18" charset="0"/>
              </a:rPr>
              <a:t>writing</a:t>
            </a:r>
          </a:p>
          <a:p>
            <a:pPr eaLnBrk="1" hangingPunct="1">
              <a:lnSpc>
                <a:spcPct val="90000"/>
              </a:lnSpc>
            </a:pPr>
            <a:r>
              <a:rPr lang="en-GB" sz="2600" dirty="0">
                <a:latin typeface="Trebuchet MS" panose="020B0603020202020204" pitchFamily="34" charset="0"/>
                <a:cs typeface="Times New Roman" pitchFamily="18" charset="0"/>
              </a:rPr>
              <a:t>sky-diving (drag)</a:t>
            </a:r>
          </a:p>
          <a:p>
            <a:pPr eaLnBrk="1" hangingPunct="1">
              <a:lnSpc>
                <a:spcPct val="90000"/>
              </a:lnSpc>
            </a:pPr>
            <a:r>
              <a:rPr lang="en-GB" sz="2600" dirty="0">
                <a:latin typeface="Trebuchet MS" panose="020B0603020202020204" pitchFamily="34" charset="0"/>
                <a:cs typeface="Times New Roman" pitchFamily="18" charset="0"/>
              </a:rPr>
              <a:t>opening bottles</a:t>
            </a:r>
          </a:p>
          <a:p>
            <a:pPr eaLnBrk="1" hangingPunct="1">
              <a:lnSpc>
                <a:spcPct val="90000"/>
              </a:lnSpc>
            </a:pPr>
            <a:r>
              <a:rPr lang="en-GB" sz="2600" dirty="0">
                <a:latin typeface="Trebuchet MS" panose="020B0603020202020204" pitchFamily="34" charset="0"/>
                <a:cs typeface="Times New Roman" pitchFamily="18" charset="0"/>
              </a:rPr>
              <a:t>cutting things</a:t>
            </a:r>
          </a:p>
          <a:p>
            <a:pPr eaLnBrk="1" hangingPunct="1">
              <a:lnSpc>
                <a:spcPct val="90000"/>
              </a:lnSpc>
            </a:pPr>
            <a:r>
              <a:rPr lang="en-GB" sz="2600" dirty="0">
                <a:latin typeface="Trebuchet MS" panose="020B0603020202020204" pitchFamily="34" charset="0"/>
                <a:cs typeface="Times New Roman" pitchFamily="18" charset="0"/>
              </a:rPr>
              <a:t>putting spin on an object</a:t>
            </a:r>
          </a:p>
          <a:p>
            <a:pPr eaLnBrk="1" hangingPunct="1">
              <a:lnSpc>
                <a:spcPct val="90000"/>
              </a:lnSpc>
            </a:pPr>
            <a:r>
              <a:rPr lang="en-GB" sz="2600" dirty="0">
                <a:latin typeface="Trebuchet MS" panose="020B0603020202020204" pitchFamily="34" charset="0"/>
                <a:cs typeface="Times New Roman" pitchFamily="18" charset="0"/>
              </a:rPr>
              <a:t>rock climbing</a:t>
            </a:r>
          </a:p>
          <a:p>
            <a:pPr eaLnBrk="1" hangingPunct="1">
              <a:lnSpc>
                <a:spcPct val="90000"/>
              </a:lnSpc>
            </a:pPr>
            <a:r>
              <a:rPr lang="en-GB" sz="2600" dirty="0">
                <a:latin typeface="Trebuchet MS" panose="020B0603020202020204" pitchFamily="34" charset="0"/>
                <a:cs typeface="Times New Roman" pitchFamily="18" charset="0"/>
              </a:rPr>
              <a:t>steering wheel</a:t>
            </a:r>
          </a:p>
          <a:p>
            <a:pPr eaLnBrk="1" hangingPunct="1">
              <a:lnSpc>
                <a:spcPct val="90000"/>
              </a:lnSpc>
            </a:pPr>
            <a:r>
              <a:rPr lang="en-GB" sz="2600" dirty="0">
                <a:latin typeface="Trebuchet MS" panose="020B0603020202020204" pitchFamily="34" charset="0"/>
                <a:cs typeface="Times New Roman" pitchFamily="18" charset="0"/>
              </a:rPr>
              <a:t>striking matches</a:t>
            </a:r>
          </a:p>
          <a:p>
            <a:pPr eaLnBrk="1" hangingPunct="1">
              <a:lnSpc>
                <a:spcPct val="90000"/>
              </a:lnSpc>
            </a:pPr>
            <a:r>
              <a:rPr lang="en-GB" sz="2600" dirty="0">
                <a:latin typeface="Trebuchet MS" panose="020B0603020202020204" pitchFamily="34" charset="0"/>
                <a:cs typeface="Times New Roman" pitchFamily="18" charset="0"/>
              </a:rPr>
              <a:t>cats using to drink</a:t>
            </a:r>
          </a:p>
          <a:p>
            <a:pPr eaLnBrk="1" hangingPunct="1">
              <a:lnSpc>
                <a:spcPct val="90000"/>
              </a:lnSpc>
            </a:pPr>
            <a:r>
              <a:rPr lang="en-GB" sz="2600" dirty="0">
                <a:latin typeface="Trebuchet MS" panose="020B0603020202020204" pitchFamily="34" charset="0"/>
                <a:cs typeface="Times New Roman" pitchFamily="18" charset="0"/>
              </a:rPr>
              <a:t>slugs</a:t>
            </a:r>
          </a:p>
          <a:p>
            <a:pPr eaLnBrk="1" hangingPunct="1">
              <a:lnSpc>
                <a:spcPct val="90000"/>
              </a:lnSpc>
            </a:pPr>
            <a:r>
              <a:rPr lang="en-GB" sz="2600" dirty="0">
                <a:latin typeface="Trebuchet MS" panose="020B0603020202020204" pitchFamily="34" charset="0"/>
                <a:cs typeface="Times New Roman" pitchFamily="18" charset="0"/>
              </a:rPr>
              <a:t>conveyor belts</a:t>
            </a:r>
          </a:p>
          <a:p>
            <a:pPr eaLnBrk="1" hangingPunct="1">
              <a:lnSpc>
                <a:spcPct val="90000"/>
              </a:lnSpc>
            </a:pPr>
            <a:r>
              <a:rPr lang="en-GB" sz="2600" dirty="0">
                <a:latin typeface="Trebuchet MS" panose="020B0603020202020204" pitchFamily="34" charset="0"/>
                <a:cs typeface="Times New Roman" pitchFamily="18" charset="0"/>
              </a:rPr>
              <a:t>sports</a:t>
            </a:r>
          </a:p>
          <a:p>
            <a:pPr eaLnBrk="1" hangingPunct="1">
              <a:lnSpc>
                <a:spcPct val="90000"/>
              </a:lnSpc>
            </a:pPr>
            <a:r>
              <a:rPr lang="en-GB" sz="2600" dirty="0">
                <a:latin typeface="Trebuchet MS" panose="020B0603020202020204" pitchFamily="34" charset="0"/>
                <a:cs typeface="Times New Roman" pitchFamily="18" charset="0"/>
              </a:rPr>
              <a:t>sharpening knives</a:t>
            </a:r>
          </a:p>
          <a:p>
            <a:pPr eaLnBrk="1" hangingPunct="1">
              <a:lnSpc>
                <a:spcPct val="90000"/>
              </a:lnSpc>
            </a:pPr>
            <a:r>
              <a:rPr lang="en-GB" sz="2600" dirty="0">
                <a:latin typeface="Trebuchet MS" panose="020B0603020202020204" pitchFamily="34" charset="0"/>
                <a:cs typeface="Times New Roman" pitchFamily="18" charset="0"/>
              </a:rPr>
              <a:t>holding things</a:t>
            </a:r>
          </a:p>
          <a:p>
            <a:pPr eaLnBrk="1" hangingPunct="1">
              <a:lnSpc>
                <a:spcPct val="90000"/>
              </a:lnSpc>
            </a:pPr>
            <a:r>
              <a:rPr lang="en-GB" sz="2600" dirty="0">
                <a:latin typeface="Trebuchet MS" panose="020B0603020202020204" pitchFamily="34" charset="0"/>
                <a:cs typeface="Times New Roman" pitchFamily="18" charset="0"/>
              </a:rPr>
              <a:t>grip for tyres/shoes</a:t>
            </a:r>
          </a:p>
          <a:p>
            <a:pPr eaLnBrk="1" hangingPunct="1">
              <a:lnSpc>
                <a:spcPct val="90000"/>
              </a:lnSpc>
            </a:pPr>
            <a:endParaRPr lang="en-GB" sz="2000" dirty="0"/>
          </a:p>
        </p:txBody>
      </p:sp>
      <p:sp>
        <p:nvSpPr>
          <p:cNvPr id="9216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B0CFC46-D8C2-4A74-9D68-0CD287924011}" type="datetime1">
              <a:rPr lang="en-GB" sz="1400" smtClean="0"/>
              <a:t>22/08/2021</a:t>
            </a:fld>
            <a:endParaRPr lang="en-GB" sz="1400" dirty="0"/>
          </a:p>
        </p:txBody>
      </p:sp>
      <p:sp>
        <p:nvSpPr>
          <p:cNvPr id="9216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921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4023E12-198C-4F3F-A7F5-0E9D8B56521C}" type="slidenum">
              <a:rPr lang="en-GB" sz="2000" smtClean="0">
                <a:solidFill>
                  <a:schemeClr val="accent1"/>
                </a:solidFill>
              </a:rPr>
              <a:pPr eaLnBrk="1" hangingPunct="1"/>
              <a:t>127</a:t>
            </a:fld>
            <a:endParaRPr lang="en-GB" sz="2000" dirty="0">
              <a:solidFill>
                <a:schemeClr val="accent1"/>
              </a:solidFill>
            </a:endParaRPr>
          </a:p>
        </p:txBody>
      </p:sp>
      <p:sp>
        <p:nvSpPr>
          <p:cNvPr id="92166" name="Text Box 4"/>
          <p:cNvSpPr txBox="1">
            <a:spLocks noChangeArrowheads="1"/>
          </p:cNvSpPr>
          <p:nvPr/>
        </p:nvSpPr>
        <p:spPr bwMode="auto">
          <a:xfrm>
            <a:off x="3995936" y="193675"/>
            <a:ext cx="4767064"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000" dirty="0">
                <a:solidFill>
                  <a:schemeClr val="accent5">
                    <a:lumMod val="75000"/>
                  </a:schemeClr>
                </a:solidFill>
                <a:latin typeface="Trebuchet MS" panose="020B0603020202020204" pitchFamily="34" charset="0"/>
                <a:cs typeface="Times New Roman" pitchFamily="18" charset="0"/>
              </a:rPr>
              <a:t>Friction bad</a:t>
            </a:r>
          </a:p>
          <a:p>
            <a:pPr eaLnBrk="1" hangingPunct="1">
              <a:buFontTx/>
              <a:buChar char="•"/>
            </a:pPr>
            <a:r>
              <a:rPr lang="en-GB" sz="2000" dirty="0">
                <a:latin typeface="Trebuchet MS" panose="020B0603020202020204" pitchFamily="34" charset="0"/>
                <a:cs typeface="Times New Roman" pitchFamily="18" charset="0"/>
              </a:rPr>
              <a:t>sledging</a:t>
            </a:r>
          </a:p>
          <a:p>
            <a:pPr eaLnBrk="1" hangingPunct="1">
              <a:buFontTx/>
              <a:buChar char="•"/>
            </a:pPr>
            <a:r>
              <a:rPr lang="en-GB" sz="2000" dirty="0">
                <a:latin typeface="Trebuchet MS" panose="020B0603020202020204" pitchFamily="34" charset="0"/>
                <a:cs typeface="Times New Roman" pitchFamily="18" charset="0"/>
              </a:rPr>
              <a:t>skiing</a:t>
            </a:r>
          </a:p>
          <a:p>
            <a:pPr eaLnBrk="1" hangingPunct="1">
              <a:buFontTx/>
              <a:buChar char="•"/>
            </a:pPr>
            <a:r>
              <a:rPr lang="en-GB" sz="2000" dirty="0">
                <a:latin typeface="Trebuchet MS" panose="020B0603020202020204" pitchFamily="34" charset="0"/>
                <a:cs typeface="Times New Roman" pitchFamily="18" charset="0"/>
              </a:rPr>
              <a:t>ice skating????</a:t>
            </a:r>
          </a:p>
          <a:p>
            <a:pPr eaLnBrk="1" hangingPunct="1">
              <a:buFontTx/>
              <a:buChar char="•"/>
            </a:pPr>
            <a:r>
              <a:rPr lang="en-GB" sz="2000" dirty="0">
                <a:latin typeface="Trebuchet MS" panose="020B0603020202020204" pitchFamily="34" charset="0"/>
                <a:cs typeface="Times New Roman" pitchFamily="18" charset="0"/>
              </a:rPr>
              <a:t>shooting (drag slows the bullet)</a:t>
            </a:r>
          </a:p>
          <a:p>
            <a:pPr eaLnBrk="1" hangingPunct="1">
              <a:buFontTx/>
              <a:buChar char="•"/>
            </a:pPr>
            <a:r>
              <a:rPr lang="en-GB" sz="2000" dirty="0">
                <a:latin typeface="Trebuchet MS" panose="020B0603020202020204" pitchFamily="34" charset="0"/>
                <a:cs typeface="Times New Roman" pitchFamily="18" charset="0"/>
              </a:rPr>
              <a:t>snowboarding</a:t>
            </a:r>
          </a:p>
          <a:p>
            <a:pPr eaLnBrk="1" hangingPunct="1">
              <a:buFontTx/>
              <a:buChar char="•"/>
            </a:pPr>
            <a:r>
              <a:rPr lang="en-GB" sz="2000" dirty="0">
                <a:latin typeface="Trebuchet MS" panose="020B0603020202020204" pitchFamily="34" charset="0"/>
                <a:cs typeface="Times New Roman" pitchFamily="18" charset="0"/>
              </a:rPr>
              <a:t>putting on clothes (chaffing)</a:t>
            </a:r>
          </a:p>
          <a:p>
            <a:pPr eaLnBrk="1" hangingPunct="1">
              <a:buFontTx/>
              <a:buChar char="•"/>
            </a:pPr>
            <a:r>
              <a:rPr lang="en-GB" sz="2000" dirty="0">
                <a:latin typeface="Trebuchet MS" panose="020B0603020202020204" pitchFamily="34" charset="0"/>
                <a:cs typeface="Times New Roman" pitchFamily="18" charset="0"/>
              </a:rPr>
              <a:t>swimming</a:t>
            </a:r>
          </a:p>
          <a:p>
            <a:pPr eaLnBrk="1" hangingPunct="1">
              <a:buFontTx/>
              <a:buChar char="•"/>
            </a:pPr>
            <a:r>
              <a:rPr lang="en-GB" sz="2000" dirty="0">
                <a:latin typeface="Trebuchet MS" panose="020B0603020202020204" pitchFamily="34" charset="0"/>
                <a:cs typeface="Times New Roman" pitchFamily="18" charset="0"/>
              </a:rPr>
              <a:t>wears down tyres</a:t>
            </a:r>
          </a:p>
          <a:p>
            <a:pPr eaLnBrk="1" hangingPunct="1">
              <a:buFontTx/>
              <a:buChar char="•"/>
            </a:pPr>
            <a:r>
              <a:rPr lang="en-GB" sz="2000" dirty="0">
                <a:latin typeface="Trebuchet MS" panose="020B0603020202020204" pitchFamily="34" charset="0"/>
                <a:cs typeface="Times New Roman" pitchFamily="18" charset="0"/>
              </a:rPr>
              <a:t>engines wear away</a:t>
            </a:r>
          </a:p>
          <a:p>
            <a:pPr eaLnBrk="1" hangingPunct="1">
              <a:buFontTx/>
              <a:buChar char="•"/>
            </a:pPr>
            <a:r>
              <a:rPr lang="en-GB" sz="2000" dirty="0">
                <a:latin typeface="Trebuchet MS" panose="020B0603020202020204" pitchFamily="34" charset="0"/>
                <a:cs typeface="Times New Roman" pitchFamily="18" charset="0"/>
              </a:rPr>
              <a:t>slide </a:t>
            </a:r>
          </a:p>
          <a:p>
            <a:pPr eaLnBrk="1" hangingPunct="1">
              <a:buFontTx/>
              <a:buChar char="•"/>
            </a:pPr>
            <a:r>
              <a:rPr lang="en-GB" sz="2000" dirty="0">
                <a:latin typeface="Trebuchet MS" panose="020B0603020202020204" pitchFamily="34" charset="0"/>
                <a:cs typeface="Times New Roman" pitchFamily="18" charset="0"/>
              </a:rPr>
              <a:t>F1 racing !!!!</a:t>
            </a:r>
          </a:p>
          <a:p>
            <a:pPr eaLnBrk="1" hangingPunct="1">
              <a:buFontTx/>
              <a:buChar char="•"/>
            </a:pPr>
            <a:r>
              <a:rPr lang="en-GB" sz="2000" dirty="0">
                <a:latin typeface="Trebuchet MS" panose="020B0603020202020204" pitchFamily="34" charset="0"/>
                <a:cs typeface="Times New Roman" pitchFamily="18" charset="0"/>
              </a:rPr>
              <a:t>ceramic brakes!!!</a:t>
            </a:r>
          </a:p>
          <a:p>
            <a:pPr eaLnBrk="1" hangingPunct="1">
              <a:buFontTx/>
              <a:buChar char="•"/>
            </a:pPr>
            <a:r>
              <a:rPr lang="en-GB" sz="2000" dirty="0">
                <a:latin typeface="Trebuchet MS" panose="020B0603020202020204" pitchFamily="34" charset="0"/>
                <a:cs typeface="Times New Roman" pitchFamily="18" charset="0"/>
              </a:rPr>
              <a:t>in space things don’t stop easily </a:t>
            </a:r>
          </a:p>
          <a:p>
            <a:pPr eaLnBrk="1" hangingPunct="1">
              <a:buFontTx/>
              <a:buChar char="•"/>
            </a:pPr>
            <a:r>
              <a:rPr lang="en-GB" sz="2000" dirty="0">
                <a:latin typeface="Trebuchet MS" panose="020B0603020202020204" pitchFamily="34" charset="0"/>
                <a:cs typeface="Times New Roman" pitchFamily="18" charset="0"/>
              </a:rPr>
              <a:t>boats</a:t>
            </a:r>
          </a:p>
          <a:p>
            <a:pPr eaLnBrk="1" hangingPunct="1">
              <a:buFontTx/>
              <a:buChar char="•"/>
            </a:pPr>
            <a:r>
              <a:rPr lang="en-GB" sz="2000" dirty="0">
                <a:latin typeface="Trebuchet MS" panose="020B0603020202020204" pitchFamily="34" charset="0"/>
                <a:cs typeface="Times New Roman" pitchFamily="18" charset="0"/>
              </a:rPr>
              <a:t>rotating machinery slowed down and wears away</a:t>
            </a:r>
          </a:p>
          <a:p>
            <a:pPr eaLnBrk="1" hangingPunct="1">
              <a:buFontTx/>
              <a:buChar char="•"/>
            </a:pPr>
            <a:endParaRPr lang="en-GB" dirty="0"/>
          </a:p>
        </p:txBody>
      </p:sp>
    </p:spTree>
    <p:extLst>
      <p:ext uri="{BB962C8B-B14F-4D97-AF65-F5344CB8AC3E}">
        <p14:creationId xmlns:p14="http://schemas.microsoft.com/office/powerpoint/2010/main" val="298207851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2"/>
          <p:cNvSpPr>
            <a:spLocks noGrp="1" noChangeArrowheads="1"/>
          </p:cNvSpPr>
          <p:nvPr>
            <p:ph type="title"/>
          </p:nvPr>
        </p:nvSpPr>
        <p:spPr/>
        <p:txBody>
          <a:bodyPr/>
          <a:lstStyle/>
          <a:p>
            <a:r>
              <a:rPr lang="en-GB" dirty="0"/>
              <a:t>REDUCING FRICTION</a:t>
            </a:r>
          </a:p>
        </p:txBody>
      </p:sp>
      <p:sp>
        <p:nvSpPr>
          <p:cNvPr id="93188" name="Rectangle 3"/>
          <p:cNvSpPr>
            <a:spLocks noGrp="1" noChangeArrowheads="1"/>
          </p:cNvSpPr>
          <p:nvPr>
            <p:ph idx="1"/>
          </p:nvPr>
        </p:nvSpPr>
        <p:spPr>
          <a:xfrm>
            <a:off x="467544" y="1556792"/>
            <a:ext cx="7772400" cy="3529012"/>
          </a:xfrm>
        </p:spPr>
        <p:txBody>
          <a:bodyPr/>
          <a:lstStyle/>
          <a:p>
            <a:r>
              <a:rPr lang="en-GB" dirty="0"/>
              <a:t>Look at different ways to reduce Friction</a:t>
            </a:r>
          </a:p>
          <a:p>
            <a:pPr lvl="1"/>
            <a:r>
              <a:rPr lang="en-GB" dirty="0"/>
              <a:t>Lubricants</a:t>
            </a:r>
          </a:p>
          <a:p>
            <a:pPr lvl="1"/>
            <a:r>
              <a:rPr lang="en-GB" dirty="0"/>
              <a:t>Rollers</a:t>
            </a:r>
          </a:p>
          <a:p>
            <a:pPr lvl="1"/>
            <a:r>
              <a:rPr lang="en-GB" dirty="0"/>
              <a:t>Small ball-bearings</a:t>
            </a:r>
          </a:p>
          <a:p>
            <a:pPr lvl="1"/>
            <a:r>
              <a:rPr lang="en-GB" dirty="0"/>
              <a:t>Cushions of Air</a:t>
            </a:r>
          </a:p>
        </p:txBody>
      </p:sp>
      <p:sp>
        <p:nvSpPr>
          <p:cNvPr id="2" name="Date Placeholder 1"/>
          <p:cNvSpPr>
            <a:spLocks noGrp="1"/>
          </p:cNvSpPr>
          <p:nvPr>
            <p:ph type="dt" sz="half" idx="10"/>
          </p:nvPr>
        </p:nvSpPr>
        <p:spPr/>
        <p:txBody>
          <a:bodyPr/>
          <a:lstStyle/>
          <a:p>
            <a:fld id="{21FC0C4F-D436-4D48-A67C-10380DF45DCF}"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931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A9DB0DF-8CF6-4A17-ABD6-3CD063722545}" type="slidenum">
              <a:rPr lang="en-GB" sz="2000" smtClean="0">
                <a:solidFill>
                  <a:schemeClr val="accent1"/>
                </a:solidFill>
              </a:rPr>
              <a:pPr eaLnBrk="1" hangingPunct="1"/>
              <a:t>128</a:t>
            </a:fld>
            <a:endParaRPr lang="en-GB" sz="2000" dirty="0">
              <a:solidFill>
                <a:schemeClr val="accent1"/>
              </a:solidFill>
            </a:endParaRPr>
          </a:p>
        </p:txBody>
      </p:sp>
      <p:grpSp>
        <p:nvGrpSpPr>
          <p:cNvPr id="93189" name="Group 7"/>
          <p:cNvGrpSpPr>
            <a:grpSpLocks/>
          </p:cNvGrpSpPr>
          <p:nvPr/>
        </p:nvGrpSpPr>
        <p:grpSpPr bwMode="auto">
          <a:xfrm>
            <a:off x="5148263" y="2133600"/>
            <a:ext cx="2916237" cy="2808288"/>
            <a:chOff x="3696" y="1392"/>
            <a:chExt cx="1837" cy="1769"/>
          </a:xfrm>
        </p:grpSpPr>
        <p:sp>
          <p:nvSpPr>
            <p:cNvPr id="93190" name="AutoShape 6"/>
            <p:cNvSpPr>
              <a:spLocks noChangeArrowheads="1"/>
            </p:cNvSpPr>
            <p:nvPr/>
          </p:nvSpPr>
          <p:spPr bwMode="auto">
            <a:xfrm>
              <a:off x="3696" y="1392"/>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93191" name="WordArt 7"/>
            <p:cNvSpPr>
              <a:spLocks noChangeArrowheads="1" noChangeShapeType="1" noTextEdit="1"/>
            </p:cNvSpPr>
            <p:nvPr/>
          </p:nvSpPr>
          <p:spPr bwMode="auto">
            <a:xfrm>
              <a:off x="4105" y="1842"/>
              <a:ext cx="1089"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FF00"/>
                    </a:solidFill>
                    <a:round/>
                    <a:headEnd/>
                    <a:tailEnd/>
                  </a:ln>
                  <a:solidFill>
                    <a:schemeClr val="bg1"/>
                  </a:solidFill>
                  <a:latin typeface="Arial Black"/>
                </a:rPr>
                <a:t>Investigate</a:t>
              </a:r>
            </a:p>
          </p:txBody>
        </p:sp>
      </p:grpSp>
    </p:spTree>
    <p:extLst>
      <p:ext uri="{BB962C8B-B14F-4D97-AF65-F5344CB8AC3E}">
        <p14:creationId xmlns:p14="http://schemas.microsoft.com/office/powerpoint/2010/main" val="174046039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6412230" y="6356351"/>
            <a:ext cx="2137410" cy="365125"/>
          </a:xfrm>
        </p:spPr>
        <p:txBody>
          <a:bodyPr/>
          <a:lstStyle/>
          <a:p>
            <a:fld id="{68F1CE76-BD9E-4B7D-8101-949E169E1111}" type="datetime1">
              <a:rPr lang="en-GB" smtClean="0"/>
              <a:t>22/08/2021</a:t>
            </a:fld>
            <a:endParaRPr lang="en-GB" dirty="0"/>
          </a:p>
        </p:txBody>
      </p:sp>
      <p:sp>
        <p:nvSpPr>
          <p:cNvPr id="3" name="Footer Placeholder 2"/>
          <p:cNvSpPr>
            <a:spLocks noGrp="1"/>
          </p:cNvSpPr>
          <p:nvPr>
            <p:ph type="ftr" sz="quarter" idx="4294967295"/>
          </p:nvPr>
        </p:nvSpPr>
        <p:spPr>
          <a:xfrm>
            <a:off x="594360" y="6355846"/>
            <a:ext cx="5680710" cy="365125"/>
          </a:xfrm>
        </p:spPr>
        <p:txBody>
          <a:bodyPr/>
          <a:lstStyle/>
          <a:p>
            <a:r>
              <a:rPr lang="en-GB" dirty="0"/>
              <a:t>JAH</a:t>
            </a:r>
          </a:p>
        </p:txBody>
      </p:sp>
      <p:sp>
        <p:nvSpPr>
          <p:cNvPr id="942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5C87EF-7993-4C9B-8818-00D0286C43E8}" type="slidenum">
              <a:rPr lang="en-GB" sz="2000" smtClean="0">
                <a:solidFill>
                  <a:schemeClr val="accent1"/>
                </a:solidFill>
              </a:rPr>
              <a:pPr eaLnBrk="1" hangingPunct="1"/>
              <a:t>129</a:t>
            </a:fld>
            <a:endParaRPr lang="en-GB" sz="2000" dirty="0">
              <a:solidFill>
                <a:schemeClr val="accent1"/>
              </a:solidFill>
            </a:endParaRPr>
          </a:p>
        </p:txBody>
      </p:sp>
      <p:sp>
        <p:nvSpPr>
          <p:cNvPr id="94213" name="Rectangle 2"/>
          <p:cNvSpPr>
            <a:spLocks noGrp="1" noChangeArrowheads="1"/>
          </p:cNvSpPr>
          <p:nvPr>
            <p:ph type="title" idx="4294967295"/>
          </p:nvPr>
        </p:nvSpPr>
        <p:spPr>
          <a:xfrm>
            <a:off x="0" y="274638"/>
            <a:ext cx="8229600" cy="1143000"/>
          </a:xfrm>
        </p:spPr>
        <p:txBody>
          <a:bodyPr>
            <a:normAutofit fontScale="90000"/>
          </a:bodyPr>
          <a:lstStyle/>
          <a:p>
            <a:pPr eaLnBrk="1" hangingPunct="1"/>
            <a:r>
              <a:rPr lang="en-GB" dirty="0"/>
              <a:t>Try some experiments to change friction</a:t>
            </a:r>
          </a:p>
        </p:txBody>
      </p:sp>
      <p:sp>
        <p:nvSpPr>
          <p:cNvPr id="94211" name="Date Placeholder 3"/>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94212" name="Footer Placeholder 4"/>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dirty="0"/>
              <a:t>JAH</a:t>
            </a:r>
          </a:p>
        </p:txBody>
      </p:sp>
      <p:pic>
        <p:nvPicPr>
          <p:cNvPr id="9421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765175"/>
            <a:ext cx="6696075"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3325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Rectangle 2"/>
          <p:cNvSpPr>
            <a:spLocks noGrp="1" noChangeArrowheads="1"/>
          </p:cNvSpPr>
          <p:nvPr>
            <p:ph type="title"/>
          </p:nvPr>
        </p:nvSpPr>
        <p:spPr>
          <a:xfrm>
            <a:off x="257912" y="980728"/>
            <a:ext cx="8058503" cy="2592288"/>
          </a:xfrm>
        </p:spPr>
        <p:txBody>
          <a:bodyPr/>
          <a:lstStyle/>
          <a:p>
            <a:pPr algn="ctr" eaLnBrk="1" hangingPunct="1"/>
            <a:r>
              <a:rPr lang="en-GB" sz="7200" dirty="0"/>
              <a:t>Mass &amp; Weight</a:t>
            </a:r>
          </a:p>
        </p:txBody>
      </p:sp>
      <p:sp>
        <p:nvSpPr>
          <p:cNvPr id="1228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F5A3FCB-20EB-4060-B036-3414C554CD6A}" type="slidenum">
              <a:rPr lang="en-GB" sz="2000" smtClean="0">
                <a:solidFill>
                  <a:schemeClr val="accent1"/>
                </a:solidFill>
              </a:rPr>
              <a:pPr eaLnBrk="1" hangingPunct="1"/>
              <a:t>13</a:t>
            </a:fld>
            <a:endParaRPr lang="en-GB" sz="2000" dirty="0">
              <a:solidFill>
                <a:schemeClr val="accent1"/>
              </a:solidFill>
            </a:endParaRPr>
          </a:p>
        </p:txBody>
      </p:sp>
      <p:sp>
        <p:nvSpPr>
          <p:cNvPr id="2" name="TextBox 1"/>
          <p:cNvSpPr txBox="1"/>
          <p:nvPr/>
        </p:nvSpPr>
        <p:spPr>
          <a:xfrm>
            <a:off x="1187625" y="3356992"/>
            <a:ext cx="6912768" cy="1569660"/>
          </a:xfrm>
          <a:prstGeom prst="rect">
            <a:avLst/>
          </a:prstGeom>
          <a:noFill/>
        </p:spPr>
        <p:txBody>
          <a:bodyPr wrap="square" rtlCol="0">
            <a:spAutoFit/>
          </a:bodyPr>
          <a:lstStyle/>
          <a:p>
            <a:r>
              <a:rPr lang="en-GB" sz="3200" b="1" dirty="0">
                <a:solidFill>
                  <a:schemeClr val="accent2">
                    <a:lumMod val="50000"/>
                  </a:schemeClr>
                </a:solidFill>
              </a:rPr>
              <a:t>Before we deal with Forces, we near to clear up an important confusion in Physics/ Science.</a:t>
            </a:r>
          </a:p>
        </p:txBody>
      </p:sp>
    </p:spTree>
    <p:extLst>
      <p:ext uri="{BB962C8B-B14F-4D97-AF65-F5344CB8AC3E}">
        <p14:creationId xmlns:p14="http://schemas.microsoft.com/office/powerpoint/2010/main" val="3070271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out)">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2"/>
          <p:cNvSpPr>
            <a:spLocks noGrp="1" noChangeArrowheads="1"/>
          </p:cNvSpPr>
          <p:nvPr>
            <p:ph type="title"/>
          </p:nvPr>
        </p:nvSpPr>
        <p:spPr/>
        <p:txBody>
          <a:bodyPr>
            <a:normAutofit/>
          </a:bodyPr>
          <a:lstStyle/>
          <a:p>
            <a:pPr eaLnBrk="1" hangingPunct="1"/>
            <a:r>
              <a:rPr lang="en-GB" dirty="0"/>
              <a:t>Try some experiments to change friction</a:t>
            </a:r>
          </a:p>
        </p:txBody>
      </p:sp>
      <p:sp>
        <p:nvSpPr>
          <p:cNvPr id="9523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06082E4-0AF4-4D66-84D8-5A487E8223D5}" type="datetime1">
              <a:rPr lang="en-GB" sz="1400" smtClean="0"/>
              <a:t>22/08/2021</a:t>
            </a:fld>
            <a:endParaRPr lang="en-GB" sz="1400" dirty="0"/>
          </a:p>
        </p:txBody>
      </p:sp>
      <p:sp>
        <p:nvSpPr>
          <p:cNvPr id="952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952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98F0D19-3F76-47C5-854E-C20F0BA19838}" type="slidenum">
              <a:rPr lang="en-GB" sz="2000" smtClean="0">
                <a:solidFill>
                  <a:schemeClr val="accent1"/>
                </a:solidFill>
              </a:rPr>
              <a:pPr eaLnBrk="1" hangingPunct="1"/>
              <a:t>130</a:t>
            </a:fld>
            <a:endParaRPr lang="en-GB" sz="2000" dirty="0">
              <a:solidFill>
                <a:schemeClr val="accent1"/>
              </a:solidFill>
            </a:endParaRPr>
          </a:p>
        </p:txBody>
      </p:sp>
      <p:pic>
        <p:nvPicPr>
          <p:cNvPr id="9523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692150"/>
            <a:ext cx="7129462" cy="546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99668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3"/>
          <p:cNvSpPr>
            <a:spLocks noGrp="1" noChangeArrowheads="1"/>
          </p:cNvSpPr>
          <p:nvPr>
            <p:ph sz="half" idx="1"/>
          </p:nvPr>
        </p:nvSpPr>
        <p:spPr>
          <a:xfrm>
            <a:off x="4427538" y="836613"/>
            <a:ext cx="3810000" cy="5105400"/>
          </a:xfrm>
        </p:spPr>
        <p:txBody>
          <a:bodyPr/>
          <a:lstStyle/>
          <a:p>
            <a:pPr eaLnBrk="1" hangingPunct="1">
              <a:lnSpc>
                <a:spcPct val="90000"/>
              </a:lnSpc>
            </a:pPr>
            <a:r>
              <a:rPr lang="en-GB" dirty="0">
                <a:solidFill>
                  <a:schemeClr val="bg1"/>
                </a:solidFill>
                <a:cs typeface="Times New Roman" pitchFamily="18" charset="0"/>
              </a:rPr>
              <a:t>Increasing Friction </a:t>
            </a:r>
          </a:p>
          <a:p>
            <a:pPr eaLnBrk="1" hangingPunct="1">
              <a:lnSpc>
                <a:spcPct val="90000"/>
              </a:lnSpc>
            </a:pPr>
            <a:r>
              <a:rPr lang="en-GB" dirty="0">
                <a:cs typeface="Times New Roman" pitchFamily="18" charset="0"/>
              </a:rPr>
              <a:t>less aerodynamic</a:t>
            </a:r>
          </a:p>
          <a:p>
            <a:pPr eaLnBrk="1" hangingPunct="1">
              <a:lnSpc>
                <a:spcPct val="90000"/>
              </a:lnSpc>
            </a:pPr>
            <a:r>
              <a:rPr lang="en-GB" dirty="0">
                <a:cs typeface="Times New Roman" pitchFamily="18" charset="0"/>
              </a:rPr>
              <a:t>greater surface area</a:t>
            </a:r>
          </a:p>
          <a:p>
            <a:pPr eaLnBrk="1" hangingPunct="1">
              <a:lnSpc>
                <a:spcPct val="90000"/>
              </a:lnSpc>
            </a:pPr>
            <a:r>
              <a:rPr lang="en-GB" dirty="0">
                <a:cs typeface="Times New Roman" pitchFamily="18" charset="0"/>
              </a:rPr>
              <a:t>spoilers</a:t>
            </a:r>
          </a:p>
          <a:p>
            <a:pPr eaLnBrk="1" hangingPunct="1">
              <a:lnSpc>
                <a:spcPct val="90000"/>
              </a:lnSpc>
            </a:pPr>
            <a:r>
              <a:rPr lang="en-GB" dirty="0">
                <a:cs typeface="Times New Roman" pitchFamily="18" charset="0"/>
              </a:rPr>
              <a:t>increase mass</a:t>
            </a:r>
          </a:p>
          <a:p>
            <a:pPr eaLnBrk="1" hangingPunct="1">
              <a:lnSpc>
                <a:spcPct val="90000"/>
              </a:lnSpc>
            </a:pPr>
            <a:r>
              <a:rPr lang="en-GB" dirty="0">
                <a:cs typeface="Times New Roman" pitchFamily="18" charset="0"/>
              </a:rPr>
              <a:t>surface rough e.g. sand</a:t>
            </a:r>
          </a:p>
          <a:p>
            <a:pPr eaLnBrk="1" hangingPunct="1">
              <a:lnSpc>
                <a:spcPct val="90000"/>
              </a:lnSpc>
            </a:pPr>
            <a:r>
              <a:rPr lang="en-GB" dirty="0">
                <a:cs typeface="Times New Roman" pitchFamily="18" charset="0"/>
              </a:rPr>
              <a:t>gritting roads</a:t>
            </a:r>
          </a:p>
          <a:p>
            <a:pPr eaLnBrk="1" hangingPunct="1">
              <a:lnSpc>
                <a:spcPct val="90000"/>
              </a:lnSpc>
            </a:pPr>
            <a:r>
              <a:rPr lang="en-GB" dirty="0">
                <a:cs typeface="Times New Roman" pitchFamily="18" charset="0"/>
              </a:rPr>
              <a:t>stickier surface</a:t>
            </a:r>
          </a:p>
          <a:p>
            <a:pPr eaLnBrk="1" hangingPunct="1">
              <a:lnSpc>
                <a:spcPct val="90000"/>
              </a:lnSpc>
            </a:pPr>
            <a:r>
              <a:rPr lang="en-GB" dirty="0">
                <a:cs typeface="Times New Roman" pitchFamily="18" charset="0"/>
              </a:rPr>
              <a:t>rougher tyres</a:t>
            </a:r>
          </a:p>
          <a:p>
            <a:pPr eaLnBrk="1" hangingPunct="1">
              <a:lnSpc>
                <a:spcPct val="90000"/>
              </a:lnSpc>
            </a:pPr>
            <a:endParaRPr lang="en-GB" dirty="0"/>
          </a:p>
        </p:txBody>
      </p:sp>
      <p:sp>
        <p:nvSpPr>
          <p:cNvPr id="96262" name="Rectangle 4"/>
          <p:cNvSpPr>
            <a:spLocks noGrp="1" noChangeArrowheads="1"/>
          </p:cNvSpPr>
          <p:nvPr>
            <p:ph sz="half" idx="2"/>
          </p:nvPr>
        </p:nvSpPr>
        <p:spPr>
          <a:xfrm>
            <a:off x="152400" y="0"/>
            <a:ext cx="3810000" cy="6669088"/>
          </a:xfrm>
        </p:spPr>
        <p:txBody>
          <a:bodyPr/>
          <a:lstStyle/>
          <a:p>
            <a:pPr eaLnBrk="1" hangingPunct="1">
              <a:lnSpc>
                <a:spcPct val="90000"/>
              </a:lnSpc>
            </a:pPr>
            <a:r>
              <a:rPr lang="en-GB" dirty="0">
                <a:solidFill>
                  <a:schemeClr val="bg1"/>
                </a:solidFill>
                <a:cs typeface="Times New Roman" pitchFamily="18" charset="0"/>
              </a:rPr>
              <a:t>Decreasing Friction</a:t>
            </a:r>
          </a:p>
          <a:p>
            <a:pPr eaLnBrk="1" hangingPunct="1">
              <a:lnSpc>
                <a:spcPct val="90000"/>
              </a:lnSpc>
            </a:pPr>
            <a:r>
              <a:rPr lang="en-GB" dirty="0">
                <a:cs typeface="Times New Roman" pitchFamily="18" charset="0"/>
              </a:rPr>
              <a:t>lubrication egg oil, wax, grease, soap</a:t>
            </a:r>
          </a:p>
          <a:p>
            <a:pPr eaLnBrk="1" hangingPunct="1">
              <a:lnSpc>
                <a:spcPct val="90000"/>
              </a:lnSpc>
            </a:pPr>
            <a:r>
              <a:rPr lang="en-GB" dirty="0">
                <a:cs typeface="Times New Roman" pitchFamily="18" charset="0"/>
              </a:rPr>
              <a:t>streamlining</a:t>
            </a:r>
          </a:p>
          <a:p>
            <a:pPr eaLnBrk="1" hangingPunct="1">
              <a:lnSpc>
                <a:spcPct val="90000"/>
              </a:lnSpc>
            </a:pPr>
            <a:r>
              <a:rPr lang="en-GB" dirty="0">
                <a:cs typeface="Times New Roman" pitchFamily="18" charset="0"/>
              </a:rPr>
              <a:t>more aerodynamic</a:t>
            </a:r>
          </a:p>
          <a:p>
            <a:pPr eaLnBrk="1" hangingPunct="1">
              <a:lnSpc>
                <a:spcPct val="90000"/>
              </a:lnSpc>
            </a:pPr>
            <a:r>
              <a:rPr lang="en-GB" dirty="0">
                <a:cs typeface="Times New Roman" pitchFamily="18" charset="0"/>
              </a:rPr>
              <a:t>reduce mass </a:t>
            </a:r>
          </a:p>
          <a:p>
            <a:pPr eaLnBrk="1" hangingPunct="1">
              <a:lnSpc>
                <a:spcPct val="90000"/>
              </a:lnSpc>
            </a:pPr>
            <a:r>
              <a:rPr lang="en-GB" dirty="0">
                <a:cs typeface="Times New Roman" pitchFamily="18" charset="0"/>
              </a:rPr>
              <a:t>rollers</a:t>
            </a:r>
          </a:p>
          <a:p>
            <a:pPr eaLnBrk="1" hangingPunct="1">
              <a:lnSpc>
                <a:spcPct val="90000"/>
              </a:lnSpc>
            </a:pPr>
            <a:r>
              <a:rPr lang="en-GB" dirty="0">
                <a:cs typeface="Times New Roman" pitchFamily="18" charset="0"/>
              </a:rPr>
              <a:t>layer of air</a:t>
            </a:r>
          </a:p>
          <a:p>
            <a:pPr eaLnBrk="1" hangingPunct="1">
              <a:lnSpc>
                <a:spcPct val="90000"/>
              </a:lnSpc>
            </a:pPr>
            <a:r>
              <a:rPr lang="en-GB" dirty="0">
                <a:cs typeface="Times New Roman" pitchFamily="18" charset="0"/>
              </a:rPr>
              <a:t>polystyrene beads</a:t>
            </a:r>
          </a:p>
          <a:p>
            <a:pPr eaLnBrk="1" hangingPunct="1">
              <a:lnSpc>
                <a:spcPct val="90000"/>
              </a:lnSpc>
            </a:pPr>
            <a:r>
              <a:rPr lang="en-GB" dirty="0">
                <a:cs typeface="Times New Roman" pitchFamily="18" charset="0"/>
              </a:rPr>
              <a:t>smooth surface</a:t>
            </a:r>
          </a:p>
          <a:p>
            <a:pPr eaLnBrk="1" hangingPunct="1">
              <a:lnSpc>
                <a:spcPct val="90000"/>
              </a:lnSpc>
            </a:pPr>
            <a:r>
              <a:rPr lang="en-GB" dirty="0">
                <a:cs typeface="Times New Roman" pitchFamily="18" charset="0"/>
              </a:rPr>
              <a:t>ice</a:t>
            </a:r>
          </a:p>
          <a:p>
            <a:pPr eaLnBrk="1" hangingPunct="1">
              <a:lnSpc>
                <a:spcPct val="90000"/>
              </a:lnSpc>
            </a:pPr>
            <a:r>
              <a:rPr lang="en-GB" dirty="0">
                <a:cs typeface="Times New Roman" pitchFamily="18" charset="0"/>
              </a:rPr>
              <a:t>water on road</a:t>
            </a:r>
          </a:p>
          <a:p>
            <a:pPr eaLnBrk="1" hangingPunct="1">
              <a:lnSpc>
                <a:spcPct val="90000"/>
              </a:lnSpc>
            </a:pPr>
            <a:r>
              <a:rPr lang="en-GB" dirty="0">
                <a:cs typeface="Times New Roman" pitchFamily="18" charset="0"/>
              </a:rPr>
              <a:t>LORRY BOARD</a:t>
            </a:r>
          </a:p>
          <a:p>
            <a:pPr eaLnBrk="1" hangingPunct="1">
              <a:lnSpc>
                <a:spcPct val="90000"/>
              </a:lnSpc>
            </a:pPr>
            <a:endParaRPr lang="en-GB" sz="2400" dirty="0"/>
          </a:p>
        </p:txBody>
      </p:sp>
      <p:sp>
        <p:nvSpPr>
          <p:cNvPr id="96259"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E553BE7-2391-41D2-A6DE-DEC0BD469777}" type="datetime1">
              <a:rPr lang="en-GB" sz="1400" smtClean="0"/>
              <a:t>22/08/2021</a:t>
            </a:fld>
            <a:endParaRPr lang="en-GB" sz="1400" dirty="0"/>
          </a:p>
        </p:txBody>
      </p:sp>
      <p:sp>
        <p:nvSpPr>
          <p:cNvPr id="96260"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962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5C3F611-DF1E-41E4-BF5D-91F24E33A641}" type="slidenum">
              <a:rPr lang="en-GB" sz="2000" smtClean="0">
                <a:solidFill>
                  <a:schemeClr val="accent1"/>
                </a:solidFill>
              </a:rPr>
              <a:pPr eaLnBrk="1" hangingPunct="1"/>
              <a:t>131</a:t>
            </a:fld>
            <a:endParaRPr lang="en-GB" sz="2000" dirty="0">
              <a:solidFill>
                <a:schemeClr val="accent1"/>
              </a:solidFill>
            </a:endParaRPr>
          </a:p>
        </p:txBody>
      </p:sp>
    </p:spTree>
    <p:extLst>
      <p:ext uri="{BB962C8B-B14F-4D97-AF65-F5344CB8AC3E}">
        <p14:creationId xmlns:p14="http://schemas.microsoft.com/office/powerpoint/2010/main" val="31763308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5" name="Rectangle 2"/>
          <p:cNvSpPr>
            <a:spLocks noGrp="1" noChangeArrowheads="1"/>
          </p:cNvSpPr>
          <p:nvPr>
            <p:ph type="title"/>
          </p:nvPr>
        </p:nvSpPr>
        <p:spPr/>
        <p:txBody>
          <a:bodyPr/>
          <a:lstStyle/>
          <a:p>
            <a:pPr eaLnBrk="1" hangingPunct="1"/>
            <a:r>
              <a:rPr lang="en-GB" sz="1800" b="1" dirty="0"/>
              <a:t>The Force of Friction</a:t>
            </a:r>
            <a:br>
              <a:rPr lang="en-GB" sz="1800" b="1" dirty="0"/>
            </a:br>
            <a:endParaRPr lang="en-GB" sz="1800" b="1" dirty="0"/>
          </a:p>
        </p:txBody>
      </p:sp>
      <p:sp>
        <p:nvSpPr>
          <p:cNvPr id="97286" name="Rectangle 3"/>
          <p:cNvSpPr>
            <a:spLocks noGrp="1" noChangeArrowheads="1"/>
          </p:cNvSpPr>
          <p:nvPr>
            <p:ph idx="1"/>
          </p:nvPr>
        </p:nvSpPr>
        <p:spPr>
          <a:xfrm>
            <a:off x="310530" y="881062"/>
            <a:ext cx="8820150" cy="5976938"/>
          </a:xfrm>
        </p:spPr>
        <p:txBody>
          <a:bodyPr/>
          <a:lstStyle/>
          <a:p>
            <a:pPr eaLnBrk="1" hangingPunct="1"/>
            <a:r>
              <a:rPr lang="en-GB" sz="2800" dirty="0">
                <a:solidFill>
                  <a:schemeClr val="bg1"/>
                </a:solidFill>
              </a:rPr>
              <a:t>When we </a:t>
            </a:r>
            <a:r>
              <a:rPr lang="en-GB" sz="2800" b="1" dirty="0">
                <a:solidFill>
                  <a:schemeClr val="accent5">
                    <a:lumMod val="75000"/>
                  </a:schemeClr>
                </a:solidFill>
              </a:rPr>
              <a:t>move</a:t>
            </a:r>
            <a:r>
              <a:rPr lang="en-GB" sz="2800" b="1" dirty="0">
                <a:solidFill>
                  <a:schemeClr val="bg1"/>
                </a:solidFill>
              </a:rPr>
              <a:t> </a:t>
            </a:r>
            <a:r>
              <a:rPr lang="en-GB" sz="2800" dirty="0">
                <a:solidFill>
                  <a:schemeClr val="bg1"/>
                </a:solidFill>
              </a:rPr>
              <a:t>one surface over another, the </a:t>
            </a:r>
            <a:r>
              <a:rPr lang="en-GB" sz="2800" b="1" dirty="0">
                <a:solidFill>
                  <a:schemeClr val="accent5">
                    <a:lumMod val="75000"/>
                  </a:schemeClr>
                </a:solidFill>
              </a:rPr>
              <a:t>rough</a:t>
            </a:r>
            <a:r>
              <a:rPr lang="en-GB" sz="2800" dirty="0">
                <a:solidFill>
                  <a:schemeClr val="accent5">
                    <a:lumMod val="75000"/>
                  </a:schemeClr>
                </a:solidFill>
              </a:rPr>
              <a:t>, </a:t>
            </a:r>
            <a:r>
              <a:rPr lang="en-GB" sz="2800" b="1" dirty="0">
                <a:solidFill>
                  <a:schemeClr val="accent5">
                    <a:lumMod val="75000"/>
                  </a:schemeClr>
                </a:solidFill>
              </a:rPr>
              <a:t>uneven </a:t>
            </a:r>
            <a:r>
              <a:rPr lang="en-GB" sz="2800" dirty="0">
                <a:solidFill>
                  <a:schemeClr val="bg1"/>
                </a:solidFill>
              </a:rPr>
              <a:t>parts </a:t>
            </a:r>
            <a:r>
              <a:rPr lang="en-GB" sz="2800" b="1" dirty="0"/>
              <a:t>rub together</a:t>
            </a:r>
            <a:r>
              <a:rPr lang="en-GB" sz="2800" dirty="0">
                <a:solidFill>
                  <a:schemeClr val="bg1"/>
                </a:solidFill>
              </a:rPr>
              <a:t>.</a:t>
            </a:r>
          </a:p>
          <a:p>
            <a:pPr eaLnBrk="1" hangingPunct="1"/>
            <a:endParaRPr lang="en-GB" sz="2800" dirty="0">
              <a:solidFill>
                <a:schemeClr val="bg1"/>
              </a:solidFill>
            </a:endParaRPr>
          </a:p>
          <a:p>
            <a:pPr eaLnBrk="1" hangingPunct="1"/>
            <a:endParaRPr lang="en-GB" sz="2800" dirty="0">
              <a:solidFill>
                <a:schemeClr val="bg1"/>
              </a:solidFill>
            </a:endParaRPr>
          </a:p>
          <a:p>
            <a:pPr eaLnBrk="1" hangingPunct="1"/>
            <a:r>
              <a:rPr lang="en-GB" sz="2800" dirty="0">
                <a:solidFill>
                  <a:schemeClr val="bg1"/>
                </a:solidFill>
              </a:rPr>
              <a:t>This creates a </a:t>
            </a:r>
            <a:r>
              <a:rPr lang="en-GB" sz="2800" b="1" dirty="0"/>
              <a:t>force</a:t>
            </a:r>
            <a:r>
              <a:rPr lang="en-GB" sz="2800" b="1" dirty="0">
                <a:solidFill>
                  <a:schemeClr val="bg1"/>
                </a:solidFill>
              </a:rPr>
              <a:t> </a:t>
            </a:r>
            <a:r>
              <a:rPr lang="en-GB" sz="2800" dirty="0">
                <a:solidFill>
                  <a:schemeClr val="bg1"/>
                </a:solidFill>
              </a:rPr>
              <a:t>which tries to </a:t>
            </a:r>
            <a:r>
              <a:rPr lang="en-GB" sz="2800" b="1" dirty="0">
                <a:solidFill>
                  <a:schemeClr val="accent5">
                    <a:lumMod val="75000"/>
                  </a:schemeClr>
                </a:solidFill>
              </a:rPr>
              <a:t>slow down </a:t>
            </a:r>
            <a:r>
              <a:rPr lang="en-GB" sz="2800" dirty="0">
                <a:solidFill>
                  <a:schemeClr val="bg1"/>
                </a:solidFill>
              </a:rPr>
              <a:t>or </a:t>
            </a:r>
            <a:r>
              <a:rPr lang="en-GB" sz="2800" b="1" dirty="0">
                <a:solidFill>
                  <a:schemeClr val="accent5">
                    <a:lumMod val="75000"/>
                  </a:schemeClr>
                </a:solidFill>
              </a:rPr>
              <a:t>stop</a:t>
            </a:r>
            <a:r>
              <a:rPr lang="en-GB" sz="2800" b="1" dirty="0">
                <a:solidFill>
                  <a:srgbClr val="FF0066"/>
                </a:solidFill>
              </a:rPr>
              <a:t> </a:t>
            </a:r>
            <a:r>
              <a:rPr lang="en-GB" sz="2800" dirty="0">
                <a:solidFill>
                  <a:schemeClr val="bg1"/>
                </a:solidFill>
              </a:rPr>
              <a:t>the </a:t>
            </a:r>
            <a:r>
              <a:rPr lang="en-GB" sz="2800" b="1" dirty="0">
                <a:solidFill>
                  <a:schemeClr val="accent5">
                    <a:lumMod val="75000"/>
                  </a:schemeClr>
                </a:solidFill>
              </a:rPr>
              <a:t>movement</a:t>
            </a:r>
            <a:r>
              <a:rPr lang="en-GB" sz="2800" dirty="0">
                <a:solidFill>
                  <a:srgbClr val="FF0066"/>
                </a:solidFill>
              </a:rPr>
              <a:t>. </a:t>
            </a:r>
            <a:r>
              <a:rPr lang="en-GB" sz="2800" dirty="0">
                <a:solidFill>
                  <a:schemeClr val="bg1"/>
                </a:solidFill>
              </a:rPr>
              <a:t>This </a:t>
            </a:r>
            <a:r>
              <a:rPr lang="en-GB" sz="2800" b="1" dirty="0"/>
              <a:t>force</a:t>
            </a:r>
            <a:r>
              <a:rPr lang="en-GB" sz="2800" b="1" dirty="0">
                <a:solidFill>
                  <a:schemeClr val="bg1"/>
                </a:solidFill>
              </a:rPr>
              <a:t> </a:t>
            </a:r>
            <a:r>
              <a:rPr lang="en-GB" sz="2800" dirty="0">
                <a:solidFill>
                  <a:schemeClr val="bg1"/>
                </a:solidFill>
              </a:rPr>
              <a:t>is called </a:t>
            </a:r>
            <a:r>
              <a:rPr lang="en-GB" sz="2800" b="1" dirty="0">
                <a:solidFill>
                  <a:srgbClr val="00FFFF"/>
                </a:solidFill>
              </a:rPr>
              <a:t>friction</a:t>
            </a:r>
            <a:r>
              <a:rPr lang="en-GB" sz="2800" dirty="0">
                <a:solidFill>
                  <a:schemeClr val="bg1"/>
                </a:solidFill>
              </a:rPr>
              <a:t>.</a:t>
            </a:r>
          </a:p>
          <a:p>
            <a:pPr eaLnBrk="1" hangingPunct="1"/>
            <a:endParaRPr lang="en-GB" sz="2800" dirty="0">
              <a:solidFill>
                <a:schemeClr val="bg1"/>
              </a:solidFill>
            </a:endParaRPr>
          </a:p>
          <a:p>
            <a:pPr eaLnBrk="1" hangingPunct="1">
              <a:spcBef>
                <a:spcPct val="0"/>
              </a:spcBef>
            </a:pPr>
            <a:r>
              <a:rPr lang="en-GB" sz="2800" dirty="0">
                <a:solidFill>
                  <a:schemeClr val="bg1"/>
                </a:solidFill>
              </a:rPr>
              <a:t>The </a:t>
            </a:r>
            <a:r>
              <a:rPr lang="en-GB" sz="2800" b="1" dirty="0"/>
              <a:t>smoother</a:t>
            </a:r>
            <a:r>
              <a:rPr lang="en-GB" sz="2800" b="1" dirty="0">
                <a:solidFill>
                  <a:schemeClr val="bg1"/>
                </a:solidFill>
              </a:rPr>
              <a:t> </a:t>
            </a:r>
            <a:r>
              <a:rPr lang="en-GB" sz="2800" dirty="0">
                <a:solidFill>
                  <a:schemeClr val="bg1"/>
                </a:solidFill>
              </a:rPr>
              <a:t>the surfaces rubbing together, the </a:t>
            </a:r>
            <a:r>
              <a:rPr lang="en-GB" sz="2800" b="1" dirty="0">
                <a:solidFill>
                  <a:schemeClr val="bg1"/>
                </a:solidFill>
              </a:rPr>
              <a:t>l _ _ _ _ </a:t>
            </a:r>
            <a:r>
              <a:rPr lang="en-GB" sz="2800" dirty="0">
                <a:solidFill>
                  <a:schemeClr val="bg1"/>
                </a:solidFill>
              </a:rPr>
              <a:t>the </a:t>
            </a:r>
            <a:r>
              <a:rPr lang="en-GB" sz="2800" b="1" dirty="0"/>
              <a:t>friction</a:t>
            </a:r>
            <a:r>
              <a:rPr lang="en-GB" sz="2800" b="1" dirty="0">
                <a:solidFill>
                  <a:schemeClr val="bg1"/>
                </a:solidFill>
              </a:rPr>
              <a:t> </a:t>
            </a:r>
            <a:r>
              <a:rPr lang="en-GB" sz="2800" dirty="0">
                <a:solidFill>
                  <a:schemeClr val="bg1"/>
                </a:solidFill>
              </a:rPr>
              <a:t>– Movement is </a:t>
            </a:r>
          </a:p>
          <a:p>
            <a:pPr eaLnBrk="1" hangingPunct="1">
              <a:spcBef>
                <a:spcPct val="0"/>
              </a:spcBef>
              <a:buFontTx/>
              <a:buNone/>
            </a:pPr>
            <a:r>
              <a:rPr lang="en-GB" sz="2800" b="1" dirty="0">
                <a:solidFill>
                  <a:schemeClr val="bg1"/>
                </a:solidFill>
              </a:rPr>
              <a:t>   e _ _ _ _ _</a:t>
            </a:r>
            <a:r>
              <a:rPr lang="en-GB" sz="2800" dirty="0">
                <a:solidFill>
                  <a:schemeClr val="bg1"/>
                </a:solidFill>
              </a:rPr>
              <a:t>.  The </a:t>
            </a:r>
            <a:r>
              <a:rPr lang="en-GB" sz="2800" b="1" dirty="0"/>
              <a:t>rougher</a:t>
            </a:r>
            <a:r>
              <a:rPr lang="en-GB" sz="2800" b="1" dirty="0">
                <a:solidFill>
                  <a:schemeClr val="bg1"/>
                </a:solidFill>
              </a:rPr>
              <a:t> </a:t>
            </a:r>
            <a:r>
              <a:rPr lang="en-GB" sz="2800" dirty="0">
                <a:solidFill>
                  <a:schemeClr val="bg1"/>
                </a:solidFill>
              </a:rPr>
              <a:t>the surfaces rubbing        together, the </a:t>
            </a:r>
            <a:r>
              <a:rPr lang="en-GB" sz="2800" b="1" dirty="0">
                <a:solidFill>
                  <a:schemeClr val="bg1"/>
                </a:solidFill>
              </a:rPr>
              <a:t>  h _ _ _ _ _ </a:t>
            </a:r>
            <a:r>
              <a:rPr lang="en-GB" sz="2800" dirty="0">
                <a:solidFill>
                  <a:schemeClr val="bg1"/>
                </a:solidFill>
              </a:rPr>
              <a:t>the </a:t>
            </a:r>
            <a:r>
              <a:rPr lang="en-GB" sz="2800" b="1" dirty="0"/>
              <a:t>friction</a:t>
            </a:r>
            <a:r>
              <a:rPr lang="en-GB" sz="2800" b="1" dirty="0">
                <a:solidFill>
                  <a:schemeClr val="bg1"/>
                </a:solidFill>
              </a:rPr>
              <a:t> </a:t>
            </a:r>
            <a:r>
              <a:rPr lang="en-GB" sz="2800" dirty="0">
                <a:solidFill>
                  <a:schemeClr val="bg1"/>
                </a:solidFill>
              </a:rPr>
              <a:t>- Movement is </a:t>
            </a:r>
            <a:r>
              <a:rPr lang="en-GB" sz="2800" b="1" dirty="0">
                <a:solidFill>
                  <a:schemeClr val="bg1"/>
                </a:solidFill>
              </a:rPr>
              <a:t>more d _ _ _ _ _ _ _ _</a:t>
            </a:r>
            <a:r>
              <a:rPr lang="en-GB" sz="2800" dirty="0">
                <a:solidFill>
                  <a:schemeClr val="bg1"/>
                </a:solidFill>
              </a:rPr>
              <a:t>.</a:t>
            </a:r>
          </a:p>
        </p:txBody>
      </p:sp>
      <p:sp>
        <p:nvSpPr>
          <p:cNvPr id="9728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7DB4FF5-B782-4CCE-A70F-EC0FE76C5976}" type="datetime1">
              <a:rPr lang="en-GB" sz="1400" smtClean="0"/>
              <a:t>22/08/2021</a:t>
            </a:fld>
            <a:endParaRPr lang="en-GB" sz="1400" dirty="0"/>
          </a:p>
        </p:txBody>
      </p:sp>
      <p:sp>
        <p:nvSpPr>
          <p:cNvPr id="9728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972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2BBF637-56A5-4ED0-A484-0B4BF9711642}" type="slidenum">
              <a:rPr lang="en-GB" sz="2000" smtClean="0">
                <a:solidFill>
                  <a:schemeClr val="accent1"/>
                </a:solidFill>
              </a:rPr>
              <a:pPr eaLnBrk="1" hangingPunct="1"/>
              <a:t>132</a:t>
            </a:fld>
            <a:endParaRPr lang="en-GB" sz="2000" dirty="0">
              <a:solidFill>
                <a:schemeClr val="accent1"/>
              </a:solidFill>
            </a:endParaRPr>
          </a:p>
        </p:txBody>
      </p:sp>
      <p:pic>
        <p:nvPicPr>
          <p:cNvPr id="972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1981200"/>
            <a:ext cx="4830763"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22509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9" name="Rectangle 1026"/>
          <p:cNvSpPr>
            <a:spLocks noGrp="1" noChangeArrowheads="1"/>
          </p:cNvSpPr>
          <p:nvPr>
            <p:ph type="title"/>
          </p:nvPr>
        </p:nvSpPr>
        <p:spPr/>
        <p:txBody>
          <a:bodyPr>
            <a:normAutofit fontScale="90000"/>
          </a:bodyPr>
          <a:lstStyle/>
          <a:p>
            <a:pPr eaLnBrk="1" hangingPunct="1"/>
            <a:r>
              <a:rPr lang="en-GB" dirty="0"/>
              <a:t>Measuring Frictional Forces</a:t>
            </a:r>
          </a:p>
        </p:txBody>
      </p:sp>
      <p:sp>
        <p:nvSpPr>
          <p:cNvPr id="98310" name="Rectangle 1027"/>
          <p:cNvSpPr>
            <a:spLocks noGrp="1" noChangeArrowheads="1"/>
          </p:cNvSpPr>
          <p:nvPr>
            <p:ph type="body" sz="half" idx="1"/>
          </p:nvPr>
        </p:nvSpPr>
        <p:spPr>
          <a:xfrm>
            <a:off x="217488" y="908050"/>
            <a:ext cx="8588375" cy="2998788"/>
          </a:xfrm>
        </p:spPr>
        <p:txBody>
          <a:bodyPr>
            <a:normAutofit fontScale="62500" lnSpcReduction="20000"/>
          </a:bodyPr>
          <a:lstStyle/>
          <a:p>
            <a:pPr eaLnBrk="1" hangingPunct="1">
              <a:lnSpc>
                <a:spcPct val="80000"/>
              </a:lnSpc>
              <a:buFontTx/>
              <a:buNone/>
            </a:pPr>
            <a:r>
              <a:rPr lang="en-GB" sz="2800" b="1" u="sng" dirty="0"/>
              <a:t>Aim</a:t>
            </a:r>
          </a:p>
          <a:p>
            <a:pPr eaLnBrk="1" hangingPunct="1">
              <a:lnSpc>
                <a:spcPct val="80000"/>
              </a:lnSpc>
              <a:buFontTx/>
              <a:buNone/>
            </a:pPr>
            <a:r>
              <a:rPr lang="en-GB" sz="2800" dirty="0"/>
              <a:t>	To measure the force required to overcome friction on two different surfaces.</a:t>
            </a:r>
          </a:p>
          <a:p>
            <a:pPr eaLnBrk="1" hangingPunct="1">
              <a:lnSpc>
                <a:spcPct val="80000"/>
              </a:lnSpc>
              <a:buFontTx/>
              <a:buNone/>
            </a:pPr>
            <a:endParaRPr lang="en-GB" sz="2000" dirty="0"/>
          </a:p>
          <a:p>
            <a:pPr eaLnBrk="1" hangingPunct="1">
              <a:lnSpc>
                <a:spcPct val="90000"/>
              </a:lnSpc>
              <a:buFontTx/>
              <a:buNone/>
            </a:pPr>
            <a:r>
              <a:rPr lang="en-GB" sz="2400" b="1" u="sng" dirty="0"/>
              <a:t>Method</a:t>
            </a:r>
          </a:p>
          <a:p>
            <a:pPr eaLnBrk="1" hangingPunct="1">
              <a:lnSpc>
                <a:spcPct val="90000"/>
              </a:lnSpc>
              <a:buFontTx/>
              <a:buNone/>
            </a:pPr>
            <a:r>
              <a:rPr lang="en-GB" sz="2400" dirty="0"/>
              <a:t>	</a:t>
            </a:r>
            <a:r>
              <a:rPr lang="en-GB" sz="2800" dirty="0"/>
              <a:t>A Newton balance is used to measure the horizontal force required to pull a schoolbag along a surface.  The force applied is steadily increased until the bag moves.</a:t>
            </a:r>
          </a:p>
          <a:p>
            <a:pPr eaLnBrk="1" hangingPunct="1">
              <a:lnSpc>
                <a:spcPct val="80000"/>
              </a:lnSpc>
              <a:buFontTx/>
              <a:buNone/>
            </a:pPr>
            <a:r>
              <a:rPr lang="en-GB" sz="2000" dirty="0"/>
              <a:t>				</a:t>
            </a:r>
          </a:p>
          <a:p>
            <a:pPr eaLnBrk="1" hangingPunct="1">
              <a:lnSpc>
                <a:spcPct val="80000"/>
              </a:lnSpc>
              <a:buFontTx/>
              <a:buNone/>
            </a:pPr>
            <a:endParaRPr lang="en-GB" sz="2000" b="1" u="sng" dirty="0"/>
          </a:p>
          <a:p>
            <a:pPr>
              <a:lnSpc>
                <a:spcPct val="80000"/>
              </a:lnSpc>
              <a:buNone/>
            </a:pPr>
            <a:r>
              <a:rPr lang="en-GB" sz="2000" b="1" u="sng" dirty="0"/>
              <a:t>Results</a:t>
            </a:r>
            <a:r>
              <a:rPr lang="en-GB" sz="2000" dirty="0"/>
              <a:t>	</a:t>
            </a:r>
            <a:r>
              <a:rPr lang="en-GB" sz="2000" b="1" u="sng" dirty="0"/>
              <a:t>Conclusion</a:t>
            </a:r>
            <a:endParaRPr lang="en-GB" sz="2000" dirty="0"/>
          </a:p>
          <a:p>
            <a:pPr eaLnBrk="1" hangingPunct="1">
              <a:lnSpc>
                <a:spcPct val="80000"/>
              </a:lnSpc>
              <a:buFontTx/>
              <a:buNone/>
            </a:pPr>
            <a:r>
              <a:rPr lang="en-GB" sz="2000" dirty="0"/>
              <a:t>				</a:t>
            </a:r>
            <a:endParaRPr lang="en-GB" sz="2000" u="sng" dirty="0"/>
          </a:p>
        </p:txBody>
      </p:sp>
      <p:graphicFrame>
        <p:nvGraphicFramePr>
          <p:cNvPr id="93216" name="Group 32"/>
          <p:cNvGraphicFramePr>
            <a:graphicFrameLocks noGrp="1"/>
          </p:cNvGraphicFramePr>
          <p:nvPr>
            <p:ph sz="half" idx="2"/>
            <p:extLst>
              <p:ext uri="{D42A27DB-BD31-4B8C-83A1-F6EECF244321}">
                <p14:modId xmlns:p14="http://schemas.microsoft.com/office/powerpoint/2010/main" val="2822855941"/>
              </p:ext>
            </p:extLst>
          </p:nvPr>
        </p:nvGraphicFramePr>
        <p:xfrm>
          <a:off x="323528" y="4797152"/>
          <a:ext cx="3600450" cy="1097064"/>
        </p:xfrm>
        <a:graphic>
          <a:graphicData uri="http://schemas.openxmlformats.org/drawingml/2006/table">
            <a:tbl>
              <a:tblPr/>
              <a:tblGrid>
                <a:gridCol w="1801813">
                  <a:extLst>
                    <a:ext uri="{9D8B030D-6E8A-4147-A177-3AD203B41FA5}">
                      <a16:colId xmlns:a16="http://schemas.microsoft.com/office/drawing/2014/main" val="20000"/>
                    </a:ext>
                  </a:extLst>
                </a:gridCol>
                <a:gridCol w="1798637">
                  <a:extLst>
                    <a:ext uri="{9D8B030D-6E8A-4147-A177-3AD203B41FA5}">
                      <a16:colId xmlns:a16="http://schemas.microsoft.com/office/drawing/2014/main" val="20001"/>
                    </a:ext>
                  </a:extLst>
                </a:gridCol>
              </a:tblGrid>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2">
                              <a:lumMod val="60000"/>
                              <a:lumOff val="40000"/>
                            </a:schemeClr>
                          </a:solidFill>
                          <a:effectLst/>
                          <a:latin typeface="Comic Sans MS" pitchFamily="66" charset="0"/>
                        </a:rPr>
                        <a:t>Surface </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2">
                              <a:lumMod val="60000"/>
                              <a:lumOff val="40000"/>
                            </a:schemeClr>
                          </a:solidFill>
                          <a:effectLst/>
                          <a:latin typeface="Comic Sans MS" pitchFamily="66" charset="0"/>
                        </a:rPr>
                        <a:t>Force (N)</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2">
                              <a:lumMod val="60000"/>
                              <a:lumOff val="40000"/>
                            </a:schemeClr>
                          </a:solidFill>
                          <a:effectLst/>
                          <a:latin typeface="Comic Sans MS" pitchFamily="66" charset="0"/>
                        </a:rPr>
                        <a:t>Carpet</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2">
                            <a:lumMod val="60000"/>
                            <a:lumOff val="40000"/>
                          </a:schemeClr>
                        </a:solidFill>
                        <a:effectLst/>
                        <a:latin typeface="Comic Sans MS" pitchFamily="66" charset="0"/>
                      </a:endParaRP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5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dirty="0">
                          <a:ln>
                            <a:noFill/>
                          </a:ln>
                          <a:solidFill>
                            <a:schemeClr val="tx2">
                              <a:lumMod val="60000"/>
                              <a:lumOff val="40000"/>
                            </a:schemeClr>
                          </a:solidFill>
                          <a:effectLst/>
                          <a:latin typeface="Comic Sans MS" pitchFamily="66" charset="0"/>
                        </a:rPr>
                        <a:t>Desk</a:t>
                      </a: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0" i="0" u="none" strike="noStrike" cap="none" normalizeH="0" baseline="0" dirty="0">
                        <a:ln>
                          <a:noFill/>
                        </a:ln>
                        <a:solidFill>
                          <a:schemeClr val="tx2">
                            <a:lumMod val="60000"/>
                            <a:lumOff val="40000"/>
                          </a:schemeClr>
                        </a:solidFill>
                        <a:effectLst/>
                        <a:latin typeface="Comic Sans MS" pitchFamily="66" charset="0"/>
                      </a:endParaRPr>
                    </a:p>
                  </a:txBody>
                  <a:tcPr marT="45684" marB="45684" horzOverflow="overflow">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98307"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90A1686-1740-4D2C-9C36-A871BD19351A}" type="datetime1">
              <a:rPr lang="en-GB" sz="1400" smtClean="0"/>
              <a:t>22/08/2021</a:t>
            </a:fld>
            <a:endParaRPr lang="en-GB" sz="1400" dirty="0"/>
          </a:p>
        </p:txBody>
      </p:sp>
      <p:sp>
        <p:nvSpPr>
          <p:cNvPr id="9830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983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36771B1-7A9D-462B-88C5-BF3360CE2002}" type="slidenum">
              <a:rPr lang="en-GB" sz="2000" smtClean="0">
                <a:solidFill>
                  <a:schemeClr val="accent1"/>
                </a:solidFill>
              </a:rPr>
              <a:pPr eaLnBrk="1" hangingPunct="1"/>
              <a:t>133</a:t>
            </a:fld>
            <a:endParaRPr lang="en-GB" sz="2000" dirty="0">
              <a:solidFill>
                <a:schemeClr val="accent1"/>
              </a:solidFill>
            </a:endParaRPr>
          </a:p>
        </p:txBody>
      </p:sp>
      <p:sp>
        <p:nvSpPr>
          <p:cNvPr id="98325" name="Text Box 1043"/>
          <p:cNvSpPr txBox="1">
            <a:spLocks noChangeArrowheads="1"/>
          </p:cNvSpPr>
          <p:nvPr/>
        </p:nvSpPr>
        <p:spPr bwMode="auto">
          <a:xfrm>
            <a:off x="4268788" y="4365625"/>
            <a:ext cx="4608512"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latin typeface="Tahoma" pitchFamily="34" charset="0"/>
              </a:rPr>
              <a:t>Which surface caused the least friction?</a:t>
            </a:r>
          </a:p>
          <a:p>
            <a:pPr eaLnBrk="1" hangingPunct="1">
              <a:spcBef>
                <a:spcPct val="50000"/>
              </a:spcBef>
            </a:pPr>
            <a:r>
              <a:rPr lang="en-GB" dirty="0">
                <a:latin typeface="Tahoma" pitchFamily="34" charset="0"/>
              </a:rPr>
              <a:t>How else do you think you could reduce friction in this case?</a:t>
            </a:r>
          </a:p>
          <a:p>
            <a:pPr eaLnBrk="1" hangingPunct="1">
              <a:spcBef>
                <a:spcPct val="50000"/>
              </a:spcBef>
            </a:pPr>
            <a:r>
              <a:rPr lang="en-GB" dirty="0">
                <a:latin typeface="Tahoma" pitchFamily="34" charset="0"/>
              </a:rPr>
              <a:t>How could you increase it?</a:t>
            </a:r>
          </a:p>
        </p:txBody>
      </p:sp>
    </p:spTree>
    <p:extLst>
      <p:ext uri="{BB962C8B-B14F-4D97-AF65-F5344CB8AC3E}">
        <p14:creationId xmlns:p14="http://schemas.microsoft.com/office/powerpoint/2010/main" val="207576961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4294967295"/>
          </p:nvPr>
        </p:nvSpPr>
        <p:spPr>
          <a:xfrm>
            <a:off x="6412230" y="6356351"/>
            <a:ext cx="2137410" cy="365125"/>
          </a:xfrm>
        </p:spPr>
        <p:txBody>
          <a:bodyPr/>
          <a:lstStyle/>
          <a:p>
            <a:fld id="{0C1C0AA6-768F-45D7-81B5-D5723D39192F}" type="datetime1">
              <a:rPr lang="en-GB" smtClean="0"/>
              <a:t>22/08/2021</a:t>
            </a:fld>
            <a:endParaRPr lang="en-GB" dirty="0"/>
          </a:p>
        </p:txBody>
      </p:sp>
      <p:sp>
        <p:nvSpPr>
          <p:cNvPr id="3" name="Footer Placeholder 2"/>
          <p:cNvSpPr>
            <a:spLocks noGrp="1"/>
          </p:cNvSpPr>
          <p:nvPr>
            <p:ph type="ftr" sz="quarter" idx="4294967295"/>
          </p:nvPr>
        </p:nvSpPr>
        <p:spPr>
          <a:xfrm>
            <a:off x="594360" y="6355846"/>
            <a:ext cx="5680710" cy="365125"/>
          </a:xfrm>
        </p:spPr>
        <p:txBody>
          <a:bodyPr/>
          <a:lstStyle/>
          <a:p>
            <a:r>
              <a:rPr lang="en-GB" dirty="0"/>
              <a:t>JAH</a:t>
            </a:r>
          </a:p>
        </p:txBody>
      </p:sp>
      <p:sp>
        <p:nvSpPr>
          <p:cNvPr id="993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D7A9FC2-A2A2-49CD-8946-C01775CA180F}" type="slidenum">
              <a:rPr lang="en-GB" sz="2000" smtClean="0">
                <a:solidFill>
                  <a:schemeClr val="accent1"/>
                </a:solidFill>
              </a:rPr>
              <a:pPr eaLnBrk="1" hangingPunct="1"/>
              <a:t>134</a:t>
            </a:fld>
            <a:endParaRPr lang="en-GB" sz="2000" dirty="0">
              <a:solidFill>
                <a:schemeClr val="accent1"/>
              </a:solidFill>
            </a:endParaRPr>
          </a:p>
        </p:txBody>
      </p:sp>
      <p:sp>
        <p:nvSpPr>
          <p:cNvPr id="99333" name="Rectangle 2"/>
          <p:cNvSpPr>
            <a:spLocks noGrp="1" noChangeArrowheads="1"/>
          </p:cNvSpPr>
          <p:nvPr>
            <p:ph type="title" idx="4294967295"/>
          </p:nvPr>
        </p:nvSpPr>
        <p:spPr>
          <a:xfrm>
            <a:off x="3352800" y="1524000"/>
            <a:ext cx="5791200" cy="3733800"/>
          </a:xfrm>
        </p:spPr>
        <p:txBody>
          <a:bodyPr/>
          <a:lstStyle/>
          <a:p>
            <a:pPr algn="ctr" eaLnBrk="1" hangingPunct="1"/>
            <a:r>
              <a:rPr lang="en-GB" sz="7200" dirty="0"/>
              <a:t>Measuring</a:t>
            </a:r>
            <a:br>
              <a:rPr lang="en-GB" sz="7200" dirty="0"/>
            </a:br>
            <a:r>
              <a:rPr lang="en-GB" sz="7200" dirty="0"/>
              <a:t>friction</a:t>
            </a:r>
          </a:p>
        </p:txBody>
      </p:sp>
      <p:sp>
        <p:nvSpPr>
          <p:cNvPr id="99331"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99332"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dirty="0"/>
              <a:t>JAH</a:t>
            </a:r>
          </a:p>
        </p:txBody>
      </p:sp>
    </p:spTree>
    <p:extLst>
      <p:ext uri="{BB962C8B-B14F-4D97-AF65-F5344CB8AC3E}">
        <p14:creationId xmlns:p14="http://schemas.microsoft.com/office/powerpoint/2010/main" val="118606390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7" name="Rectangle 2"/>
          <p:cNvSpPr>
            <a:spLocks noGrp="1" noChangeArrowheads="1"/>
          </p:cNvSpPr>
          <p:nvPr>
            <p:ph type="title"/>
          </p:nvPr>
        </p:nvSpPr>
        <p:spPr>
          <a:xfrm>
            <a:off x="3995738" y="274638"/>
            <a:ext cx="4691062" cy="1143000"/>
          </a:xfrm>
        </p:spPr>
        <p:txBody>
          <a:bodyPr>
            <a:normAutofit fontScale="90000"/>
          </a:bodyPr>
          <a:lstStyle/>
          <a:p>
            <a:pPr eaLnBrk="1" hangingPunct="1"/>
            <a:r>
              <a:rPr lang="en-GB" dirty="0"/>
              <a:t>Investigation on friction</a:t>
            </a:r>
          </a:p>
        </p:txBody>
      </p:sp>
      <p:sp>
        <p:nvSpPr>
          <p:cNvPr id="10035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834C176-BD2F-4AA5-831C-0D1DC72E6F33}" type="datetime1">
              <a:rPr lang="en-GB" sz="1400" smtClean="0"/>
              <a:t>22/08/2021</a:t>
            </a:fld>
            <a:endParaRPr lang="en-GB" sz="1400" dirty="0"/>
          </a:p>
        </p:txBody>
      </p:sp>
      <p:sp>
        <p:nvSpPr>
          <p:cNvPr id="10035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003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D7C1FD-443F-4B6C-80CF-E499BA687205}" type="slidenum">
              <a:rPr lang="en-GB" sz="2000" smtClean="0">
                <a:solidFill>
                  <a:schemeClr val="accent1"/>
                </a:solidFill>
              </a:rPr>
              <a:pPr eaLnBrk="1" hangingPunct="1"/>
              <a:t>135</a:t>
            </a:fld>
            <a:endParaRPr lang="en-GB" sz="2000" dirty="0">
              <a:solidFill>
                <a:schemeClr val="accent1"/>
              </a:solidFill>
            </a:endParaRPr>
          </a:p>
        </p:txBody>
      </p:sp>
      <p:pic>
        <p:nvPicPr>
          <p:cNvPr id="1003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05263"/>
            <a:ext cx="8820150"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916113"/>
            <a:ext cx="7273925" cy="211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188913"/>
            <a:ext cx="381635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398870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C69911-B73D-4CFA-A93F-E936C9A2D48A}" type="datetime1">
              <a:rPr lang="en-GB" sz="1400" smtClean="0"/>
              <a:t>22/08/2021</a:t>
            </a:fld>
            <a:endParaRPr lang="en-GB" sz="1400" dirty="0"/>
          </a:p>
        </p:txBody>
      </p:sp>
      <p:sp>
        <p:nvSpPr>
          <p:cNvPr id="10138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013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05498B-0B61-4776-992C-416197EA5AB8}" type="slidenum">
              <a:rPr lang="en-GB" sz="2000" smtClean="0">
                <a:solidFill>
                  <a:schemeClr val="accent1"/>
                </a:solidFill>
              </a:rPr>
              <a:pPr eaLnBrk="1" hangingPunct="1"/>
              <a:t>136</a:t>
            </a:fld>
            <a:endParaRPr lang="en-GB" sz="2000" dirty="0">
              <a:solidFill>
                <a:schemeClr val="accent1"/>
              </a:solidFill>
            </a:endParaRPr>
          </a:p>
        </p:txBody>
      </p:sp>
      <p:pic>
        <p:nvPicPr>
          <p:cNvPr id="101381"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44000" cy="659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94681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372C581-255E-4BEF-9E74-2D8103870549}" type="datetime1">
              <a:rPr lang="en-GB" sz="1400" smtClean="0"/>
              <a:t>22/08/2021</a:t>
            </a:fld>
            <a:endParaRPr lang="en-GB" sz="1400" dirty="0"/>
          </a:p>
        </p:txBody>
      </p:sp>
      <p:sp>
        <p:nvSpPr>
          <p:cNvPr id="10240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024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02918DC-DC7D-49D8-93D4-37EBAD881C78}" type="slidenum">
              <a:rPr lang="en-GB" sz="2000" smtClean="0">
                <a:solidFill>
                  <a:schemeClr val="accent1"/>
                </a:solidFill>
              </a:rPr>
              <a:pPr eaLnBrk="1" hangingPunct="1"/>
              <a:t>137</a:t>
            </a:fld>
            <a:endParaRPr lang="en-GB" sz="2000" dirty="0">
              <a:solidFill>
                <a:schemeClr val="accent1"/>
              </a:solidFill>
            </a:endParaRPr>
          </a:p>
        </p:txBody>
      </p:sp>
      <p:sp>
        <p:nvSpPr>
          <p:cNvPr id="102405" name="TextBox 1"/>
          <p:cNvSpPr txBox="1">
            <a:spLocks noChangeArrowheads="1"/>
          </p:cNvSpPr>
          <p:nvPr/>
        </p:nvSpPr>
        <p:spPr bwMode="auto">
          <a:xfrm>
            <a:off x="177108" y="228600"/>
            <a:ext cx="90043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dirty="0">
                <a:solidFill>
                  <a:schemeClr val="tx2"/>
                </a:solidFill>
                <a:latin typeface="Comic Sans MS" pitchFamily="66" charset="0"/>
              </a:rPr>
              <a:t>Literacy Extension - Summarise this passage</a:t>
            </a:r>
          </a:p>
        </p:txBody>
      </p:sp>
      <p:pic>
        <p:nvPicPr>
          <p:cNvPr id="102406" name="Picture 9" descr="HARG2004_1225_112910AA"/>
          <p:cNvPicPr>
            <a:picLocks noChangeAspect="1" noChangeArrowheads="1"/>
          </p:cNvPicPr>
          <p:nvPr/>
        </p:nvPicPr>
        <p:blipFill>
          <a:blip r:embed="rId2" cstate="print">
            <a:extLst>
              <a:ext uri="{28A0092B-C50C-407E-A947-70E740481C1C}">
                <a14:useLocalDpi xmlns:a14="http://schemas.microsoft.com/office/drawing/2010/main" val="0"/>
              </a:ext>
            </a:extLst>
          </a:blip>
          <a:srcRect t="4102" r="7689"/>
          <a:stretch>
            <a:fillRect/>
          </a:stretch>
        </p:blipFill>
        <p:spPr bwMode="auto">
          <a:xfrm>
            <a:off x="5148064" y="855765"/>
            <a:ext cx="3837186" cy="2990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407" name="Group 12"/>
          <p:cNvGrpSpPr>
            <a:grpSpLocks/>
          </p:cNvGrpSpPr>
          <p:nvPr/>
        </p:nvGrpSpPr>
        <p:grpSpPr bwMode="auto">
          <a:xfrm>
            <a:off x="195263" y="1104900"/>
            <a:ext cx="8939213" cy="5218113"/>
            <a:chOff x="123" y="696"/>
            <a:chExt cx="5631" cy="3287"/>
          </a:xfrm>
        </p:grpSpPr>
        <p:sp>
          <p:nvSpPr>
            <p:cNvPr id="102408" name="Text Box 10"/>
            <p:cNvSpPr txBox="1">
              <a:spLocks noChangeArrowheads="1"/>
            </p:cNvSpPr>
            <p:nvPr/>
          </p:nvSpPr>
          <p:spPr bwMode="auto">
            <a:xfrm>
              <a:off x="123" y="696"/>
              <a:ext cx="2880" cy="19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200" dirty="0">
                  <a:latin typeface="Comic Sans MS" pitchFamily="66" charset="0"/>
                </a:rPr>
                <a:t>Friction is the force that helps you to walk along without sliding about as if you were on ice. It is the force that resists things rubbing against each other. There is less friction between smooth surfaces so things slide easily across a polished table or on surfaces such as ice.</a:t>
              </a:r>
              <a:r>
                <a:rPr lang="en-GB" dirty="0"/>
                <a:t> </a:t>
              </a:r>
            </a:p>
          </p:txBody>
        </p:sp>
        <p:sp>
          <p:nvSpPr>
            <p:cNvPr id="102409" name="Text Box 11"/>
            <p:cNvSpPr txBox="1">
              <a:spLocks noChangeArrowheads="1"/>
            </p:cNvSpPr>
            <p:nvPr/>
          </p:nvSpPr>
          <p:spPr bwMode="auto">
            <a:xfrm>
              <a:off x="138" y="2659"/>
              <a:ext cx="5616" cy="132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200" dirty="0">
                  <a:latin typeface="Comic Sans MS" pitchFamily="66" charset="0"/>
                </a:rPr>
                <a:t>Rough surfaces like sandpaper will not slide together unless they are pushed hard as there is more friction. Friction is useful because it makes feet and car tyres grip the road. However, it can be a nuisance in machines where the moving parts rub against each other and wear away the machine, such as in a bike. Oil reduces the friction and allows the touching part to move more easily</a:t>
              </a:r>
            </a:p>
          </p:txBody>
        </p:sp>
      </p:grpSp>
    </p:spTree>
    <p:extLst>
      <p:ext uri="{BB962C8B-B14F-4D97-AF65-F5344CB8AC3E}">
        <p14:creationId xmlns:p14="http://schemas.microsoft.com/office/powerpoint/2010/main" val="3238823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828066F-91DC-4210-BD5F-DC3A5BFE7760}" type="datetime1">
              <a:rPr lang="en-GB" sz="1400" smtClean="0"/>
              <a:t>22/08/2021</a:t>
            </a:fld>
            <a:endParaRPr lang="en-GB" sz="1400" dirty="0"/>
          </a:p>
        </p:txBody>
      </p:sp>
      <p:sp>
        <p:nvSpPr>
          <p:cNvPr id="103428"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034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CB128FC-ABB4-4945-80BA-841466D117C8}" type="slidenum">
              <a:rPr lang="en-GB" sz="2000" smtClean="0">
                <a:solidFill>
                  <a:schemeClr val="accent1"/>
                </a:solidFill>
              </a:rPr>
              <a:pPr eaLnBrk="1" hangingPunct="1"/>
              <a:t>138</a:t>
            </a:fld>
            <a:endParaRPr lang="en-GB" sz="2000" dirty="0">
              <a:solidFill>
                <a:schemeClr val="accent1"/>
              </a:solidFill>
            </a:endParaRPr>
          </a:p>
        </p:txBody>
      </p:sp>
      <p:pic>
        <p:nvPicPr>
          <p:cNvPr id="1034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 y="381000"/>
            <a:ext cx="6819900" cy="57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64613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2"/>
          <p:cNvSpPr>
            <a:spLocks noGrp="1" noChangeArrowheads="1"/>
          </p:cNvSpPr>
          <p:nvPr>
            <p:ph type="title"/>
          </p:nvPr>
        </p:nvSpPr>
        <p:spPr/>
        <p:txBody>
          <a:bodyPr/>
          <a:lstStyle/>
          <a:p>
            <a:r>
              <a:rPr lang="en-GB" dirty="0"/>
              <a:t>FRICTION and CAR CRASH TESTS</a:t>
            </a:r>
          </a:p>
        </p:txBody>
      </p:sp>
      <p:sp>
        <p:nvSpPr>
          <p:cNvPr id="104452" name="Rectangle 3"/>
          <p:cNvSpPr>
            <a:spLocks noGrp="1" noChangeArrowheads="1"/>
          </p:cNvSpPr>
          <p:nvPr>
            <p:ph idx="1"/>
          </p:nvPr>
        </p:nvSpPr>
        <p:spPr/>
        <p:txBody>
          <a:bodyPr/>
          <a:lstStyle/>
          <a:p>
            <a:r>
              <a:rPr lang="en-GB" dirty="0"/>
              <a:t>After any accident the police test the road surface to find out the COEFFICIENT of FRICTION.</a:t>
            </a:r>
          </a:p>
        </p:txBody>
      </p:sp>
      <p:sp>
        <p:nvSpPr>
          <p:cNvPr id="2" name="Date Placeholder 1"/>
          <p:cNvSpPr>
            <a:spLocks noGrp="1"/>
          </p:cNvSpPr>
          <p:nvPr>
            <p:ph type="dt" sz="half" idx="10"/>
          </p:nvPr>
        </p:nvSpPr>
        <p:spPr/>
        <p:txBody>
          <a:bodyPr/>
          <a:lstStyle/>
          <a:p>
            <a:fld id="{15200214-6C69-4232-8729-7DCFF056BCE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044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C6DB147-3E5A-44D6-BB70-BE484D36E7F3}" type="slidenum">
              <a:rPr lang="en-GB" sz="2000" smtClean="0">
                <a:solidFill>
                  <a:schemeClr val="accent1"/>
                </a:solidFill>
              </a:rPr>
              <a:pPr eaLnBrk="1" hangingPunct="1"/>
              <a:t>139</a:t>
            </a:fld>
            <a:endParaRPr lang="en-GB" sz="2000" dirty="0">
              <a:solidFill>
                <a:schemeClr val="accent1"/>
              </a:solidFill>
            </a:endParaRPr>
          </a:p>
        </p:txBody>
      </p:sp>
    </p:spTree>
    <p:extLst>
      <p:ext uri="{BB962C8B-B14F-4D97-AF65-F5344CB8AC3E}">
        <p14:creationId xmlns:p14="http://schemas.microsoft.com/office/powerpoint/2010/main" val="3480845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76A8A4-357C-4A74-B260-9B65F75B34B9}" type="datetime1">
              <a:rPr lang="en-GB" sz="1400" smtClean="0"/>
              <a:t>22/08/2021</a:t>
            </a:fld>
            <a:endParaRPr lang="en-GB" sz="1400" dirty="0"/>
          </a:p>
        </p:txBody>
      </p:sp>
      <p:sp>
        <p:nvSpPr>
          <p:cNvPr id="1229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22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DE696F-109F-4060-A7E6-A9ACB1FD059B}" type="slidenum">
              <a:rPr lang="en-GB" sz="2000" smtClean="0">
                <a:solidFill>
                  <a:schemeClr val="accent1"/>
                </a:solidFill>
              </a:rPr>
              <a:pPr eaLnBrk="1" hangingPunct="1"/>
              <a:t>14</a:t>
            </a:fld>
            <a:endParaRPr lang="en-GB" sz="2000" dirty="0">
              <a:solidFill>
                <a:schemeClr val="accent1"/>
              </a:solidFill>
            </a:endParaRPr>
          </a:p>
        </p:txBody>
      </p:sp>
      <p:sp>
        <p:nvSpPr>
          <p:cNvPr id="12293" name="Title 1"/>
          <p:cNvSpPr>
            <a:spLocks noGrp="1"/>
          </p:cNvSpPr>
          <p:nvPr>
            <p:ph type="title" idx="4294967295"/>
          </p:nvPr>
        </p:nvSpPr>
        <p:spPr>
          <a:xfrm>
            <a:off x="0" y="274638"/>
            <a:ext cx="8229600" cy="1143000"/>
          </a:xfrm>
        </p:spPr>
        <p:txBody>
          <a:bodyPr/>
          <a:lstStyle/>
          <a:p>
            <a:pPr eaLnBrk="1" hangingPunct="1"/>
            <a:r>
              <a:rPr lang="en-GB" dirty="0"/>
              <a:t>ASK A STUDENT!</a:t>
            </a:r>
          </a:p>
        </p:txBody>
      </p:sp>
      <p:sp>
        <p:nvSpPr>
          <p:cNvPr id="12294" name="Content Placeholder 2"/>
          <p:cNvSpPr>
            <a:spLocks noGrp="1"/>
          </p:cNvSpPr>
          <p:nvPr>
            <p:ph idx="4294967295"/>
          </p:nvPr>
        </p:nvSpPr>
        <p:spPr>
          <a:xfrm>
            <a:off x="0" y="1295400"/>
            <a:ext cx="7772400" cy="1557338"/>
          </a:xfrm>
        </p:spPr>
        <p:txBody>
          <a:bodyPr>
            <a:normAutofit/>
          </a:bodyPr>
          <a:lstStyle/>
          <a:p>
            <a:pPr algn="ctr" eaLnBrk="1" hangingPunct="1"/>
            <a:r>
              <a:rPr lang="en-GB" sz="4000" dirty="0"/>
              <a:t>What is Mass?</a:t>
            </a:r>
          </a:p>
          <a:p>
            <a:pPr algn="ctr" eaLnBrk="1" hangingPunct="1"/>
            <a:r>
              <a:rPr lang="en-GB" sz="4000" dirty="0"/>
              <a:t>What is Weight?</a:t>
            </a:r>
          </a:p>
        </p:txBody>
      </p:sp>
      <p:sp>
        <p:nvSpPr>
          <p:cNvPr id="12295" name="Rectangle 4"/>
          <p:cNvSpPr>
            <a:spLocks noChangeArrowheads="1"/>
          </p:cNvSpPr>
          <p:nvPr/>
        </p:nvSpPr>
        <p:spPr bwMode="auto">
          <a:xfrm>
            <a:off x="1907704" y="3703638"/>
            <a:ext cx="358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dirty="0">
                <a:solidFill>
                  <a:srgbClr val="FFFF00"/>
                </a:solidFill>
                <a:latin typeface="Comic Sans MS" pitchFamily="66" charset="0"/>
                <a:hlinkClick r:id="rId2"/>
              </a:rPr>
              <a:t>Timer- Dr WHO</a:t>
            </a:r>
            <a:endParaRPr lang="en-GB" sz="3200" dirty="0">
              <a:solidFill>
                <a:srgbClr val="FFFF00"/>
              </a:solidFill>
              <a:latin typeface="Comic Sans MS" pitchFamily="66" charset="0"/>
            </a:endParaRPr>
          </a:p>
        </p:txBody>
      </p:sp>
      <p:grpSp>
        <p:nvGrpSpPr>
          <p:cNvPr id="384005" name="Group 5"/>
          <p:cNvGrpSpPr>
            <a:grpSpLocks/>
          </p:cNvGrpSpPr>
          <p:nvPr/>
        </p:nvGrpSpPr>
        <p:grpSpPr bwMode="auto">
          <a:xfrm>
            <a:off x="5867400" y="2957490"/>
            <a:ext cx="2916238" cy="2808288"/>
            <a:chOff x="3923" y="1661"/>
            <a:chExt cx="1837" cy="1769"/>
          </a:xfrm>
        </p:grpSpPr>
        <p:sp>
          <p:nvSpPr>
            <p:cNvPr id="12297"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298"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0000"/>
                    </a:solidFill>
                    <a:round/>
                    <a:headEnd/>
                    <a:tailEnd/>
                  </a:ln>
                  <a:solidFill>
                    <a:srgbClr val="000000"/>
                  </a:solidFill>
                  <a:latin typeface="Arial Black"/>
                </a:rPr>
                <a:t>Think</a:t>
              </a:r>
            </a:p>
            <a:p>
              <a:pPr algn="ctr"/>
              <a:r>
                <a:rPr lang="en-GB" sz="3600" kern="10" dirty="0">
                  <a:ln w="9525">
                    <a:solidFill>
                      <a:srgbClr val="000000"/>
                    </a:solidFill>
                    <a:round/>
                    <a:headEnd/>
                    <a:tailEnd/>
                  </a:ln>
                  <a:solidFill>
                    <a:srgbClr val="000000"/>
                  </a:solidFill>
                  <a:latin typeface="Arial Black"/>
                </a:rPr>
                <a:t>Pair</a:t>
              </a:r>
            </a:p>
            <a:p>
              <a:pPr algn="ctr"/>
              <a:r>
                <a:rPr lang="en-GB" sz="3600" kern="10" dirty="0">
                  <a:ln w="9525">
                    <a:solidFill>
                      <a:srgbClr val="000000"/>
                    </a:solidFill>
                    <a:round/>
                    <a:headEnd/>
                    <a:tailEnd/>
                  </a:ln>
                  <a:solidFill>
                    <a:srgbClr val="000000"/>
                  </a:solidFill>
                  <a:latin typeface="Arial Black"/>
                </a:rPr>
                <a:t>Share</a:t>
              </a:r>
            </a:p>
          </p:txBody>
        </p:sp>
      </p:grpSp>
    </p:spTree>
    <p:extLst>
      <p:ext uri="{BB962C8B-B14F-4D97-AF65-F5344CB8AC3E}">
        <p14:creationId xmlns:p14="http://schemas.microsoft.com/office/powerpoint/2010/main" val="1168159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84005"/>
                                        </p:tgtEl>
                                        <p:attrNameLst>
                                          <p:attrName>style.visibility</p:attrName>
                                        </p:attrNameLst>
                                      </p:cBhvr>
                                      <p:to>
                                        <p:strVal val="visible"/>
                                      </p:to>
                                    </p:set>
                                    <p:animEffect transition="in" filter="diamond(out)">
                                      <p:cBhvr>
                                        <p:cTn id="7" dur="500"/>
                                        <p:tgtEl>
                                          <p:spTgt spid="384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7" name="Rectangle 2"/>
          <p:cNvSpPr>
            <a:spLocks noGrp="1" noChangeArrowheads="1"/>
          </p:cNvSpPr>
          <p:nvPr>
            <p:ph type="title"/>
          </p:nvPr>
        </p:nvSpPr>
        <p:spPr/>
        <p:txBody>
          <a:bodyPr/>
          <a:lstStyle/>
          <a:p>
            <a:pPr eaLnBrk="1" hangingPunct="1"/>
            <a:r>
              <a:rPr lang="en-GB" dirty="0"/>
              <a:t>Friction</a:t>
            </a:r>
          </a:p>
        </p:txBody>
      </p:sp>
      <p:sp>
        <p:nvSpPr>
          <p:cNvPr id="10547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5F1F5CE-6FAD-4C78-B2E9-52431C14E314}" type="datetime1">
              <a:rPr lang="en-GB" sz="1400" smtClean="0"/>
              <a:t>22/08/2021</a:t>
            </a:fld>
            <a:endParaRPr lang="en-GB" sz="1400" dirty="0"/>
          </a:p>
        </p:txBody>
      </p:sp>
      <p:sp>
        <p:nvSpPr>
          <p:cNvPr id="1054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054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E701438-D9A7-4B6C-9F8F-E15A63E6F50E}" type="slidenum">
              <a:rPr lang="en-GB" sz="2000" smtClean="0">
                <a:solidFill>
                  <a:schemeClr val="accent1"/>
                </a:solidFill>
              </a:rPr>
              <a:pPr eaLnBrk="1" hangingPunct="1"/>
              <a:t>140</a:t>
            </a:fld>
            <a:endParaRPr lang="en-GB" sz="2000" dirty="0">
              <a:solidFill>
                <a:schemeClr val="accent1"/>
              </a:solidFill>
            </a:endParaRPr>
          </a:p>
        </p:txBody>
      </p:sp>
      <p:sp>
        <p:nvSpPr>
          <p:cNvPr id="462851" name="Text Box 3"/>
          <p:cNvSpPr txBox="1">
            <a:spLocks noChangeArrowheads="1"/>
          </p:cNvSpPr>
          <p:nvPr/>
        </p:nvSpPr>
        <p:spPr bwMode="auto">
          <a:xfrm>
            <a:off x="457200" y="1143000"/>
            <a:ext cx="8229600"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buFontTx/>
              <a:buAutoNum type="arabicParenR"/>
            </a:pPr>
            <a:r>
              <a:rPr lang="en-GB" sz="4000" dirty="0">
                <a:solidFill>
                  <a:schemeClr val="tx2"/>
                </a:solidFill>
                <a:latin typeface="Comic Sans MS" pitchFamily="66" charset="0"/>
                <a:cs typeface="Arial" pitchFamily="34" charset="0"/>
              </a:rPr>
              <a:t>What is friction?</a:t>
            </a:r>
          </a:p>
          <a:p>
            <a:pPr eaLnBrk="1" hangingPunct="1">
              <a:spcBef>
                <a:spcPct val="50000"/>
              </a:spcBef>
              <a:buFontTx/>
              <a:buAutoNum type="arabicParenR"/>
            </a:pPr>
            <a:r>
              <a:rPr lang="en-GB" sz="4000" dirty="0">
                <a:solidFill>
                  <a:schemeClr val="tx2"/>
                </a:solidFill>
                <a:latin typeface="Comic Sans MS" pitchFamily="66" charset="0"/>
                <a:cs typeface="Arial" pitchFamily="34" charset="0"/>
              </a:rPr>
              <a:t>Give 3 examples where it is annoying:</a:t>
            </a:r>
          </a:p>
          <a:p>
            <a:pPr eaLnBrk="1" hangingPunct="1">
              <a:spcBef>
                <a:spcPct val="50000"/>
              </a:spcBef>
              <a:buFontTx/>
              <a:buAutoNum type="arabicParenR"/>
            </a:pPr>
            <a:r>
              <a:rPr lang="en-GB" sz="4000" dirty="0">
                <a:solidFill>
                  <a:schemeClr val="tx2"/>
                </a:solidFill>
                <a:latin typeface="Comic Sans MS" pitchFamily="66" charset="0"/>
                <a:cs typeface="Arial" pitchFamily="34" charset="0"/>
              </a:rPr>
              <a:t>Give 3 examples where it is useful:</a:t>
            </a:r>
          </a:p>
          <a:p>
            <a:pPr eaLnBrk="1" hangingPunct="1">
              <a:spcBef>
                <a:spcPct val="50000"/>
              </a:spcBef>
              <a:buFontTx/>
              <a:buAutoNum type="arabicParenR"/>
            </a:pPr>
            <a:r>
              <a:rPr lang="en-GB" sz="4000" dirty="0">
                <a:solidFill>
                  <a:schemeClr val="tx2"/>
                </a:solidFill>
                <a:latin typeface="Comic Sans MS" pitchFamily="66" charset="0"/>
                <a:cs typeface="Arial" pitchFamily="34" charset="0"/>
              </a:rPr>
              <a:t>What effect does friction have on the surfaces?</a:t>
            </a:r>
          </a:p>
        </p:txBody>
      </p:sp>
    </p:spTree>
    <p:extLst>
      <p:ext uri="{BB962C8B-B14F-4D97-AF65-F5344CB8AC3E}">
        <p14:creationId xmlns:p14="http://schemas.microsoft.com/office/powerpoint/2010/main" val="26464515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62851"/>
                                        </p:tgtEl>
                                        <p:attrNameLst>
                                          <p:attrName>style.visibility</p:attrName>
                                        </p:attrNameLst>
                                      </p:cBhvr>
                                      <p:to>
                                        <p:strVal val="visible"/>
                                      </p:to>
                                    </p:set>
                                    <p:animEffect transition="in" filter="wipe(up)">
                                      <p:cBhvr>
                                        <p:cTn id="7" dur="500"/>
                                        <p:tgtEl>
                                          <p:spTgt spid="4628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2851" grpId="0" autoUpdateAnimBg="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CE39E36-DA81-417E-A7C1-782AD7DB08C9}" type="datetime1">
              <a:rPr lang="en-GB" sz="1400" smtClean="0"/>
              <a:t>22/08/2021</a:t>
            </a:fld>
            <a:endParaRPr lang="en-GB" sz="1400" dirty="0"/>
          </a:p>
        </p:txBody>
      </p:sp>
      <p:sp>
        <p:nvSpPr>
          <p:cNvPr id="3584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58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D97A93-31F0-4C9B-BAC2-6324D124612C}" type="slidenum">
              <a:rPr lang="en-GB" sz="2000" smtClean="0">
                <a:solidFill>
                  <a:schemeClr val="accent1"/>
                </a:solidFill>
              </a:rPr>
              <a:pPr eaLnBrk="1" hangingPunct="1"/>
              <a:t>141</a:t>
            </a:fld>
            <a:endParaRPr lang="en-GB" sz="2000" dirty="0">
              <a:solidFill>
                <a:schemeClr val="accent1"/>
              </a:solidFill>
            </a:endParaRPr>
          </a:p>
        </p:txBody>
      </p:sp>
      <p:grpSp>
        <p:nvGrpSpPr>
          <p:cNvPr id="35845" name="Group 4"/>
          <p:cNvGrpSpPr>
            <a:grpSpLocks/>
          </p:cNvGrpSpPr>
          <p:nvPr/>
        </p:nvGrpSpPr>
        <p:grpSpPr bwMode="auto">
          <a:xfrm>
            <a:off x="2627313" y="1196975"/>
            <a:ext cx="3457575" cy="4319588"/>
            <a:chOff x="460" y="768"/>
            <a:chExt cx="763" cy="1265"/>
          </a:xfrm>
        </p:grpSpPr>
        <p:sp>
          <p:nvSpPr>
            <p:cNvPr id="35848" name="Rectangle 5" descr="Granite"/>
            <p:cNvSpPr>
              <a:spLocks noChangeArrowheads="1"/>
            </p:cNvSpPr>
            <p:nvPr/>
          </p:nvSpPr>
          <p:spPr bwMode="auto">
            <a:xfrm>
              <a:off x="460" y="1852"/>
              <a:ext cx="763" cy="181"/>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pic>
          <p:nvPicPr>
            <p:cNvPr id="35849" name="Picture 6" descr="Happy bl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 y="768"/>
              <a:ext cx="642"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6156176" y="1412776"/>
            <a:ext cx="2300886" cy="923330"/>
          </a:xfrm>
          <a:prstGeom prst="rect">
            <a:avLst/>
          </a:prstGeom>
          <a:noFill/>
        </p:spPr>
        <p:txBody>
          <a:bodyPr wrap="none">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Weight</a:t>
            </a:r>
          </a:p>
        </p:txBody>
      </p:sp>
      <p:sp>
        <p:nvSpPr>
          <p:cNvPr id="3" name="Down Arrow 2"/>
          <p:cNvSpPr/>
          <p:nvPr/>
        </p:nvSpPr>
        <p:spPr>
          <a:xfrm>
            <a:off x="3708400" y="4652963"/>
            <a:ext cx="1008063" cy="14239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extLst>
      <p:ext uri="{BB962C8B-B14F-4D97-AF65-F5344CB8AC3E}">
        <p14:creationId xmlns:p14="http://schemas.microsoft.com/office/powerpoint/2010/main" val="429976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799 -0.27176 L -2.77778E-7 0.14838 " pathEditMode="relative" rAng="0" ptsTypes="AA">
                                      <p:cBhvr>
                                        <p:cTn id="6" dur="2000" fill="hold"/>
                                        <p:tgtEl>
                                          <p:spTgt spid="3"/>
                                        </p:tgtEl>
                                        <p:attrNameLst>
                                          <p:attrName>ppt_x</p:attrName>
                                          <p:attrName>ppt_y</p:attrName>
                                        </p:attrNameLst>
                                      </p:cBhvr>
                                      <p:rCtr x="-399" y="20995"/>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F5E694-7296-4B76-9531-7D8A8E7147D0}" type="slidenum">
              <a:rPr lang="en-GB" sz="2000" smtClean="0">
                <a:solidFill>
                  <a:schemeClr val="accent1"/>
                </a:solidFill>
              </a:rPr>
              <a:pPr eaLnBrk="1" hangingPunct="1"/>
              <a:t>142</a:t>
            </a:fld>
            <a:endParaRPr lang="en-GB" sz="2000" dirty="0">
              <a:solidFill>
                <a:schemeClr val="accent1"/>
              </a:solidFill>
            </a:endParaRPr>
          </a:p>
        </p:txBody>
      </p:sp>
      <p:sp>
        <p:nvSpPr>
          <p:cNvPr id="153605" name="Rectangle 2"/>
          <p:cNvSpPr>
            <a:spLocks noGrp="1" noChangeArrowheads="1"/>
          </p:cNvSpPr>
          <p:nvPr>
            <p:ph type="title" idx="4294967295"/>
          </p:nvPr>
        </p:nvSpPr>
        <p:spPr>
          <a:xfrm>
            <a:off x="0" y="1752600"/>
            <a:ext cx="6324600" cy="3733800"/>
          </a:xfrm>
        </p:spPr>
        <p:txBody>
          <a:bodyPr/>
          <a:lstStyle/>
          <a:p>
            <a:pPr algn="ctr" eaLnBrk="1" hangingPunct="1"/>
            <a:r>
              <a:rPr lang="en-GB" sz="7200" dirty="0"/>
              <a:t>FORCES as a VECTOR</a:t>
            </a:r>
          </a:p>
        </p:txBody>
      </p:sp>
      <p:sp>
        <p:nvSpPr>
          <p:cNvPr id="153603" name="Date Placeholder 2"/>
          <p:cNvSpPr txBox="1">
            <a:spLocks noGrp="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3604" name="Footer Placeholder 3"/>
          <p:cNvSpPr txBox="1">
            <a:spLocks noGrp="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1400" dirty="0"/>
              <a:t>JAH</a:t>
            </a:r>
          </a:p>
        </p:txBody>
      </p:sp>
    </p:spTree>
    <p:extLst>
      <p:ext uri="{BB962C8B-B14F-4D97-AF65-F5344CB8AC3E}">
        <p14:creationId xmlns:p14="http://schemas.microsoft.com/office/powerpoint/2010/main" val="379478416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Date Placeholder 5"/>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4628" name="Footer Placeholder 6"/>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46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0BC353B-3B3E-4742-ABC3-9F59BC8BA8A9}" type="slidenum">
              <a:rPr lang="en-GB" sz="2000" smtClean="0">
                <a:solidFill>
                  <a:schemeClr val="accent1"/>
                </a:solidFill>
              </a:rPr>
              <a:pPr eaLnBrk="1" hangingPunct="1"/>
              <a:t>143</a:t>
            </a:fld>
            <a:endParaRPr lang="en-GB" sz="2000" dirty="0">
              <a:solidFill>
                <a:schemeClr val="accent1"/>
              </a:solidFill>
            </a:endParaRPr>
          </a:p>
        </p:txBody>
      </p:sp>
      <p:sp>
        <p:nvSpPr>
          <p:cNvPr id="154629" name="WordArt 1026"/>
          <p:cNvSpPr>
            <a:spLocks noChangeArrowheads="1" noChangeShapeType="1" noTextEdit="1"/>
          </p:cNvSpPr>
          <p:nvPr/>
        </p:nvSpPr>
        <p:spPr bwMode="auto">
          <a:xfrm>
            <a:off x="2124075" y="188913"/>
            <a:ext cx="4392613" cy="863600"/>
          </a:xfrm>
          <a:prstGeom prst="rect">
            <a:avLst/>
          </a:prstGeom>
        </p:spPr>
        <p:txBody>
          <a:bodyPr wrap="none" fromWordArt="1">
            <a:prstTxWarp prst="textPlain">
              <a:avLst>
                <a:gd name="adj" fmla="val 50000"/>
              </a:avLst>
            </a:prstTxWarp>
          </a:bodyPr>
          <a:lstStyle/>
          <a:p>
            <a:pPr algn="ctr"/>
            <a:r>
              <a:rPr lang="en-GB"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Forces</a:t>
            </a:r>
          </a:p>
        </p:txBody>
      </p:sp>
      <p:sp>
        <p:nvSpPr>
          <p:cNvPr id="154630" name="Text Box 1027"/>
          <p:cNvSpPr txBox="1">
            <a:spLocks noChangeArrowheads="1"/>
          </p:cNvSpPr>
          <p:nvPr/>
        </p:nvSpPr>
        <p:spPr bwMode="auto">
          <a:xfrm>
            <a:off x="447675" y="1504950"/>
            <a:ext cx="822801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800" dirty="0">
              <a:latin typeface="Arial" pitchFamily="34" charset="0"/>
            </a:endParaRPr>
          </a:p>
        </p:txBody>
      </p:sp>
      <p:sp>
        <p:nvSpPr>
          <p:cNvPr id="154631" name="Rectangle 1028"/>
          <p:cNvSpPr>
            <a:spLocks noChangeArrowheads="1"/>
          </p:cNvSpPr>
          <p:nvPr/>
        </p:nvSpPr>
        <p:spPr bwMode="auto">
          <a:xfrm>
            <a:off x="228600" y="1295400"/>
            <a:ext cx="8736013"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2800" b="1" u="sng" dirty="0">
                <a:solidFill>
                  <a:schemeClr val="tx2"/>
                </a:solidFill>
                <a:latin typeface="Arial" pitchFamily="34" charset="0"/>
              </a:rPr>
              <a:t>Two things make up a force</a:t>
            </a:r>
            <a:br>
              <a:rPr lang="en-GB" sz="2800" b="1" dirty="0">
                <a:solidFill>
                  <a:schemeClr val="tx2"/>
                </a:solidFill>
                <a:latin typeface="Arial" pitchFamily="34" charset="0"/>
              </a:rPr>
            </a:br>
            <a:br>
              <a:rPr lang="en-GB" sz="2800" dirty="0">
                <a:solidFill>
                  <a:schemeClr val="tx2"/>
                </a:solidFill>
                <a:latin typeface="Arial" pitchFamily="34" charset="0"/>
              </a:rPr>
            </a:br>
            <a:r>
              <a:rPr lang="en-GB" sz="2800" dirty="0">
                <a:solidFill>
                  <a:schemeClr val="tx2"/>
                </a:solidFill>
                <a:latin typeface="Arial" pitchFamily="34" charset="0"/>
              </a:rPr>
              <a:t>1. its size, how strong a push or pull is, and </a:t>
            </a:r>
            <a:br>
              <a:rPr lang="en-GB" sz="2800" dirty="0">
                <a:solidFill>
                  <a:schemeClr val="tx2"/>
                </a:solidFill>
                <a:latin typeface="Arial" pitchFamily="34" charset="0"/>
              </a:rPr>
            </a:br>
            <a:br>
              <a:rPr lang="en-GB" sz="2800" dirty="0">
                <a:solidFill>
                  <a:schemeClr val="tx2"/>
                </a:solidFill>
                <a:latin typeface="Arial" pitchFamily="34" charset="0"/>
              </a:rPr>
            </a:br>
            <a:r>
              <a:rPr lang="en-GB" sz="2800" dirty="0">
                <a:solidFill>
                  <a:schemeClr val="tx2"/>
                </a:solidFill>
                <a:latin typeface="Arial" pitchFamily="34" charset="0"/>
              </a:rPr>
              <a:t>2. its direction, </a:t>
            </a:r>
            <a:r>
              <a:rPr lang="en-GB" sz="2800" dirty="0">
                <a:solidFill>
                  <a:schemeClr val="bg1"/>
                </a:solidFill>
                <a:latin typeface="Arial" pitchFamily="34" charset="0"/>
              </a:rPr>
              <a:t>which way it pushes or pulls.</a:t>
            </a:r>
            <a:br>
              <a:rPr lang="en-GB" sz="2800" dirty="0">
                <a:solidFill>
                  <a:schemeClr val="bg1"/>
                </a:solidFill>
                <a:latin typeface="Arial" pitchFamily="34" charset="0"/>
              </a:rPr>
            </a:br>
            <a:br>
              <a:rPr lang="en-GB" sz="2800" dirty="0">
                <a:solidFill>
                  <a:schemeClr val="bg1"/>
                </a:solidFill>
                <a:latin typeface="Arial" pitchFamily="34" charset="0"/>
              </a:rPr>
            </a:br>
            <a:r>
              <a:rPr lang="en-GB" sz="2800" b="1" u="sng" dirty="0">
                <a:solidFill>
                  <a:srgbClr val="FF0066"/>
                </a:solidFill>
                <a:latin typeface="Arial" pitchFamily="34" charset="0"/>
              </a:rPr>
              <a:t>We draw forces as arrows.</a:t>
            </a:r>
            <a:r>
              <a:rPr lang="en-GB" sz="2800" dirty="0">
                <a:solidFill>
                  <a:schemeClr val="bg1"/>
                </a:solidFill>
                <a:latin typeface="Arial" pitchFamily="34" charset="0"/>
              </a:rPr>
              <a:t> </a:t>
            </a:r>
            <a:br>
              <a:rPr lang="en-GB" sz="2800" dirty="0">
                <a:solidFill>
                  <a:schemeClr val="bg1"/>
                </a:solidFill>
                <a:latin typeface="Arial" pitchFamily="34" charset="0"/>
              </a:rPr>
            </a:br>
            <a:br>
              <a:rPr lang="en-GB" sz="2800" dirty="0">
                <a:solidFill>
                  <a:schemeClr val="bg1"/>
                </a:solidFill>
                <a:latin typeface="Arial" pitchFamily="34" charset="0"/>
              </a:rPr>
            </a:br>
            <a:r>
              <a:rPr lang="en-GB" sz="2800" dirty="0">
                <a:solidFill>
                  <a:schemeClr val="bg1"/>
                </a:solidFill>
                <a:latin typeface="Arial" pitchFamily="34" charset="0"/>
              </a:rPr>
              <a:t>1. The </a:t>
            </a:r>
            <a:r>
              <a:rPr lang="en-GB" sz="2800" dirty="0">
                <a:solidFill>
                  <a:srgbClr val="FF0066"/>
                </a:solidFill>
                <a:latin typeface="Arial" pitchFamily="34" charset="0"/>
              </a:rPr>
              <a:t>length</a:t>
            </a:r>
            <a:r>
              <a:rPr lang="en-GB" sz="2800" dirty="0">
                <a:solidFill>
                  <a:schemeClr val="bg1"/>
                </a:solidFill>
                <a:latin typeface="Arial" pitchFamily="34" charset="0"/>
              </a:rPr>
              <a:t> of the arrow shows how </a:t>
            </a:r>
            <a:r>
              <a:rPr lang="en-GB" sz="2800" dirty="0">
                <a:solidFill>
                  <a:srgbClr val="FF0066"/>
                </a:solidFill>
                <a:latin typeface="Arial" pitchFamily="34" charset="0"/>
              </a:rPr>
              <a:t>strong</a:t>
            </a:r>
            <a:r>
              <a:rPr lang="en-GB" sz="2800" dirty="0">
                <a:solidFill>
                  <a:schemeClr val="bg1"/>
                </a:solidFill>
                <a:latin typeface="Arial" pitchFamily="34" charset="0"/>
              </a:rPr>
              <a:t> the force is and</a:t>
            </a:r>
          </a:p>
          <a:p>
            <a:r>
              <a:rPr lang="en-GB" sz="2800" dirty="0">
                <a:solidFill>
                  <a:schemeClr val="bg1"/>
                </a:solidFill>
                <a:latin typeface="Arial" pitchFamily="34" charset="0"/>
              </a:rPr>
              <a:t> </a:t>
            </a:r>
            <a:br>
              <a:rPr lang="en-GB" sz="2800" dirty="0">
                <a:solidFill>
                  <a:schemeClr val="bg1"/>
                </a:solidFill>
                <a:latin typeface="Arial" pitchFamily="34" charset="0"/>
              </a:rPr>
            </a:br>
            <a:r>
              <a:rPr lang="en-GB" sz="2800" dirty="0">
                <a:solidFill>
                  <a:schemeClr val="bg1"/>
                </a:solidFill>
                <a:latin typeface="Arial" pitchFamily="34" charset="0"/>
              </a:rPr>
              <a:t>2. The </a:t>
            </a:r>
            <a:r>
              <a:rPr lang="en-GB" sz="2800" dirty="0">
                <a:solidFill>
                  <a:srgbClr val="FF0066"/>
                </a:solidFill>
                <a:latin typeface="Arial" pitchFamily="34" charset="0"/>
              </a:rPr>
              <a:t>way it points</a:t>
            </a:r>
            <a:r>
              <a:rPr lang="en-GB" sz="2800" dirty="0">
                <a:solidFill>
                  <a:schemeClr val="bg1"/>
                </a:solidFill>
                <a:latin typeface="Arial" pitchFamily="34" charset="0"/>
              </a:rPr>
              <a:t> shows the </a:t>
            </a:r>
            <a:r>
              <a:rPr lang="en-GB" sz="2800" dirty="0">
                <a:solidFill>
                  <a:srgbClr val="FF0066"/>
                </a:solidFill>
                <a:latin typeface="Arial" pitchFamily="34" charset="0"/>
              </a:rPr>
              <a:t>direction</a:t>
            </a:r>
            <a:r>
              <a:rPr lang="en-GB" sz="2800" dirty="0">
                <a:solidFill>
                  <a:schemeClr val="bg1"/>
                </a:solidFill>
                <a:latin typeface="Arial" pitchFamily="34" charset="0"/>
              </a:rPr>
              <a:t> of the force.</a:t>
            </a:r>
          </a:p>
        </p:txBody>
      </p:sp>
    </p:spTree>
    <p:extLst>
      <p:ext uri="{BB962C8B-B14F-4D97-AF65-F5344CB8AC3E}">
        <p14:creationId xmlns:p14="http://schemas.microsoft.com/office/powerpoint/2010/main" val="11114176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5653" name="Rectangle 2"/>
          <p:cNvSpPr>
            <a:spLocks noGrp="1" noChangeArrowheads="1"/>
          </p:cNvSpPr>
          <p:nvPr>
            <p:ph type="title"/>
          </p:nvPr>
        </p:nvSpPr>
        <p:spPr>
          <a:xfrm>
            <a:off x="175851" y="116632"/>
            <a:ext cx="5920149" cy="771524"/>
          </a:xfrm>
        </p:spPr>
        <p:txBody>
          <a:bodyPr/>
          <a:lstStyle/>
          <a:p>
            <a:pPr eaLnBrk="1" hangingPunct="1"/>
            <a:r>
              <a:rPr lang="en-GB" dirty="0"/>
              <a:t>What do forces do?</a:t>
            </a:r>
          </a:p>
        </p:txBody>
      </p:sp>
      <p:sp>
        <p:nvSpPr>
          <p:cNvPr id="401411" name="Rectangle 3"/>
          <p:cNvSpPr>
            <a:spLocks noGrp="1" noChangeArrowheads="1"/>
          </p:cNvSpPr>
          <p:nvPr>
            <p:ph idx="1"/>
          </p:nvPr>
        </p:nvSpPr>
        <p:spPr>
          <a:xfrm>
            <a:off x="1316038" y="1154112"/>
            <a:ext cx="3048000" cy="414338"/>
          </a:xfrm>
        </p:spPr>
        <p:txBody>
          <a:bodyPr/>
          <a:lstStyle/>
          <a:p>
            <a:pPr eaLnBrk="1" hangingPunct="1">
              <a:lnSpc>
                <a:spcPct val="80000"/>
              </a:lnSpc>
              <a:buFontTx/>
              <a:buNone/>
            </a:pPr>
            <a:r>
              <a:rPr lang="en-GB" sz="2400" dirty="0"/>
              <a:t>Here is my object</a:t>
            </a:r>
          </a:p>
        </p:txBody>
      </p:sp>
      <p:sp>
        <p:nvSpPr>
          <p:cNvPr id="15565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565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56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C7DE67-32CC-42A3-A8CD-8D3E20D0A71F}" type="slidenum">
              <a:rPr lang="en-GB" sz="2000" smtClean="0">
                <a:solidFill>
                  <a:schemeClr val="accent1"/>
                </a:solidFill>
              </a:rPr>
              <a:pPr eaLnBrk="1" hangingPunct="1"/>
              <a:t>144</a:t>
            </a:fld>
            <a:endParaRPr lang="en-GB" sz="2000" dirty="0">
              <a:solidFill>
                <a:schemeClr val="accent1"/>
              </a:solidFill>
            </a:endParaRPr>
          </a:p>
        </p:txBody>
      </p:sp>
      <p:sp>
        <p:nvSpPr>
          <p:cNvPr id="401415" name="Text Box 7"/>
          <p:cNvSpPr txBox="1">
            <a:spLocks noChangeArrowheads="1"/>
          </p:cNvSpPr>
          <p:nvPr/>
        </p:nvSpPr>
        <p:spPr bwMode="auto">
          <a:xfrm>
            <a:off x="533400" y="1676400"/>
            <a:ext cx="2286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Tahoma" pitchFamily="34" charset="0"/>
              </a:rPr>
              <a:t>We apply a force</a:t>
            </a:r>
          </a:p>
        </p:txBody>
      </p:sp>
      <p:sp>
        <p:nvSpPr>
          <p:cNvPr id="401416" name="Text Box 8"/>
          <p:cNvSpPr txBox="1">
            <a:spLocks noChangeArrowheads="1"/>
          </p:cNvSpPr>
          <p:nvPr/>
        </p:nvSpPr>
        <p:spPr bwMode="auto">
          <a:xfrm>
            <a:off x="4876800" y="1295400"/>
            <a:ext cx="3276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Tahoma" pitchFamily="34" charset="0"/>
              </a:rPr>
              <a:t>The size of the arrow represents the size of the force. </a:t>
            </a:r>
          </a:p>
        </p:txBody>
      </p:sp>
      <p:sp>
        <p:nvSpPr>
          <p:cNvPr id="401418" name="Text Box 10"/>
          <p:cNvSpPr txBox="1">
            <a:spLocks noChangeArrowheads="1"/>
          </p:cNvSpPr>
          <p:nvPr/>
        </p:nvSpPr>
        <p:spPr bwMode="auto">
          <a:xfrm>
            <a:off x="457200" y="4648200"/>
            <a:ext cx="4876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tx2"/>
                </a:solidFill>
                <a:latin typeface="Tahoma" pitchFamily="34" charset="0"/>
              </a:rPr>
              <a:t>If we want the object to slow down again, we need to apply a </a:t>
            </a:r>
            <a:r>
              <a:rPr lang="en-GB" b="1" dirty="0">
                <a:solidFill>
                  <a:srgbClr val="FF0000"/>
                </a:solidFill>
                <a:latin typeface="Tahoma" pitchFamily="34" charset="0"/>
              </a:rPr>
              <a:t>braking force</a:t>
            </a:r>
            <a:r>
              <a:rPr lang="en-GB" dirty="0">
                <a:latin typeface="Tahoma" pitchFamily="34" charset="0"/>
              </a:rPr>
              <a:t> </a:t>
            </a:r>
            <a:r>
              <a:rPr lang="en-GB" dirty="0">
                <a:solidFill>
                  <a:schemeClr val="tx2"/>
                </a:solidFill>
                <a:latin typeface="Tahoma" pitchFamily="34" charset="0"/>
              </a:rPr>
              <a:t>in the opposite direction.</a:t>
            </a:r>
          </a:p>
        </p:txBody>
      </p:sp>
      <p:sp>
        <p:nvSpPr>
          <p:cNvPr id="401419" name="Rectangle 11"/>
          <p:cNvSpPr>
            <a:spLocks noChangeArrowheads="1"/>
          </p:cNvSpPr>
          <p:nvPr/>
        </p:nvSpPr>
        <p:spPr bwMode="auto">
          <a:xfrm>
            <a:off x="4561681" y="1046162"/>
            <a:ext cx="630238" cy="630238"/>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401436" name="Group 28"/>
          <p:cNvGrpSpPr>
            <a:grpSpLocks/>
          </p:cNvGrpSpPr>
          <p:nvPr/>
        </p:nvGrpSpPr>
        <p:grpSpPr bwMode="auto">
          <a:xfrm>
            <a:off x="5867400" y="5029200"/>
            <a:ext cx="1260475" cy="630238"/>
            <a:chOff x="1296" y="3216"/>
            <a:chExt cx="794" cy="397"/>
          </a:xfrm>
        </p:grpSpPr>
        <p:grpSp>
          <p:nvGrpSpPr>
            <p:cNvPr id="155670" name="Group 13"/>
            <p:cNvGrpSpPr>
              <a:grpSpLocks/>
            </p:cNvGrpSpPr>
            <p:nvPr/>
          </p:nvGrpSpPr>
          <p:grpSpPr bwMode="auto">
            <a:xfrm>
              <a:off x="1296" y="3216"/>
              <a:ext cx="794" cy="397"/>
              <a:chOff x="2481" y="2727"/>
              <a:chExt cx="794" cy="397"/>
            </a:xfrm>
          </p:grpSpPr>
          <p:sp>
            <p:nvSpPr>
              <p:cNvPr id="155672" name="AutoShape 14"/>
              <p:cNvSpPr>
                <a:spLocks noChangeArrowheads="1"/>
              </p:cNvSpPr>
              <p:nvPr/>
            </p:nvSpPr>
            <p:spPr bwMode="auto">
              <a:xfrm rot="10800000">
                <a:off x="2481" y="2842"/>
                <a:ext cx="511" cy="170"/>
              </a:xfrm>
              <a:prstGeom prst="rightArrow">
                <a:avLst>
                  <a:gd name="adj1" fmla="val 50000"/>
                  <a:gd name="adj2" fmla="val 75147"/>
                </a:avLst>
              </a:prstGeom>
              <a:solidFill>
                <a:srgbClr val="FFFF00"/>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5673" name="Rectangle 15"/>
              <p:cNvSpPr>
                <a:spLocks noChangeArrowheads="1"/>
              </p:cNvSpPr>
              <p:nvPr/>
            </p:nvSpPr>
            <p:spPr bwMode="auto">
              <a:xfrm rot="10800000">
                <a:off x="2878" y="2727"/>
                <a:ext cx="397" cy="397"/>
              </a:xfrm>
              <a:prstGeom prst="rect">
                <a:avLst/>
              </a:prstGeom>
              <a:solidFill>
                <a:srgbClr val="FFFF00"/>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55671" name="Rectangle 16"/>
            <p:cNvSpPr>
              <a:spLocks noChangeArrowheads="1"/>
            </p:cNvSpPr>
            <p:nvPr/>
          </p:nvSpPr>
          <p:spPr bwMode="auto">
            <a:xfrm>
              <a:off x="1680" y="3216"/>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01428" name="Group 20"/>
          <p:cNvGrpSpPr>
            <a:grpSpLocks/>
          </p:cNvGrpSpPr>
          <p:nvPr/>
        </p:nvGrpSpPr>
        <p:grpSpPr bwMode="auto">
          <a:xfrm>
            <a:off x="3124200" y="1752600"/>
            <a:ext cx="1260475" cy="630238"/>
            <a:chOff x="1776" y="1200"/>
            <a:chExt cx="794" cy="397"/>
          </a:xfrm>
        </p:grpSpPr>
        <p:grpSp>
          <p:nvGrpSpPr>
            <p:cNvPr id="155666" name="Group 4"/>
            <p:cNvGrpSpPr>
              <a:grpSpLocks/>
            </p:cNvGrpSpPr>
            <p:nvPr/>
          </p:nvGrpSpPr>
          <p:grpSpPr bwMode="auto">
            <a:xfrm>
              <a:off x="1776" y="1200"/>
              <a:ext cx="794" cy="397"/>
              <a:chOff x="272" y="2727"/>
              <a:chExt cx="794" cy="397"/>
            </a:xfrm>
          </p:grpSpPr>
          <p:sp>
            <p:nvSpPr>
              <p:cNvPr id="155668" name="AutoShape 5"/>
              <p:cNvSpPr>
                <a:spLocks noChangeArrowheads="1"/>
              </p:cNvSpPr>
              <p:nvPr/>
            </p:nvSpPr>
            <p:spPr bwMode="auto">
              <a:xfrm>
                <a:off x="555" y="2840"/>
                <a:ext cx="511" cy="170"/>
              </a:xfrm>
              <a:prstGeom prst="rightArrow">
                <a:avLst>
                  <a:gd name="adj1" fmla="val 50000"/>
                  <a:gd name="adj2" fmla="val 75147"/>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5669" name="Rectangle 6"/>
              <p:cNvSpPr>
                <a:spLocks noChangeArrowheads="1"/>
              </p:cNvSpPr>
              <p:nvPr/>
            </p:nvSpPr>
            <p:spPr bwMode="auto">
              <a:xfrm>
                <a:off x="272" y="2727"/>
                <a:ext cx="397" cy="397"/>
              </a:xfrm>
              <a:prstGeom prst="rect">
                <a:avLst/>
              </a:prstGeom>
              <a:solidFill>
                <a:srgbClr val="FFFF00"/>
              </a:solidFill>
              <a:ln w="2857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155667" name="Rectangle 19"/>
            <p:cNvSpPr>
              <a:spLocks noChangeArrowheads="1"/>
            </p:cNvSpPr>
            <p:nvPr/>
          </p:nvSpPr>
          <p:spPr bwMode="auto">
            <a:xfrm>
              <a:off x="1776" y="1200"/>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01434" name="Group 26"/>
          <p:cNvGrpSpPr>
            <a:grpSpLocks/>
          </p:cNvGrpSpPr>
          <p:nvPr/>
        </p:nvGrpSpPr>
        <p:grpSpPr bwMode="auto">
          <a:xfrm>
            <a:off x="685800" y="2895600"/>
            <a:ext cx="2514600" cy="630238"/>
            <a:chOff x="2208" y="2304"/>
            <a:chExt cx="1584" cy="397"/>
          </a:xfrm>
        </p:grpSpPr>
        <p:sp>
          <p:nvSpPr>
            <p:cNvPr id="155664" name="AutoShape 23"/>
            <p:cNvSpPr>
              <a:spLocks noChangeArrowheads="1"/>
            </p:cNvSpPr>
            <p:nvPr/>
          </p:nvSpPr>
          <p:spPr bwMode="auto">
            <a:xfrm>
              <a:off x="2495" y="2417"/>
              <a:ext cx="1297" cy="170"/>
            </a:xfrm>
            <a:prstGeom prst="rightArrow">
              <a:avLst>
                <a:gd name="adj1" fmla="val 50000"/>
                <a:gd name="adj2" fmla="val 190735"/>
              </a:avLst>
            </a:prstGeom>
            <a:solidFill>
              <a:srgbClr val="FFFF00"/>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5665" name="Rectangle 25"/>
            <p:cNvSpPr>
              <a:spLocks noChangeArrowheads="1"/>
            </p:cNvSpPr>
            <p:nvPr/>
          </p:nvSpPr>
          <p:spPr bwMode="auto">
            <a:xfrm>
              <a:off x="2208" y="2304"/>
              <a:ext cx="397" cy="397"/>
            </a:xfrm>
            <a:prstGeom prst="rect">
              <a:avLst/>
            </a:prstGeom>
            <a:solidFill>
              <a:srgbClr val="FF0066"/>
            </a:solidFill>
            <a:ln w="2857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401435" name="Text Box 27"/>
          <p:cNvSpPr txBox="1">
            <a:spLocks noChangeArrowheads="1"/>
          </p:cNvSpPr>
          <p:nvPr/>
        </p:nvSpPr>
        <p:spPr bwMode="auto">
          <a:xfrm>
            <a:off x="3581400" y="2819400"/>
            <a:ext cx="5029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Tahoma" pitchFamily="34" charset="0"/>
              </a:rPr>
              <a:t>This object has a bigger force acting on it. </a:t>
            </a:r>
          </a:p>
        </p:txBody>
      </p:sp>
      <p:sp>
        <p:nvSpPr>
          <p:cNvPr id="401437" name="Text Box 29"/>
          <p:cNvSpPr txBox="1">
            <a:spLocks noChangeArrowheads="1"/>
          </p:cNvSpPr>
          <p:nvPr/>
        </p:nvSpPr>
        <p:spPr bwMode="auto">
          <a:xfrm>
            <a:off x="1828800" y="3810000"/>
            <a:ext cx="6629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tx2"/>
                </a:solidFill>
                <a:latin typeface="Tahoma" pitchFamily="34" charset="0"/>
              </a:rPr>
              <a:t>HOW WILL WE CHANGE WHAT WE SEE? </a:t>
            </a:r>
          </a:p>
        </p:txBody>
      </p:sp>
    </p:spTree>
    <p:extLst>
      <p:ext uri="{BB962C8B-B14F-4D97-AF65-F5344CB8AC3E}">
        <p14:creationId xmlns:p14="http://schemas.microsoft.com/office/powerpoint/2010/main" val="33854734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01419"/>
                                        </p:tgtEl>
                                        <p:attrNameLst>
                                          <p:attrName>style.visibility</p:attrName>
                                        </p:attrNameLst>
                                      </p:cBhvr>
                                      <p:to>
                                        <p:strVal val="visible"/>
                                      </p:to>
                                    </p:set>
                                    <p:animEffect transition="in" filter="box(out)">
                                      <p:cBhvr>
                                        <p:cTn id="7" dur="500"/>
                                        <p:tgtEl>
                                          <p:spTgt spid="4014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01411">
                                            <p:txEl>
                                              <p:pRg st="0" end="0"/>
                                            </p:txEl>
                                          </p:spTgt>
                                        </p:tgtEl>
                                        <p:attrNameLst>
                                          <p:attrName>style.visibility</p:attrName>
                                        </p:attrNameLst>
                                      </p:cBhvr>
                                      <p:to>
                                        <p:strVal val="visible"/>
                                      </p:to>
                                    </p:set>
                                    <p:animEffect transition="in" filter="box(out)">
                                      <p:cBhvr>
                                        <p:cTn id="12" dur="500"/>
                                        <p:tgtEl>
                                          <p:spTgt spid="4014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01415"/>
                                        </p:tgtEl>
                                        <p:attrNameLst>
                                          <p:attrName>style.visibility</p:attrName>
                                        </p:attrNameLst>
                                      </p:cBhvr>
                                      <p:to>
                                        <p:strVal val="visible"/>
                                      </p:to>
                                    </p:set>
                                    <p:animEffect transition="in" filter="box(out)">
                                      <p:cBhvr>
                                        <p:cTn id="17" dur="500"/>
                                        <p:tgtEl>
                                          <p:spTgt spid="4014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401416"/>
                                        </p:tgtEl>
                                        <p:attrNameLst>
                                          <p:attrName>style.visibility</p:attrName>
                                        </p:attrNameLst>
                                      </p:cBhvr>
                                      <p:to>
                                        <p:strVal val="visible"/>
                                      </p:to>
                                    </p:set>
                                    <p:animEffect transition="in" filter="box(out)">
                                      <p:cBhvr>
                                        <p:cTn id="22" dur="500"/>
                                        <p:tgtEl>
                                          <p:spTgt spid="40141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01428"/>
                                        </p:tgtEl>
                                        <p:attrNameLst>
                                          <p:attrName>style.visibility</p:attrName>
                                        </p:attrNameLst>
                                      </p:cBhvr>
                                      <p:to>
                                        <p:strVal val="visible"/>
                                      </p:to>
                                    </p:set>
                                    <p:animEffect transition="in" filter="box(out)">
                                      <p:cBhvr>
                                        <p:cTn id="27" dur="500"/>
                                        <p:tgtEl>
                                          <p:spTgt spid="40142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01434"/>
                                        </p:tgtEl>
                                        <p:attrNameLst>
                                          <p:attrName>style.visibility</p:attrName>
                                        </p:attrNameLst>
                                      </p:cBhvr>
                                      <p:to>
                                        <p:strVal val="visible"/>
                                      </p:to>
                                    </p:set>
                                    <p:animEffect transition="in" filter="box(out)">
                                      <p:cBhvr>
                                        <p:cTn id="32" dur="500"/>
                                        <p:tgtEl>
                                          <p:spTgt spid="40143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401435"/>
                                        </p:tgtEl>
                                        <p:attrNameLst>
                                          <p:attrName>style.visibility</p:attrName>
                                        </p:attrNameLst>
                                      </p:cBhvr>
                                      <p:to>
                                        <p:strVal val="visible"/>
                                      </p:to>
                                    </p:set>
                                    <p:animEffect transition="in" filter="box(out)">
                                      <p:cBhvr>
                                        <p:cTn id="37" dur="500"/>
                                        <p:tgtEl>
                                          <p:spTgt spid="40143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grpId="0" nodeType="clickEffect">
                                  <p:stCondLst>
                                    <p:cond delay="0"/>
                                  </p:stCondLst>
                                  <p:childTnLst>
                                    <p:set>
                                      <p:cBhvr>
                                        <p:cTn id="41" dur="1" fill="hold">
                                          <p:stCondLst>
                                            <p:cond delay="0"/>
                                          </p:stCondLst>
                                        </p:cTn>
                                        <p:tgtEl>
                                          <p:spTgt spid="401437"/>
                                        </p:tgtEl>
                                        <p:attrNameLst>
                                          <p:attrName>style.visibility</p:attrName>
                                        </p:attrNameLst>
                                      </p:cBhvr>
                                      <p:to>
                                        <p:strVal val="visible"/>
                                      </p:to>
                                    </p:set>
                                    <p:animEffect transition="in" filter="box(out)">
                                      <p:cBhvr>
                                        <p:cTn id="42" dur="500"/>
                                        <p:tgtEl>
                                          <p:spTgt spid="40143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32" fill="hold" nodeType="clickEffect">
                                  <p:stCondLst>
                                    <p:cond delay="0"/>
                                  </p:stCondLst>
                                  <p:childTnLst>
                                    <p:set>
                                      <p:cBhvr>
                                        <p:cTn id="46" dur="1" fill="hold">
                                          <p:stCondLst>
                                            <p:cond delay="0"/>
                                          </p:stCondLst>
                                        </p:cTn>
                                        <p:tgtEl>
                                          <p:spTgt spid="401436"/>
                                        </p:tgtEl>
                                        <p:attrNameLst>
                                          <p:attrName>style.visibility</p:attrName>
                                        </p:attrNameLst>
                                      </p:cBhvr>
                                      <p:to>
                                        <p:strVal val="visible"/>
                                      </p:to>
                                    </p:set>
                                    <p:animEffect transition="in" filter="box(out)">
                                      <p:cBhvr>
                                        <p:cTn id="47" dur="500"/>
                                        <p:tgtEl>
                                          <p:spTgt spid="40143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4" presetClass="entr" presetSubtype="32" fill="hold" grpId="0" nodeType="clickEffect">
                                  <p:stCondLst>
                                    <p:cond delay="0"/>
                                  </p:stCondLst>
                                  <p:childTnLst>
                                    <p:set>
                                      <p:cBhvr>
                                        <p:cTn id="51" dur="1" fill="hold">
                                          <p:stCondLst>
                                            <p:cond delay="0"/>
                                          </p:stCondLst>
                                        </p:cTn>
                                        <p:tgtEl>
                                          <p:spTgt spid="401418"/>
                                        </p:tgtEl>
                                        <p:attrNameLst>
                                          <p:attrName>style.visibility</p:attrName>
                                        </p:attrNameLst>
                                      </p:cBhvr>
                                      <p:to>
                                        <p:strVal val="visible"/>
                                      </p:to>
                                    </p:set>
                                    <p:animEffect transition="in" filter="box(out)">
                                      <p:cBhvr>
                                        <p:cTn id="52" dur="500"/>
                                        <p:tgtEl>
                                          <p:spTgt spid="401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1" grpId="0" build="p" autoUpdateAnimBg="0"/>
      <p:bldP spid="401415" grpId="0" autoUpdateAnimBg="0"/>
      <p:bldP spid="401416" grpId="0" autoUpdateAnimBg="0"/>
      <p:bldP spid="401418" grpId="0" autoUpdateAnimBg="0"/>
      <p:bldP spid="401419" grpId="0" animBg="1"/>
      <p:bldP spid="401435" grpId="0" autoUpdateAnimBg="0"/>
      <p:bldP spid="401437" grpId="0" autoUpdateAnimBg="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7" name="Rectangle 2"/>
          <p:cNvSpPr>
            <a:spLocks noGrp="1" noChangeArrowheads="1"/>
          </p:cNvSpPr>
          <p:nvPr>
            <p:ph type="title"/>
          </p:nvPr>
        </p:nvSpPr>
        <p:spPr>
          <a:xfrm>
            <a:off x="1143000" y="1752600"/>
            <a:ext cx="6324600" cy="3733800"/>
          </a:xfrm>
        </p:spPr>
        <p:txBody>
          <a:bodyPr/>
          <a:lstStyle/>
          <a:p>
            <a:pPr algn="ctr" eaLnBrk="1" hangingPunct="1"/>
            <a:r>
              <a:rPr lang="en-GB" sz="7200" dirty="0"/>
              <a:t>BALANCED &amp; Unbalanced  FORCES?</a:t>
            </a:r>
          </a:p>
        </p:txBody>
      </p:sp>
      <p:sp>
        <p:nvSpPr>
          <p:cNvPr id="15667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66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66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3D02452-F040-47EF-AB0C-DAF77EE45B61}" type="slidenum">
              <a:rPr lang="en-GB" sz="2000" smtClean="0">
                <a:solidFill>
                  <a:schemeClr val="accent1"/>
                </a:solidFill>
              </a:rPr>
              <a:pPr eaLnBrk="1" hangingPunct="1"/>
              <a:t>145</a:t>
            </a:fld>
            <a:endParaRPr lang="en-GB" sz="2000" dirty="0">
              <a:solidFill>
                <a:schemeClr val="accent1"/>
              </a:solidFill>
            </a:endParaRPr>
          </a:p>
        </p:txBody>
      </p:sp>
    </p:spTree>
    <p:extLst>
      <p:ext uri="{BB962C8B-B14F-4D97-AF65-F5344CB8AC3E}">
        <p14:creationId xmlns:p14="http://schemas.microsoft.com/office/powerpoint/2010/main" val="70736060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701" name="Rectangle 2"/>
          <p:cNvSpPr>
            <a:spLocks noGrp="1" noChangeArrowheads="1"/>
          </p:cNvSpPr>
          <p:nvPr>
            <p:ph type="title"/>
          </p:nvPr>
        </p:nvSpPr>
        <p:spPr/>
        <p:txBody>
          <a:bodyPr>
            <a:normAutofit fontScale="90000"/>
          </a:bodyPr>
          <a:lstStyle/>
          <a:p>
            <a:pPr eaLnBrk="1" hangingPunct="1"/>
            <a:endParaRPr lang="en-US" dirty="0"/>
          </a:p>
        </p:txBody>
      </p:sp>
      <p:graphicFrame>
        <p:nvGraphicFramePr>
          <p:cNvPr id="157703" name="Object 5"/>
          <p:cNvGraphicFramePr>
            <a:graphicFrameLocks noGrp="1" noChangeAspect="1"/>
          </p:cNvGraphicFramePr>
          <p:nvPr>
            <p:ph sz="half" idx="1"/>
          </p:nvPr>
        </p:nvGraphicFramePr>
        <p:xfrm>
          <a:off x="2622550" y="1295400"/>
          <a:ext cx="3898900" cy="2324100"/>
        </p:xfrm>
        <a:graphic>
          <a:graphicData uri="http://schemas.openxmlformats.org/presentationml/2006/ole">
            <mc:AlternateContent xmlns:mc="http://schemas.openxmlformats.org/markup-compatibility/2006">
              <mc:Choice xmlns:v="urn:schemas-microsoft-com:vml" Requires="v">
                <p:oleObj name="Drawing" r:id="rId2" imgW="13342429" imgH="7974892" progId="Presentations.Drawing.12">
                  <p:embed/>
                </p:oleObj>
              </mc:Choice>
              <mc:Fallback>
                <p:oleObj name="Drawing" r:id="rId2" imgW="13342429" imgH="7974892" progId="Presentations.Drawing.12">
                  <p:embed/>
                  <p:pic>
                    <p:nvPicPr>
                      <p:cNvPr id="157703"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2550" y="1295400"/>
                        <a:ext cx="3898900" cy="232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7702" name="Rectangle 4"/>
          <p:cNvSpPr>
            <a:spLocks noGrp="1" noChangeArrowheads="1"/>
          </p:cNvSpPr>
          <p:nvPr>
            <p:ph type="body" sz="half" idx="2"/>
          </p:nvPr>
        </p:nvSpPr>
        <p:spPr/>
        <p:txBody>
          <a:bodyPr/>
          <a:lstStyle/>
          <a:p>
            <a:pPr eaLnBrk="1" hangingPunct="1"/>
            <a:r>
              <a:rPr lang="en-GB" sz="2800" b="1" i="1" dirty="0">
                <a:latin typeface="Arial" pitchFamily="34" charset="0"/>
              </a:rPr>
              <a:t>For the effects of a force to be seen the forces must be unbalanced.</a:t>
            </a:r>
          </a:p>
        </p:txBody>
      </p:sp>
      <p:sp>
        <p:nvSpPr>
          <p:cNvPr id="157699"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7700"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76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B6E3994-48B7-4758-98DB-158FA9A5C737}" type="slidenum">
              <a:rPr lang="en-GB" sz="2000" smtClean="0">
                <a:solidFill>
                  <a:schemeClr val="accent1"/>
                </a:solidFill>
              </a:rPr>
              <a:pPr eaLnBrk="1" hangingPunct="1"/>
              <a:t>146</a:t>
            </a:fld>
            <a:endParaRPr lang="en-GB" sz="2000" dirty="0">
              <a:solidFill>
                <a:schemeClr val="accent1"/>
              </a:solidFill>
            </a:endParaRPr>
          </a:p>
        </p:txBody>
      </p:sp>
    </p:spTree>
    <p:extLst>
      <p:ext uri="{BB962C8B-B14F-4D97-AF65-F5344CB8AC3E}">
        <p14:creationId xmlns:p14="http://schemas.microsoft.com/office/powerpoint/2010/main" val="25017044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5" name="Rectangle 2"/>
          <p:cNvSpPr>
            <a:spLocks noGrp="1" noChangeArrowheads="1"/>
          </p:cNvSpPr>
          <p:nvPr>
            <p:ph type="title"/>
          </p:nvPr>
        </p:nvSpPr>
        <p:spPr/>
        <p:txBody>
          <a:bodyPr/>
          <a:lstStyle/>
          <a:p>
            <a:pPr eaLnBrk="1" hangingPunct="1"/>
            <a:r>
              <a:rPr lang="en-GB" dirty="0"/>
              <a:t>Balanced Forces</a:t>
            </a:r>
          </a:p>
        </p:txBody>
      </p:sp>
      <p:sp>
        <p:nvSpPr>
          <p:cNvPr id="158726" name="Rectangle 3"/>
          <p:cNvSpPr>
            <a:spLocks noGrp="1" noChangeArrowheads="1"/>
          </p:cNvSpPr>
          <p:nvPr>
            <p:ph idx="1"/>
          </p:nvPr>
        </p:nvSpPr>
        <p:spPr/>
        <p:txBody>
          <a:bodyPr/>
          <a:lstStyle/>
          <a:p>
            <a:pPr eaLnBrk="1" hangingPunct="1"/>
            <a:r>
              <a:rPr lang="en-GB" dirty="0"/>
              <a:t>Forces are balanced if they are the same size but in opposing directions:</a:t>
            </a:r>
          </a:p>
        </p:txBody>
      </p:sp>
      <p:sp>
        <p:nvSpPr>
          <p:cNvPr id="15872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872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87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B6273AF-A20D-4CD3-87D4-1BBEF432A38C}" type="slidenum">
              <a:rPr lang="en-GB" sz="2000" smtClean="0">
                <a:solidFill>
                  <a:schemeClr val="accent1"/>
                </a:solidFill>
              </a:rPr>
              <a:pPr eaLnBrk="1" hangingPunct="1"/>
              <a:t>147</a:t>
            </a:fld>
            <a:endParaRPr lang="en-GB" sz="2000" dirty="0">
              <a:solidFill>
                <a:schemeClr val="accent1"/>
              </a:solidFill>
            </a:endParaRPr>
          </a:p>
        </p:txBody>
      </p:sp>
      <p:sp>
        <p:nvSpPr>
          <p:cNvPr id="158727" name="Rectangle 4"/>
          <p:cNvSpPr>
            <a:spLocks noChangeArrowheads="1"/>
          </p:cNvSpPr>
          <p:nvPr/>
        </p:nvSpPr>
        <p:spPr bwMode="auto">
          <a:xfrm>
            <a:off x="3059113" y="3500438"/>
            <a:ext cx="2305050" cy="1295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8728" name="AutoShape 5"/>
          <p:cNvSpPr>
            <a:spLocks noChangeArrowheads="1"/>
          </p:cNvSpPr>
          <p:nvPr/>
        </p:nvSpPr>
        <p:spPr bwMode="auto">
          <a:xfrm>
            <a:off x="1763713" y="3789363"/>
            <a:ext cx="1079500" cy="647700"/>
          </a:xfrm>
          <a:prstGeom prst="righ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dirty="0">
                <a:solidFill>
                  <a:schemeClr val="bg1"/>
                </a:solidFill>
                <a:latin typeface="Comic Sans MS" pitchFamily="66" charset="0"/>
              </a:rPr>
              <a:t>40N</a:t>
            </a:r>
          </a:p>
        </p:txBody>
      </p:sp>
      <p:sp>
        <p:nvSpPr>
          <p:cNvPr id="158729" name="AutoShape 6"/>
          <p:cNvSpPr>
            <a:spLocks noChangeArrowheads="1"/>
          </p:cNvSpPr>
          <p:nvPr/>
        </p:nvSpPr>
        <p:spPr bwMode="auto">
          <a:xfrm rot="10800000">
            <a:off x="5580063" y="3789363"/>
            <a:ext cx="1079500" cy="647700"/>
          </a:xfrm>
          <a:prstGeom prst="rightArrow">
            <a:avLst>
              <a:gd name="adj1" fmla="val 50000"/>
              <a:gd name="adj2" fmla="val 4166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algn="ctr"/>
            <a:r>
              <a:rPr lang="en-GB" sz="1800" dirty="0">
                <a:solidFill>
                  <a:schemeClr val="bg1"/>
                </a:solidFill>
                <a:latin typeface="Comic Sans MS" pitchFamily="66" charset="0"/>
              </a:rPr>
              <a:t>40N</a:t>
            </a:r>
          </a:p>
        </p:txBody>
      </p:sp>
    </p:spTree>
    <p:extLst>
      <p:ext uri="{BB962C8B-B14F-4D97-AF65-F5344CB8AC3E}">
        <p14:creationId xmlns:p14="http://schemas.microsoft.com/office/powerpoint/2010/main" val="387442252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9749" name="Rectangle 2"/>
          <p:cNvSpPr>
            <a:spLocks noGrp="1" noChangeArrowheads="1"/>
          </p:cNvSpPr>
          <p:nvPr>
            <p:ph type="title"/>
          </p:nvPr>
        </p:nvSpPr>
        <p:spPr/>
        <p:txBody>
          <a:bodyPr/>
          <a:lstStyle/>
          <a:p>
            <a:pPr eaLnBrk="1" hangingPunct="1"/>
            <a:r>
              <a:rPr lang="en-GB" dirty="0"/>
              <a:t>Unbalanced Forces</a:t>
            </a:r>
          </a:p>
        </p:txBody>
      </p:sp>
      <p:sp>
        <p:nvSpPr>
          <p:cNvPr id="434179" name="Rectangle 3"/>
          <p:cNvSpPr>
            <a:spLocks noGrp="1" noChangeArrowheads="1"/>
          </p:cNvSpPr>
          <p:nvPr>
            <p:ph idx="1"/>
          </p:nvPr>
        </p:nvSpPr>
        <p:spPr>
          <a:xfrm>
            <a:off x="468313" y="1773238"/>
            <a:ext cx="8229600" cy="4525962"/>
          </a:xfrm>
        </p:spPr>
        <p:txBody>
          <a:bodyPr/>
          <a:lstStyle/>
          <a:p>
            <a:pPr eaLnBrk="1" hangingPunct="1"/>
            <a:r>
              <a:rPr lang="en-GB" sz="2800" dirty="0"/>
              <a:t>When forces working in opposite directions are unequal they are unbalanced:</a:t>
            </a:r>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 typeface="Wingdings" pitchFamily="2" charset="2"/>
              <a:buChar char="§"/>
            </a:pPr>
            <a:r>
              <a:rPr lang="en-GB" sz="2800" dirty="0"/>
              <a:t>Which direction will the box move?</a:t>
            </a:r>
          </a:p>
        </p:txBody>
      </p:sp>
      <p:sp>
        <p:nvSpPr>
          <p:cNvPr id="159747"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597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597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49B8468-4A87-47F3-83C5-E9E91FE5D94E}" type="slidenum">
              <a:rPr lang="en-GB" sz="2000" smtClean="0">
                <a:solidFill>
                  <a:schemeClr val="accent1"/>
                </a:solidFill>
              </a:rPr>
              <a:pPr eaLnBrk="1" hangingPunct="1"/>
              <a:t>148</a:t>
            </a:fld>
            <a:endParaRPr lang="en-GB" sz="2000" dirty="0">
              <a:solidFill>
                <a:schemeClr val="accent1"/>
              </a:solidFill>
            </a:endParaRPr>
          </a:p>
        </p:txBody>
      </p:sp>
      <p:grpSp>
        <p:nvGrpSpPr>
          <p:cNvPr id="159751" name="Group 4"/>
          <p:cNvGrpSpPr>
            <a:grpSpLocks/>
          </p:cNvGrpSpPr>
          <p:nvPr/>
        </p:nvGrpSpPr>
        <p:grpSpPr bwMode="auto">
          <a:xfrm>
            <a:off x="1835150" y="3500438"/>
            <a:ext cx="3744913" cy="1152525"/>
            <a:chOff x="1156" y="2205"/>
            <a:chExt cx="2359" cy="726"/>
          </a:xfrm>
        </p:grpSpPr>
        <p:sp>
          <p:nvSpPr>
            <p:cNvPr id="159753" name="Rectangle 5"/>
            <p:cNvSpPr>
              <a:spLocks noChangeArrowheads="1"/>
            </p:cNvSpPr>
            <p:nvPr/>
          </p:nvSpPr>
          <p:spPr bwMode="auto">
            <a:xfrm>
              <a:off x="2064" y="2205"/>
              <a:ext cx="1451" cy="72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9754" name="AutoShape 6"/>
            <p:cNvSpPr>
              <a:spLocks noChangeArrowheads="1"/>
            </p:cNvSpPr>
            <p:nvPr/>
          </p:nvSpPr>
          <p:spPr bwMode="auto">
            <a:xfrm>
              <a:off x="1156" y="2205"/>
              <a:ext cx="862" cy="635"/>
            </a:xfrm>
            <a:prstGeom prst="rightArrow">
              <a:avLst>
                <a:gd name="adj1" fmla="val 50000"/>
                <a:gd name="adj2" fmla="val 339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2000" dirty="0">
                  <a:solidFill>
                    <a:srgbClr val="FFFF00"/>
                  </a:solidFill>
                  <a:latin typeface="Comic Sans MS" pitchFamily="66" charset="0"/>
                </a:rPr>
                <a:t>100N</a:t>
              </a:r>
            </a:p>
          </p:txBody>
        </p:sp>
      </p:grpSp>
      <p:sp>
        <p:nvSpPr>
          <p:cNvPr id="159752" name="AutoShape 7"/>
          <p:cNvSpPr>
            <a:spLocks noChangeArrowheads="1"/>
          </p:cNvSpPr>
          <p:nvPr/>
        </p:nvSpPr>
        <p:spPr bwMode="auto">
          <a:xfrm>
            <a:off x="5724525" y="3789363"/>
            <a:ext cx="863600" cy="433387"/>
          </a:xfrm>
          <a:prstGeom prst="leftArrow">
            <a:avLst>
              <a:gd name="adj1" fmla="val 50000"/>
              <a:gd name="adj2" fmla="val 498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dirty="0">
                <a:solidFill>
                  <a:schemeClr val="bg1"/>
                </a:solidFill>
                <a:latin typeface="Garamond" pitchFamily="18" charset="0"/>
              </a:rPr>
              <a:t>20N</a:t>
            </a:r>
          </a:p>
        </p:txBody>
      </p:sp>
    </p:spTree>
    <p:extLst>
      <p:ext uri="{BB962C8B-B14F-4D97-AF65-F5344CB8AC3E}">
        <p14:creationId xmlns:p14="http://schemas.microsoft.com/office/powerpoint/2010/main" val="19407846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4179"/>
                                        </p:tgtEl>
                                        <p:attrNameLst>
                                          <p:attrName>style.visibility</p:attrName>
                                        </p:attrNameLst>
                                      </p:cBhvr>
                                      <p:to>
                                        <p:strVal val="visible"/>
                                      </p:to>
                                    </p:set>
                                    <p:anim calcmode="lin" valueType="num">
                                      <p:cBhvr additive="base">
                                        <p:cTn id="7" dur="500" fill="hold"/>
                                        <p:tgtEl>
                                          <p:spTgt spid="434179"/>
                                        </p:tgtEl>
                                        <p:attrNameLst>
                                          <p:attrName>ppt_x</p:attrName>
                                        </p:attrNameLst>
                                      </p:cBhvr>
                                      <p:tavLst>
                                        <p:tav tm="0">
                                          <p:val>
                                            <p:strVal val="#ppt_x"/>
                                          </p:val>
                                        </p:tav>
                                        <p:tav tm="100000">
                                          <p:val>
                                            <p:strVal val="#ppt_x"/>
                                          </p:val>
                                        </p:tav>
                                      </p:tavLst>
                                    </p:anim>
                                    <p:anim calcmode="lin" valueType="num">
                                      <p:cBhvr additive="base">
                                        <p:cTn id="8" dur="500" fill="hold"/>
                                        <p:tgtEl>
                                          <p:spTgt spid="434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9" grpId="0"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3" name="Rectangle 2"/>
          <p:cNvSpPr>
            <a:spLocks noGrp="1" noChangeArrowheads="1"/>
          </p:cNvSpPr>
          <p:nvPr>
            <p:ph type="title"/>
          </p:nvPr>
        </p:nvSpPr>
        <p:spPr/>
        <p:txBody>
          <a:bodyPr/>
          <a:lstStyle/>
          <a:p>
            <a:pPr eaLnBrk="1" hangingPunct="1"/>
            <a:r>
              <a:rPr lang="en-GB" dirty="0"/>
              <a:t>Resultant Force</a:t>
            </a:r>
          </a:p>
        </p:txBody>
      </p:sp>
      <p:sp>
        <p:nvSpPr>
          <p:cNvPr id="160774" name="Rectangle 3"/>
          <p:cNvSpPr>
            <a:spLocks noGrp="1" noChangeArrowheads="1"/>
          </p:cNvSpPr>
          <p:nvPr>
            <p:ph idx="1"/>
          </p:nvPr>
        </p:nvSpPr>
        <p:spPr/>
        <p:txBody>
          <a:bodyPr/>
          <a:lstStyle/>
          <a:p>
            <a:pPr eaLnBrk="1" hangingPunct="1"/>
            <a:r>
              <a:rPr lang="en-GB" dirty="0"/>
              <a:t>If two forces are unbalanced there is a resultant force.</a:t>
            </a:r>
          </a:p>
          <a:p>
            <a:pPr eaLnBrk="1" hangingPunct="1"/>
            <a:endParaRPr lang="en-GB" dirty="0"/>
          </a:p>
          <a:p>
            <a:pPr eaLnBrk="1" hangingPunct="1"/>
            <a:r>
              <a:rPr lang="en-GB" dirty="0"/>
              <a:t>It could replace all the others to give the same effect.</a:t>
            </a:r>
          </a:p>
          <a:p>
            <a:pPr eaLnBrk="1" hangingPunct="1"/>
            <a:endParaRPr lang="en-GB" dirty="0"/>
          </a:p>
          <a:p>
            <a:pPr eaLnBrk="1" hangingPunct="1"/>
            <a:r>
              <a:rPr lang="en-GB" dirty="0"/>
              <a:t>The difference between two forces is the resultant force.</a:t>
            </a:r>
          </a:p>
        </p:txBody>
      </p:sp>
      <p:sp>
        <p:nvSpPr>
          <p:cNvPr id="16077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607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607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1D1A363-312B-44F7-9A1D-008BBA9ED868}" type="slidenum">
              <a:rPr lang="en-GB" sz="2000" smtClean="0">
                <a:solidFill>
                  <a:schemeClr val="accent1"/>
                </a:solidFill>
              </a:rPr>
              <a:pPr eaLnBrk="1" hangingPunct="1"/>
              <a:t>149</a:t>
            </a:fld>
            <a:endParaRPr lang="en-GB" sz="2000" dirty="0">
              <a:solidFill>
                <a:schemeClr val="accent1"/>
              </a:solidFill>
            </a:endParaRPr>
          </a:p>
        </p:txBody>
      </p:sp>
    </p:spTree>
    <p:extLst>
      <p:ext uri="{BB962C8B-B14F-4D97-AF65-F5344CB8AC3E}">
        <p14:creationId xmlns:p14="http://schemas.microsoft.com/office/powerpoint/2010/main" val="2169369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906" name="Rectangle 6"/>
          <p:cNvSpPr>
            <a:spLocks noGrp="1" noChangeArrowheads="1"/>
          </p:cNvSpPr>
          <p:nvPr>
            <p:ph type="sldNum" sz="quarter" idx="12"/>
          </p:nvPr>
        </p:nvSpPr>
        <p:spPr>
          <a:xfrm>
            <a:off x="6631497" y="6041362"/>
            <a:ext cx="324004" cy="365125"/>
          </a:xfrm>
        </p:spPr>
        <p:txBody>
          <a:bodyPr vert="horz" lIns="91440" tIns="45720" rIns="91440" bIns="45720" rtlCol="0" anchor="ct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defTabSz="914400" eaLnBrk="1" hangingPunct="1">
              <a:spcAft>
                <a:spcPts val="600"/>
              </a:spcAft>
            </a:pPr>
            <a:fld id="{38A816DC-8A74-46B5-946E-0DFA8C456E48}" type="slidenum">
              <a:rPr lang="en-US" sz="900">
                <a:solidFill>
                  <a:schemeClr val="accent1"/>
                </a:solidFill>
                <a:latin typeface="+mn-lt"/>
              </a:rPr>
              <a:pPr marL="0" defTabSz="914400" eaLnBrk="1" hangingPunct="1">
                <a:spcAft>
                  <a:spcPts val="600"/>
                </a:spcAft>
              </a:pPr>
              <a:t>15</a:t>
            </a:fld>
            <a:endParaRPr lang="en-US" sz="900">
              <a:solidFill>
                <a:schemeClr val="accent1"/>
              </a:solidFill>
              <a:latin typeface="+mn-lt"/>
            </a:endParaRPr>
          </a:p>
        </p:txBody>
      </p:sp>
      <p:sp>
        <p:nvSpPr>
          <p:cNvPr id="123909" name="Rectangle 2"/>
          <p:cNvSpPr>
            <a:spLocks noGrp="1"/>
          </p:cNvSpPr>
          <p:nvPr>
            <p:ph type="title" idx="4294967295"/>
          </p:nvPr>
        </p:nvSpPr>
        <p:spPr>
          <a:xfrm>
            <a:off x="5220073" y="609600"/>
            <a:ext cx="3923928" cy="1320800"/>
          </a:xfrm>
        </p:spPr>
        <p:txBody>
          <a:bodyPr vert="horz" lIns="91440" tIns="45720" rIns="91440" bIns="45720" rtlCol="0" anchor="t">
            <a:normAutofit/>
          </a:bodyPr>
          <a:lstStyle/>
          <a:p>
            <a:pPr>
              <a:lnSpc>
                <a:spcPct val="90000"/>
              </a:lnSpc>
            </a:pPr>
            <a:r>
              <a:rPr lang="en-US" sz="2800" dirty="0"/>
              <a:t>Mass and Weight- LEVEL 3</a:t>
            </a:r>
          </a:p>
        </p:txBody>
      </p:sp>
      <p:sp>
        <p:nvSpPr>
          <p:cNvPr id="123910" name="Rectangle 3"/>
          <p:cNvSpPr>
            <a:spLocks noGrp="1"/>
          </p:cNvSpPr>
          <p:nvPr>
            <p:ph type="body" idx="4294967295"/>
          </p:nvPr>
        </p:nvSpPr>
        <p:spPr>
          <a:xfrm>
            <a:off x="4427984" y="2306680"/>
            <a:ext cx="4320479" cy="3881437"/>
          </a:xfrm>
        </p:spPr>
        <p:txBody>
          <a:bodyPr vert="horz" lIns="91440" tIns="45720" rIns="91440" bIns="45720" rtlCol="0">
            <a:normAutofit/>
          </a:bodyPr>
          <a:lstStyle/>
          <a:p>
            <a:pPr>
              <a:lnSpc>
                <a:spcPct val="90000"/>
              </a:lnSpc>
            </a:pPr>
            <a:r>
              <a:rPr lang="en-US" dirty="0"/>
              <a:t>The</a:t>
            </a:r>
            <a:r>
              <a:rPr lang="en-US" u="dbl" dirty="0"/>
              <a:t> </a:t>
            </a:r>
            <a:r>
              <a:rPr lang="en-US" b="1" u="dbl" dirty="0"/>
              <a:t>mass</a:t>
            </a:r>
            <a:r>
              <a:rPr lang="en-US" u="dbl" dirty="0"/>
              <a:t> </a:t>
            </a:r>
            <a:r>
              <a:rPr lang="en-US" dirty="0"/>
              <a:t>of an object is </a:t>
            </a:r>
            <a:r>
              <a:rPr lang="en-US" b="1" dirty="0"/>
              <a:t>the amount of matter </a:t>
            </a:r>
            <a:r>
              <a:rPr lang="en-US" dirty="0"/>
              <a:t>that is in the object. (kg)</a:t>
            </a:r>
          </a:p>
          <a:p>
            <a:pPr>
              <a:lnSpc>
                <a:spcPct val="90000"/>
              </a:lnSpc>
            </a:pPr>
            <a:r>
              <a:rPr lang="en-US" dirty="0"/>
              <a:t>the </a:t>
            </a:r>
            <a:r>
              <a:rPr lang="en-US" b="1" u="sng" dirty="0"/>
              <a:t>weight</a:t>
            </a:r>
            <a:r>
              <a:rPr lang="en-US" dirty="0"/>
              <a:t> of an object is the </a:t>
            </a:r>
            <a:r>
              <a:rPr lang="en-US" b="1" u="sng" dirty="0">
                <a:effectLst>
                  <a:outerShdw blurRad="38100" dist="38100" dir="2700000" algn="tl">
                    <a:srgbClr val="000000">
                      <a:alpha val="43137"/>
                    </a:srgbClr>
                  </a:outerShdw>
                </a:effectLst>
              </a:rPr>
              <a:t>force of gravity</a:t>
            </a:r>
            <a:r>
              <a:rPr lang="en-US" u="sng" dirty="0">
                <a:effectLst>
                  <a:outerShdw blurRad="38100" dist="38100" dir="2700000" algn="tl">
                    <a:srgbClr val="000000">
                      <a:alpha val="43137"/>
                    </a:srgbClr>
                  </a:outerShdw>
                </a:effectLst>
              </a:rPr>
              <a:t> </a:t>
            </a:r>
            <a:r>
              <a:rPr lang="en-US" dirty="0"/>
              <a:t>that acts on that object. (N)</a:t>
            </a:r>
          </a:p>
          <a:p>
            <a:pPr>
              <a:lnSpc>
                <a:spcPct val="90000"/>
              </a:lnSpc>
            </a:pPr>
            <a:endParaRPr lang="en-US" dirty="0"/>
          </a:p>
          <a:p>
            <a:pPr>
              <a:lnSpc>
                <a:spcPct val="90000"/>
              </a:lnSpc>
            </a:pPr>
            <a:r>
              <a:rPr lang="en-US" dirty="0">
                <a:sym typeface="Wingdings" pitchFamily="2" charset="2"/>
              </a:rPr>
              <a:t></a:t>
            </a:r>
            <a:r>
              <a:rPr lang="en-US" dirty="0"/>
              <a:t>Mass is related to how much </a:t>
            </a:r>
            <a:r>
              <a:rPr lang="en-US" i="1" dirty="0"/>
              <a:t>stuff</a:t>
            </a:r>
            <a:r>
              <a:rPr lang="en-US" dirty="0"/>
              <a:t> in an object and </a:t>
            </a:r>
            <a:r>
              <a:rPr lang="en-US" b="1" dirty="0"/>
              <a:t>weight is related to the pull of the Earth</a:t>
            </a:r>
          </a:p>
        </p:txBody>
      </p:sp>
      <p:pic>
        <p:nvPicPr>
          <p:cNvPr id="123912" name="Picture 123911" descr="Dumbbells on a gym floor">
            <a:extLst>
              <a:ext uri="{FF2B5EF4-FFF2-40B4-BE49-F238E27FC236}">
                <a16:creationId xmlns:a16="http://schemas.microsoft.com/office/drawing/2014/main" id="{7D701BB5-DF03-42A2-930C-EF8200DC81E6}"/>
              </a:ext>
            </a:extLst>
          </p:cNvPr>
          <p:cNvPicPr>
            <a:picLocks noChangeAspect="1"/>
          </p:cNvPicPr>
          <p:nvPr/>
        </p:nvPicPr>
        <p:blipFill rotWithShape="1">
          <a:blip r:embed="rId2"/>
          <a:srcRect l="60913" r="-1" b="-1"/>
          <a:stretch/>
        </p:blipFill>
        <p:spPr>
          <a:xfrm>
            <a:off x="20" y="-1"/>
            <a:ext cx="404620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Tree>
    <p:extLst>
      <p:ext uri="{BB962C8B-B14F-4D97-AF65-F5344CB8AC3E}">
        <p14:creationId xmlns:p14="http://schemas.microsoft.com/office/powerpoint/2010/main" val="353750829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1797" name="Rectangle 2"/>
          <p:cNvSpPr>
            <a:spLocks noGrp="1" noChangeArrowheads="1"/>
          </p:cNvSpPr>
          <p:nvPr>
            <p:ph type="title"/>
          </p:nvPr>
        </p:nvSpPr>
        <p:spPr/>
        <p:txBody>
          <a:bodyPr/>
          <a:lstStyle/>
          <a:p>
            <a:pPr eaLnBrk="1" hangingPunct="1"/>
            <a:r>
              <a:rPr lang="en-GB" dirty="0"/>
              <a:t>What is the resultant force?</a:t>
            </a:r>
          </a:p>
        </p:txBody>
      </p:sp>
      <p:sp>
        <p:nvSpPr>
          <p:cNvPr id="436227" name="Rectangle 3"/>
          <p:cNvSpPr>
            <a:spLocks noGrp="1" noChangeArrowheads="1"/>
          </p:cNvSpPr>
          <p:nvPr>
            <p:ph idx="1"/>
          </p:nvPr>
        </p:nvSpPr>
        <p:spPr/>
        <p:txBody>
          <a:bodyPr>
            <a:normAutofit fontScale="92500" lnSpcReduction="10000"/>
          </a:bodyPr>
          <a:lstStyle/>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endParaRPr lang="en-GB" sz="2800" dirty="0"/>
          </a:p>
          <a:p>
            <a:pPr eaLnBrk="1" hangingPunct="1">
              <a:buFontTx/>
              <a:buNone/>
            </a:pPr>
            <a:r>
              <a:rPr lang="en-GB" sz="2800" dirty="0"/>
              <a:t>	</a:t>
            </a:r>
            <a:r>
              <a:rPr lang="en-GB" sz="2800" i="1" dirty="0"/>
              <a:t>Hint: work out the difference between the two forces.</a:t>
            </a:r>
          </a:p>
          <a:p>
            <a:pPr eaLnBrk="1" hangingPunct="1">
              <a:buFontTx/>
              <a:buNone/>
            </a:pPr>
            <a:r>
              <a:rPr lang="en-GB" sz="2800" dirty="0"/>
              <a:t>The resultant force is 100N – 20N = 80N</a:t>
            </a:r>
          </a:p>
        </p:txBody>
      </p:sp>
      <p:sp>
        <p:nvSpPr>
          <p:cNvPr id="16179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6179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617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D05C229-D3CB-4FAA-A7DB-74DD09865502}" type="slidenum">
              <a:rPr lang="en-GB" sz="2000" smtClean="0">
                <a:solidFill>
                  <a:schemeClr val="accent1"/>
                </a:solidFill>
              </a:rPr>
              <a:pPr eaLnBrk="1" hangingPunct="1"/>
              <a:t>150</a:t>
            </a:fld>
            <a:endParaRPr lang="en-GB" sz="2000" dirty="0">
              <a:solidFill>
                <a:schemeClr val="accent1"/>
              </a:solidFill>
            </a:endParaRPr>
          </a:p>
        </p:txBody>
      </p:sp>
      <p:sp>
        <p:nvSpPr>
          <p:cNvPr id="161799" name="Rectangle 4"/>
          <p:cNvSpPr>
            <a:spLocks noChangeArrowheads="1"/>
          </p:cNvSpPr>
          <p:nvPr/>
        </p:nvSpPr>
        <p:spPr bwMode="auto">
          <a:xfrm>
            <a:off x="3276600" y="2276475"/>
            <a:ext cx="2303463" cy="115252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61800" name="AutoShape 5"/>
          <p:cNvSpPr>
            <a:spLocks noChangeArrowheads="1"/>
          </p:cNvSpPr>
          <p:nvPr/>
        </p:nvSpPr>
        <p:spPr bwMode="auto">
          <a:xfrm>
            <a:off x="1835150" y="2349500"/>
            <a:ext cx="1368425" cy="1008063"/>
          </a:xfrm>
          <a:prstGeom prst="rightArrow">
            <a:avLst>
              <a:gd name="adj1" fmla="val 50000"/>
              <a:gd name="adj2" fmla="val 3393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dirty="0">
                <a:solidFill>
                  <a:srgbClr val="FFFF00"/>
                </a:solidFill>
                <a:latin typeface="Garamond" pitchFamily="18" charset="0"/>
              </a:rPr>
              <a:t>100N</a:t>
            </a:r>
          </a:p>
        </p:txBody>
      </p:sp>
      <p:sp>
        <p:nvSpPr>
          <p:cNvPr id="161801" name="AutoShape 6"/>
          <p:cNvSpPr>
            <a:spLocks noChangeArrowheads="1"/>
          </p:cNvSpPr>
          <p:nvPr/>
        </p:nvSpPr>
        <p:spPr bwMode="auto">
          <a:xfrm>
            <a:off x="5651500" y="2636838"/>
            <a:ext cx="863600" cy="433387"/>
          </a:xfrm>
          <a:prstGeom prst="leftArrow">
            <a:avLst>
              <a:gd name="adj1" fmla="val 50000"/>
              <a:gd name="adj2" fmla="val 4981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sz="1800" dirty="0">
                <a:solidFill>
                  <a:srgbClr val="FFFF00"/>
                </a:solidFill>
                <a:latin typeface="Garamond" pitchFamily="18" charset="0"/>
              </a:rPr>
              <a:t>20N</a:t>
            </a:r>
          </a:p>
        </p:txBody>
      </p:sp>
    </p:spTree>
    <p:extLst>
      <p:ext uri="{BB962C8B-B14F-4D97-AF65-F5344CB8AC3E}">
        <p14:creationId xmlns:p14="http://schemas.microsoft.com/office/powerpoint/2010/main" val="1293283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36227"/>
                                        </p:tgtEl>
                                        <p:attrNameLst>
                                          <p:attrName>style.visibility</p:attrName>
                                        </p:attrNameLst>
                                      </p:cBhvr>
                                      <p:to>
                                        <p:strVal val="visible"/>
                                      </p:to>
                                    </p:set>
                                    <p:anim calcmode="lin" valueType="num">
                                      <p:cBhvr additive="base">
                                        <p:cTn id="7" dur="500" fill="hold"/>
                                        <p:tgtEl>
                                          <p:spTgt spid="436227"/>
                                        </p:tgtEl>
                                        <p:attrNameLst>
                                          <p:attrName>ppt_x</p:attrName>
                                        </p:attrNameLst>
                                      </p:cBhvr>
                                      <p:tavLst>
                                        <p:tav tm="0">
                                          <p:val>
                                            <p:strVal val="#ppt_x"/>
                                          </p:val>
                                        </p:tav>
                                        <p:tav tm="100000">
                                          <p:val>
                                            <p:strVal val="#ppt_x"/>
                                          </p:val>
                                        </p:tav>
                                      </p:tavLst>
                                    </p:anim>
                                    <p:anim calcmode="lin" valueType="num">
                                      <p:cBhvr additive="base">
                                        <p:cTn id="8" dur="500" fill="hold"/>
                                        <p:tgtEl>
                                          <p:spTgt spid="4362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227" grpId="0"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02/10/2011</a:t>
            </a:r>
          </a:p>
        </p:txBody>
      </p:sp>
      <p:sp>
        <p:nvSpPr>
          <p:cNvPr id="1628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628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9CE9C21-4D1E-437C-A507-88B316A3FFCA}" type="slidenum">
              <a:rPr lang="en-GB" sz="2000" smtClean="0">
                <a:solidFill>
                  <a:schemeClr val="accent1"/>
                </a:solidFill>
              </a:rPr>
              <a:pPr eaLnBrk="1" hangingPunct="1"/>
              <a:t>151</a:t>
            </a:fld>
            <a:endParaRPr lang="en-GB" sz="2000" dirty="0">
              <a:solidFill>
                <a:schemeClr val="accent1"/>
              </a:solidFill>
            </a:endParaRPr>
          </a:p>
        </p:txBody>
      </p:sp>
      <p:pic>
        <p:nvPicPr>
          <p:cNvPr id="16282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085850"/>
            <a:ext cx="8745538"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227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4937" name="Picture 139">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124935" name="Rectangle 2"/>
          <p:cNvSpPr>
            <a:spLocks/>
          </p:cNvSpPr>
          <p:nvPr/>
        </p:nvSpPr>
        <p:spPr bwMode="auto">
          <a:xfrm>
            <a:off x="464820" y="764373"/>
            <a:ext cx="5124450" cy="129302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chor="ctr">
            <a:normAutofit/>
          </a:bodyPr>
          <a:lstStyle/>
          <a:p>
            <a:pPr algn="r" defTabSz="914400">
              <a:lnSpc>
                <a:spcPct val="90000"/>
              </a:lnSpc>
              <a:spcBef>
                <a:spcPct val="0"/>
              </a:spcBef>
              <a:spcAft>
                <a:spcPts val="600"/>
              </a:spcAft>
            </a:pPr>
            <a:r>
              <a:rPr lang="en-US" sz="4000" cap="all">
                <a:latin typeface="+mj-lt"/>
                <a:ea typeface="+mj-ea"/>
                <a:cs typeface="+mj-cs"/>
              </a:rPr>
              <a:t>Mass and Weight- LEVEL 4</a:t>
            </a:r>
          </a:p>
        </p:txBody>
      </p:sp>
      <p:sp>
        <p:nvSpPr>
          <p:cNvPr id="124930" name="Rectangle 6"/>
          <p:cNvSpPr>
            <a:spLocks noGrp="1" noChangeArrowheads="1"/>
          </p:cNvSpPr>
          <p:nvPr>
            <p:ph type="sldNum" sz="quarter" idx="12"/>
          </p:nvPr>
        </p:nvSpPr>
        <p:spPr>
          <a:xfrm>
            <a:off x="6572250" y="381000"/>
            <a:ext cx="2057400" cy="365125"/>
          </a:xfrm>
        </p:spPr>
        <p:txBody>
          <a:bodyPr vert="horz" lIns="91440" tIns="45720" rIns="91440" bIns="45720" rtlCol="0" anchor="ct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eaLnBrk="1" hangingPunct="1">
              <a:spcAft>
                <a:spcPts val="600"/>
              </a:spcAft>
            </a:pPr>
            <a:fld id="{64CE05EF-4E68-4208-9805-CF5C6EC79DBA}" type="slidenum">
              <a:rPr lang="en-US" sz="1050" smtClean="0">
                <a:solidFill>
                  <a:schemeClr val="tx1">
                    <a:tint val="75000"/>
                  </a:schemeClr>
                </a:solidFill>
                <a:latin typeface="+mn-lt"/>
              </a:rPr>
              <a:pPr marL="0" eaLnBrk="1" hangingPunct="1">
                <a:spcAft>
                  <a:spcPts val="600"/>
                </a:spcAft>
              </a:pPr>
              <a:t>16</a:t>
            </a:fld>
            <a:endParaRPr lang="en-US" sz="1050">
              <a:solidFill>
                <a:schemeClr val="tx1">
                  <a:tint val="75000"/>
                </a:schemeClr>
              </a:solidFill>
              <a:latin typeface="+mn-lt"/>
            </a:endParaRPr>
          </a:p>
        </p:txBody>
      </p:sp>
      <p:sp>
        <p:nvSpPr>
          <p:cNvPr id="124933" name="Rectangle 1027"/>
          <p:cNvSpPr>
            <a:spLocks noGrp="1" noChangeArrowheads="1"/>
          </p:cNvSpPr>
          <p:nvPr>
            <p:ph type="body" idx="4294967295"/>
          </p:nvPr>
        </p:nvSpPr>
        <p:spPr>
          <a:xfrm>
            <a:off x="464820" y="2194560"/>
            <a:ext cx="5124450" cy="4186767"/>
          </a:xfrm>
        </p:spPr>
        <p:txBody>
          <a:bodyPr vert="horz" lIns="91440" tIns="45720" rIns="91440" bIns="45720" rtlCol="0">
            <a:normAutofit/>
          </a:bodyPr>
          <a:lstStyle/>
          <a:p>
            <a:r>
              <a:rPr lang="en-US" i="1" dirty="0"/>
              <a:t>Mass is a measure of the amount of matter (stuff) in an object.</a:t>
            </a:r>
            <a:r>
              <a:rPr lang="en-US" dirty="0"/>
              <a:t> </a:t>
            </a:r>
          </a:p>
          <a:p>
            <a:r>
              <a:rPr lang="en-US" dirty="0"/>
              <a:t>Mass is caused by the number of particles in an object. Particles are too small to be seen so we deal with larger bundles called kilograms. </a:t>
            </a:r>
          </a:p>
        </p:txBody>
      </p:sp>
      <p:pic>
        <p:nvPicPr>
          <p:cNvPr id="1026" name="Picture 2" descr="Weighing an apple using a newton meter.">
            <a:extLst>
              <a:ext uri="{FF2B5EF4-FFF2-40B4-BE49-F238E27FC236}">
                <a16:creationId xmlns:a16="http://schemas.microsoft.com/office/drawing/2014/main" id="{5BA907AF-D042-44EB-9FD2-7F1619BAD1C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806" r="11635" b="-3"/>
          <a:stretch/>
        </p:blipFill>
        <p:spPr bwMode="auto">
          <a:xfrm>
            <a:off x="5895928" y="746125"/>
            <a:ext cx="2733722" cy="5472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95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2"/>
          <p:cNvSpPr>
            <a:spLocks noGrp="1" noChangeArrowheads="1"/>
          </p:cNvSpPr>
          <p:nvPr>
            <p:ph type="title"/>
          </p:nvPr>
        </p:nvSpPr>
        <p:spPr>
          <a:xfrm>
            <a:off x="965199" y="609600"/>
            <a:ext cx="7648121" cy="1099457"/>
          </a:xfrm>
        </p:spPr>
        <p:txBody>
          <a:bodyPr>
            <a:normAutofit/>
          </a:bodyPr>
          <a:lstStyle/>
          <a:p>
            <a:pPr eaLnBrk="1" hangingPunct="1"/>
            <a:r>
              <a:rPr lang="en-US" dirty="0"/>
              <a:t>Summary</a:t>
            </a:r>
          </a:p>
        </p:txBody>
      </p:sp>
      <p:graphicFrame>
        <p:nvGraphicFramePr>
          <p:cNvPr id="125960" name="Rectangle 3">
            <a:extLst>
              <a:ext uri="{FF2B5EF4-FFF2-40B4-BE49-F238E27FC236}">
                <a16:creationId xmlns:a16="http://schemas.microsoft.com/office/drawing/2014/main" id="{67154DEC-6C14-45C6-AD05-2DA73D11C91C}"/>
              </a:ext>
            </a:extLst>
          </p:cNvPr>
          <p:cNvGraphicFramePr>
            <a:graphicFrameLocks noGrp="1"/>
          </p:cNvGraphicFramePr>
          <p:nvPr>
            <p:ph idx="1"/>
            <p:extLst>
              <p:ext uri="{D42A27DB-BD31-4B8C-83A1-F6EECF244321}">
                <p14:modId xmlns:p14="http://schemas.microsoft.com/office/powerpoint/2010/main" val="1413600959"/>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5954" name="Rectangle 6"/>
          <p:cNvSpPr>
            <a:spLocks noGrp="1" noChangeArrowheads="1"/>
          </p:cNvSpPr>
          <p:nvPr>
            <p:ph type="sldNum" sz="quarter" idx="12"/>
          </p:nvPr>
        </p:nvSpPr>
        <p:spPr>
          <a:xfrm>
            <a:off x="7420899" y="6182876"/>
            <a:ext cx="512504" cy="365125"/>
          </a:xfrm>
        </p:spPr>
        <p:txBody>
          <a:bodyP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90000"/>
              </a:lnSpc>
              <a:spcAft>
                <a:spcPts val="600"/>
              </a:spcAft>
            </a:pPr>
            <a:fld id="{92DA02D4-82A8-4F46-BE37-E4218F917589}" type="slidenum">
              <a:rPr lang="en-GB" sz="1900" smtClean="0"/>
              <a:pPr eaLnBrk="1" hangingPunct="1">
                <a:lnSpc>
                  <a:spcPct val="90000"/>
                </a:lnSpc>
                <a:spcAft>
                  <a:spcPts val="600"/>
                </a:spcAft>
              </a:pPr>
              <a:t>17</a:t>
            </a:fld>
            <a:endParaRPr lang="en-GB" sz="1900"/>
          </a:p>
        </p:txBody>
      </p:sp>
    </p:spTree>
    <p:extLst>
      <p:ext uri="{BB962C8B-B14F-4D97-AF65-F5344CB8AC3E}">
        <p14:creationId xmlns:p14="http://schemas.microsoft.com/office/powerpoint/2010/main" val="9453419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Rectangle 3"/>
          <p:cNvSpPr>
            <a:spLocks noGrp="1" noChangeArrowheads="1"/>
          </p:cNvSpPr>
          <p:nvPr>
            <p:ph idx="1"/>
          </p:nvPr>
        </p:nvSpPr>
        <p:spPr>
          <a:xfrm>
            <a:off x="309457" y="1433341"/>
            <a:ext cx="8305800" cy="2819400"/>
          </a:xfrm>
        </p:spPr>
        <p:txBody>
          <a:bodyPr/>
          <a:lstStyle/>
          <a:p>
            <a:pPr eaLnBrk="1" hangingPunct="1"/>
            <a:r>
              <a:rPr lang="en-GB" dirty="0">
                <a:latin typeface="Arial" pitchFamily="34" charset="0"/>
              </a:rPr>
              <a:t>E.g. if you had a big (1 kg) box of Roses chocolates on the Earth the </a:t>
            </a:r>
            <a:r>
              <a:rPr lang="en-GB" i="1" dirty="0">
                <a:latin typeface="Arial" pitchFamily="34" charset="0"/>
              </a:rPr>
              <a:t>amount</a:t>
            </a:r>
            <a:r>
              <a:rPr lang="en-GB" dirty="0">
                <a:latin typeface="Arial" pitchFamily="34" charset="0"/>
              </a:rPr>
              <a:t> and </a:t>
            </a:r>
            <a:r>
              <a:rPr lang="en-GB" i="1" dirty="0">
                <a:latin typeface="Arial" pitchFamily="34" charset="0"/>
              </a:rPr>
              <a:t>number</a:t>
            </a:r>
            <a:r>
              <a:rPr lang="en-GB" dirty="0">
                <a:latin typeface="Arial" pitchFamily="34" charset="0"/>
              </a:rPr>
              <a:t> of chocolates would be the same wherever you took those chocolates. </a:t>
            </a:r>
            <a:endParaRPr lang="en-GB" dirty="0"/>
          </a:p>
        </p:txBody>
      </p:sp>
      <p:sp>
        <p:nvSpPr>
          <p:cNvPr id="1269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8C54DF-5C30-45EF-A87F-48054253A382}" type="slidenum">
              <a:rPr lang="en-GB" sz="2000" smtClean="0">
                <a:solidFill>
                  <a:schemeClr val="accent1"/>
                </a:solidFill>
              </a:rPr>
              <a:pPr eaLnBrk="1" hangingPunct="1"/>
              <a:t>18</a:t>
            </a:fld>
            <a:endParaRPr lang="en-GB" sz="2000" dirty="0">
              <a:solidFill>
                <a:schemeClr val="accent1"/>
              </a:solidFill>
            </a:endParaRPr>
          </a:p>
        </p:txBody>
      </p:sp>
      <p:pic>
        <p:nvPicPr>
          <p:cNvPr id="12698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692" y="2956096"/>
            <a:ext cx="3086100"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6983" name="Rectangle 5"/>
          <p:cNvSpPr>
            <a:spLocks noChangeArrowheads="1"/>
          </p:cNvSpPr>
          <p:nvPr/>
        </p:nvSpPr>
        <p:spPr bwMode="auto">
          <a:xfrm>
            <a:off x="3923928" y="3068960"/>
            <a:ext cx="4343400" cy="319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GB" sz="3200" dirty="0">
                <a:solidFill>
                  <a:srgbClr val="FF0000"/>
                </a:solidFill>
                <a:latin typeface="Arial" pitchFamily="34" charset="0"/>
              </a:rPr>
              <a:t>There would still be a 1 kg box of chocolates with the same number of mini dairy milks etc., providing that you don't eat the chocolates!</a:t>
            </a:r>
          </a:p>
        </p:txBody>
      </p:sp>
      <p:sp>
        <p:nvSpPr>
          <p:cNvPr id="126984" name="Rectangle 2"/>
          <p:cNvSpPr>
            <a:spLocks/>
          </p:cNvSpPr>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r>
              <a:rPr lang="en-GB" sz="2000" dirty="0">
                <a:solidFill>
                  <a:schemeClr val="bg1"/>
                </a:solidFill>
                <a:latin typeface="Alien Encounters" pitchFamily="2" charset="0"/>
              </a:rPr>
              <a:t>Mass and Weight</a:t>
            </a:r>
          </a:p>
        </p:txBody>
      </p:sp>
    </p:spTree>
    <p:extLst>
      <p:ext uri="{BB962C8B-B14F-4D97-AF65-F5344CB8AC3E}">
        <p14:creationId xmlns:p14="http://schemas.microsoft.com/office/powerpoint/2010/main" val="3547152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8010" name="Picture 76">
            <a:extLst>
              <a:ext uri="{FF2B5EF4-FFF2-40B4-BE49-F238E27FC236}">
                <a16:creationId xmlns:a16="http://schemas.microsoft.com/office/drawing/2014/main" id="{C413590B-CB36-47BC-B705-69813F7B5F6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79" name="Rectangle 78">
            <a:extLst>
              <a:ext uri="{FF2B5EF4-FFF2-40B4-BE49-F238E27FC236}">
                <a16:creationId xmlns:a16="http://schemas.microsoft.com/office/drawing/2014/main" id="{A7759B06-A3ED-47D4-8CD7-FF068277C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a:extLst>
              <a:ext uri="{FF2B5EF4-FFF2-40B4-BE49-F238E27FC236}">
                <a16:creationId xmlns:a16="http://schemas.microsoft.com/office/drawing/2014/main" id="{5E67025B-C374-417F-8D28-E056A1FE2A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sp>
        <p:nvSpPr>
          <p:cNvPr id="128005" name="Rectangle 1026"/>
          <p:cNvSpPr>
            <a:spLocks noGrp="1" noChangeArrowheads="1"/>
          </p:cNvSpPr>
          <p:nvPr>
            <p:ph type="title"/>
          </p:nvPr>
        </p:nvSpPr>
        <p:spPr>
          <a:xfrm>
            <a:off x="514350" y="764373"/>
            <a:ext cx="5063961" cy="1293028"/>
          </a:xfrm>
        </p:spPr>
        <p:txBody>
          <a:bodyPr vert="horz" lIns="91440" tIns="45720" rIns="91440" bIns="45720" rtlCol="0" anchor="ctr">
            <a:normAutofit/>
          </a:bodyPr>
          <a:lstStyle/>
          <a:p>
            <a:r>
              <a:rPr lang="en-US"/>
              <a:t>Mass and Weight</a:t>
            </a:r>
          </a:p>
        </p:txBody>
      </p:sp>
      <p:sp>
        <p:nvSpPr>
          <p:cNvPr id="128002" name="Rectangle 6"/>
          <p:cNvSpPr>
            <a:spLocks noGrp="1" noChangeArrowheads="1"/>
          </p:cNvSpPr>
          <p:nvPr>
            <p:ph type="sldNum" sz="quarter" idx="12"/>
          </p:nvPr>
        </p:nvSpPr>
        <p:spPr>
          <a:xfrm>
            <a:off x="6572250" y="381000"/>
            <a:ext cx="2057400" cy="365125"/>
          </a:xfrm>
        </p:spPr>
        <p:txBody>
          <a:bodyPr vert="horz" lIns="91440" tIns="45720" rIns="91440" bIns="45720" rtlCol="0" anchor="ct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eaLnBrk="1" hangingPunct="1">
              <a:spcAft>
                <a:spcPts val="600"/>
              </a:spcAft>
            </a:pPr>
            <a:fld id="{8970071D-2A5A-4F26-8735-BE10ECB388E0}" type="slidenum">
              <a:rPr lang="en-US" sz="1050">
                <a:solidFill>
                  <a:schemeClr val="tx1">
                    <a:tint val="75000"/>
                  </a:schemeClr>
                </a:solidFill>
                <a:latin typeface="+mn-lt"/>
              </a:rPr>
              <a:pPr marL="0" eaLnBrk="1" hangingPunct="1">
                <a:spcAft>
                  <a:spcPts val="600"/>
                </a:spcAft>
              </a:pPr>
              <a:t>19</a:t>
            </a:fld>
            <a:endParaRPr lang="en-US" sz="1050">
              <a:solidFill>
                <a:schemeClr val="tx1">
                  <a:tint val="75000"/>
                </a:schemeClr>
              </a:solidFill>
              <a:latin typeface="+mn-lt"/>
            </a:endParaRPr>
          </a:p>
        </p:txBody>
      </p:sp>
      <p:sp>
        <p:nvSpPr>
          <p:cNvPr id="128007" name="Text Box 1036"/>
          <p:cNvSpPr>
            <a:spLocks noGrp="1" noChangeArrowheads="1"/>
          </p:cNvSpPr>
          <p:nvPr>
            <p:ph type="body" sz="half" idx="2"/>
          </p:nvPr>
        </p:nvSpPr>
        <p:spPr>
          <a:xfrm>
            <a:off x="514350" y="2194560"/>
            <a:ext cx="5078101" cy="4024125"/>
          </a:xfrm>
        </p:spPr>
        <p:txBody>
          <a:bodyPr vert="horz" lIns="91440" tIns="45720" rIns="91440" bIns="45720" rtlCol="0">
            <a:normAutofit/>
          </a:bodyPr>
          <a:lstStyle/>
          <a:p>
            <a:r>
              <a:rPr lang="en-US"/>
              <a:t>In the same way if a girl has a mass of 40 kg (about 6 stone 4 pounds) on the Earth, her mass is still 40 kg up in a plane, on the moon or out in space. </a:t>
            </a:r>
            <a:r>
              <a:rPr lang="en-US" u="sng"/>
              <a:t>Her mass stays the same.</a:t>
            </a:r>
          </a:p>
        </p:txBody>
      </p:sp>
      <p:sp>
        <p:nvSpPr>
          <p:cNvPr id="83" name="Rounded Rectangle 14">
            <a:extLst>
              <a:ext uri="{FF2B5EF4-FFF2-40B4-BE49-F238E27FC236}">
                <a16:creationId xmlns:a16="http://schemas.microsoft.com/office/drawing/2014/main" id="{7183F3E8-5B76-4210-B693-CB19330BB3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3856" y="1075591"/>
            <a:ext cx="2477611" cy="5148371"/>
          </a:xfrm>
          <a:prstGeom prst="roundRect">
            <a:avLst>
              <a:gd name="adj" fmla="val 3468"/>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8006" name="Picture 103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5943"/>
          <a:stretch/>
        </p:blipFill>
        <p:spPr bwMode="auto">
          <a:xfrm>
            <a:off x="6586827" y="1441450"/>
            <a:ext cx="1466695" cy="211540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8" name="Picture 10" descr="Transparent Earth"/>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16561" y="3776981"/>
            <a:ext cx="1992203" cy="20080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260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C651-26B9-439C-8A8A-66F0D56BD672}"/>
              </a:ext>
            </a:extLst>
          </p:cNvPr>
          <p:cNvSpPr>
            <a:spLocks noGrp="1"/>
          </p:cNvSpPr>
          <p:nvPr>
            <p:ph type="title"/>
          </p:nvPr>
        </p:nvSpPr>
        <p:spPr/>
        <p:txBody>
          <a:bodyPr/>
          <a:lstStyle/>
          <a:p>
            <a:r>
              <a:rPr lang="en-GB" dirty="0"/>
              <a:t>Ready Respectful Safe</a:t>
            </a:r>
          </a:p>
        </p:txBody>
      </p:sp>
      <p:graphicFrame>
        <p:nvGraphicFramePr>
          <p:cNvPr id="4" name="Table 4">
            <a:extLst>
              <a:ext uri="{FF2B5EF4-FFF2-40B4-BE49-F238E27FC236}">
                <a16:creationId xmlns:a16="http://schemas.microsoft.com/office/drawing/2014/main" id="{089135A9-1183-47CD-9E3D-3BD7DD719BB0}"/>
              </a:ext>
            </a:extLst>
          </p:cNvPr>
          <p:cNvGraphicFramePr>
            <a:graphicFrameLocks noGrp="1"/>
          </p:cNvGraphicFramePr>
          <p:nvPr>
            <p:ph idx="1"/>
          </p:nvPr>
        </p:nvGraphicFramePr>
        <p:xfrm>
          <a:off x="241589" y="1856747"/>
          <a:ext cx="8666019" cy="4107180"/>
        </p:xfrm>
        <a:graphic>
          <a:graphicData uri="http://schemas.openxmlformats.org/drawingml/2006/table">
            <a:tbl>
              <a:tblPr firstRow="1" bandRow="1">
                <a:tableStyleId>{5C22544A-7EE6-4342-B048-85BDC9FD1C3A}</a:tableStyleId>
              </a:tblPr>
              <a:tblGrid>
                <a:gridCol w="2888673">
                  <a:extLst>
                    <a:ext uri="{9D8B030D-6E8A-4147-A177-3AD203B41FA5}">
                      <a16:colId xmlns:a16="http://schemas.microsoft.com/office/drawing/2014/main" val="2818075576"/>
                    </a:ext>
                  </a:extLst>
                </a:gridCol>
                <a:gridCol w="3689414">
                  <a:extLst>
                    <a:ext uri="{9D8B030D-6E8A-4147-A177-3AD203B41FA5}">
                      <a16:colId xmlns:a16="http://schemas.microsoft.com/office/drawing/2014/main" val="2855525176"/>
                    </a:ext>
                  </a:extLst>
                </a:gridCol>
                <a:gridCol w="2087932">
                  <a:extLst>
                    <a:ext uri="{9D8B030D-6E8A-4147-A177-3AD203B41FA5}">
                      <a16:colId xmlns:a16="http://schemas.microsoft.com/office/drawing/2014/main" val="2638866641"/>
                    </a:ext>
                  </a:extLst>
                </a:gridCol>
              </a:tblGrid>
              <a:tr h="278130">
                <a:tc>
                  <a:txBody>
                    <a:bodyPr/>
                    <a:lstStyle/>
                    <a:p>
                      <a:r>
                        <a:rPr lang="en-GB" sz="1400" dirty="0"/>
                        <a:t>Ready</a:t>
                      </a:r>
                    </a:p>
                  </a:txBody>
                  <a:tcPr marL="68580" marR="68580" marT="34290" marB="34290"/>
                </a:tc>
                <a:tc>
                  <a:txBody>
                    <a:bodyPr/>
                    <a:lstStyle/>
                    <a:p>
                      <a:r>
                        <a:rPr lang="en-GB" sz="1400" dirty="0"/>
                        <a:t>Respectful</a:t>
                      </a:r>
                    </a:p>
                  </a:txBody>
                  <a:tcPr marL="68580" marR="68580" marT="34290" marB="34290"/>
                </a:tc>
                <a:tc>
                  <a:txBody>
                    <a:bodyPr/>
                    <a:lstStyle/>
                    <a:p>
                      <a:r>
                        <a:rPr lang="en-GB" sz="1400" dirty="0"/>
                        <a:t>Safe</a:t>
                      </a:r>
                    </a:p>
                  </a:txBody>
                  <a:tcPr marL="68580" marR="68580" marT="34290" marB="34290"/>
                </a:tc>
                <a:extLst>
                  <a:ext uri="{0D108BD9-81ED-4DB2-BD59-A6C34878D82A}">
                    <a16:rowId xmlns:a16="http://schemas.microsoft.com/office/drawing/2014/main" val="1957304969"/>
                  </a:ext>
                </a:extLst>
              </a:tr>
              <a:tr h="685800">
                <a:tc>
                  <a:txBody>
                    <a:bodyPr/>
                    <a:lstStyle/>
                    <a:p>
                      <a:r>
                        <a:rPr lang="en-GB" sz="1400" b="1" kern="1200" dirty="0">
                          <a:solidFill>
                            <a:schemeClr val="dk1"/>
                          </a:solidFill>
                          <a:effectLst/>
                          <a:latin typeface="+mn-lt"/>
                          <a:ea typeface="+mn-ea"/>
                          <a:cs typeface="+mn-cs"/>
                        </a:rPr>
                        <a:t>Enter the room quietly, calmly and on time;</a:t>
                      </a:r>
                      <a:r>
                        <a:rPr lang="en-GB" sz="1400" b="0" kern="1200" dirty="0">
                          <a:solidFill>
                            <a:schemeClr val="dk1"/>
                          </a:solidFill>
                          <a:effectLst/>
                          <a:latin typeface="+mn-lt"/>
                          <a:ea typeface="+mn-ea"/>
                          <a:cs typeface="+mn-cs"/>
                        </a:rPr>
                        <a:t> </a:t>
                      </a:r>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Raise your hand, and wait for permission before speaking. </a:t>
                      </a:r>
                      <a:endParaRPr lang="en-GB" sz="14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n-lt"/>
                          <a:ea typeface="+mn-ea"/>
                          <a:cs typeface="+mn-cs"/>
                        </a:rPr>
                        <a:t>Follow the teacher’s instructions. </a:t>
                      </a:r>
                      <a:endParaRPr lang="en-GB" sz="1400" dirty="0">
                        <a:effectLst/>
                      </a:endParaRPr>
                    </a:p>
                    <a:p>
                      <a:endParaRPr lang="en-GB" sz="1400" dirty="0"/>
                    </a:p>
                  </a:txBody>
                  <a:tcPr marL="68580" marR="68580" marT="34290" marB="34290"/>
                </a:tc>
                <a:extLst>
                  <a:ext uri="{0D108BD9-81ED-4DB2-BD59-A6C34878D82A}">
                    <a16:rowId xmlns:a16="http://schemas.microsoft.com/office/drawing/2014/main" val="382114039"/>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n-lt"/>
                          <a:ea typeface="+mn-ea"/>
                          <a:cs typeface="+mn-cs"/>
                        </a:rPr>
                        <a:t>Come prepared for the work with jotters and pen or pencil etc.</a:t>
                      </a:r>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Allow people to get on with their work. </a:t>
                      </a:r>
                      <a:endParaRPr lang="en-GB" sz="1400" dirty="0"/>
                    </a:p>
                  </a:txBody>
                  <a:tcPr marL="68580" marR="68580" marT="34290" marB="34290"/>
                </a:tc>
                <a:tc>
                  <a:txBody>
                    <a:bodyPr/>
                    <a:lstStyle/>
                    <a:p>
                      <a:r>
                        <a:rPr lang="en-GB" sz="1400" b="1" kern="1200" dirty="0">
                          <a:solidFill>
                            <a:schemeClr val="dk1"/>
                          </a:solidFill>
                          <a:effectLst/>
                          <a:latin typeface="+mn-lt"/>
                          <a:ea typeface="+mn-ea"/>
                          <a:cs typeface="+mn-cs"/>
                        </a:rPr>
                        <a:t>Follow the laboratory rules</a:t>
                      </a:r>
                      <a:endParaRPr lang="en-GB" sz="1400" dirty="0"/>
                    </a:p>
                  </a:txBody>
                  <a:tcPr marL="68580" marR="68580" marT="34290" marB="34290"/>
                </a:tc>
                <a:extLst>
                  <a:ext uri="{0D108BD9-81ED-4DB2-BD59-A6C34878D82A}">
                    <a16:rowId xmlns:a16="http://schemas.microsoft.com/office/drawing/2014/main" val="3432841691"/>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n-lt"/>
                          <a:ea typeface="+mn-ea"/>
                          <a:cs typeface="+mn-cs"/>
                        </a:rPr>
                        <a:t>Complete all homework and hand it in on time</a:t>
                      </a:r>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No Put Downs</a:t>
                      </a:r>
                      <a:endParaRPr lang="en-GB" sz="1400" b="1" dirty="0"/>
                    </a:p>
                  </a:txBody>
                  <a:tcPr marL="68580" marR="68580" marT="34290" marB="34290"/>
                </a:tc>
                <a:tc>
                  <a:txBody>
                    <a:bodyPr/>
                    <a:lstStyle/>
                    <a:p>
                      <a:r>
                        <a:rPr lang="en-GB" sz="1400" b="1" dirty="0"/>
                        <a:t>Do not touch equipment that is not part of your work</a:t>
                      </a:r>
                    </a:p>
                  </a:txBody>
                  <a:tcPr marL="68580" marR="68580" marT="34290" marB="34290"/>
                </a:tc>
                <a:extLst>
                  <a:ext uri="{0D108BD9-81ED-4DB2-BD59-A6C34878D82A}">
                    <a16:rowId xmlns:a16="http://schemas.microsoft.com/office/drawing/2014/main" val="176533697"/>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kern="1200" dirty="0">
                          <a:solidFill>
                            <a:schemeClr val="dk1"/>
                          </a:solidFill>
                          <a:effectLst/>
                          <a:latin typeface="+mn-lt"/>
                          <a:ea typeface="+mn-ea"/>
                          <a:cs typeface="+mn-cs"/>
                        </a:rPr>
                        <a:t>Pay attention</a:t>
                      </a:r>
                      <a:endParaRPr lang="en-GB" sz="1400" dirty="0"/>
                    </a:p>
                    <a:p>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Not deface jotters, desks folders, etc.</a:t>
                      </a:r>
                      <a:endParaRPr lang="en-GB" sz="1400" dirty="0"/>
                    </a:p>
                  </a:txBody>
                  <a:tcPr marL="68580" marR="68580" marT="34290" marB="34290"/>
                </a:tc>
                <a:tc>
                  <a:txBody>
                    <a:bodyPr/>
                    <a:lstStyle/>
                    <a:p>
                      <a:endParaRPr lang="en-GB" sz="1400"/>
                    </a:p>
                  </a:txBody>
                  <a:tcPr marL="68580" marR="68580" marT="34290" marB="34290"/>
                </a:tc>
                <a:extLst>
                  <a:ext uri="{0D108BD9-81ED-4DB2-BD59-A6C34878D82A}">
                    <a16:rowId xmlns:a16="http://schemas.microsoft.com/office/drawing/2014/main" val="3529818115"/>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Pay attention</a:t>
                      </a:r>
                      <a:endParaRPr lang="en-GB" sz="1400" dirty="0"/>
                    </a:p>
                  </a:txBody>
                  <a:tcPr marL="68580" marR="68580" marT="34290" marB="34290"/>
                </a:tc>
                <a:tc>
                  <a:txBody>
                    <a:bodyPr/>
                    <a:lstStyle/>
                    <a:p>
                      <a:endParaRPr lang="en-GB" sz="1400"/>
                    </a:p>
                  </a:txBody>
                  <a:tcPr marL="68580" marR="68580" marT="34290" marB="34290"/>
                </a:tc>
                <a:extLst>
                  <a:ext uri="{0D108BD9-81ED-4DB2-BD59-A6C34878D82A}">
                    <a16:rowId xmlns:a16="http://schemas.microsoft.com/office/drawing/2014/main" val="3323615838"/>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effectLst/>
                      </a:endParaRPr>
                    </a:p>
                  </a:txBody>
                  <a:tcPr marL="68580" marR="68580" marT="34290" marB="34290"/>
                </a:tc>
                <a:tc>
                  <a:txBody>
                    <a:bodyPr/>
                    <a:lstStyle/>
                    <a:p>
                      <a:r>
                        <a:rPr lang="en-GB" sz="1400" b="1" kern="1200" dirty="0">
                          <a:solidFill>
                            <a:schemeClr val="dk1"/>
                          </a:solidFill>
                          <a:effectLst/>
                          <a:latin typeface="+mn-lt"/>
                          <a:ea typeface="+mn-ea"/>
                          <a:cs typeface="+mn-cs"/>
                        </a:rPr>
                        <a:t>At the end of a lesson, </a:t>
                      </a:r>
                      <a:r>
                        <a:rPr lang="en-GB" sz="1400" b="1" i="1" kern="1200" dirty="0">
                          <a:solidFill>
                            <a:schemeClr val="dk1"/>
                          </a:solidFill>
                          <a:effectLst/>
                          <a:latin typeface="+mn-lt"/>
                          <a:ea typeface="+mn-ea"/>
                          <a:cs typeface="+mn-cs"/>
                        </a:rPr>
                        <a:t>when told to do so</a:t>
                      </a:r>
                      <a:r>
                        <a:rPr lang="en-GB" sz="1400" b="1" kern="1200" dirty="0">
                          <a:solidFill>
                            <a:schemeClr val="dk1"/>
                          </a:solidFill>
                          <a:effectLst/>
                          <a:latin typeface="+mn-lt"/>
                          <a:ea typeface="+mn-ea"/>
                          <a:cs typeface="+mn-cs"/>
                        </a:rPr>
                        <a:t>, pack away quietly, place stools under the desk and leave in an orderly manner.</a:t>
                      </a:r>
                      <a:r>
                        <a:rPr lang="en-GB" sz="1400" kern="1200" dirty="0">
                          <a:solidFill>
                            <a:schemeClr val="dk1"/>
                          </a:solidFill>
                          <a:effectLst/>
                          <a:latin typeface="+mn-lt"/>
                          <a:ea typeface="+mn-ea"/>
                          <a:cs typeface="+mn-cs"/>
                        </a:rPr>
                        <a:t> </a:t>
                      </a:r>
                      <a:endParaRPr lang="en-GB" sz="1400" dirty="0"/>
                    </a:p>
                  </a:txBody>
                  <a:tcPr marL="68580" marR="68580" marT="34290" marB="34290"/>
                </a:tc>
                <a:tc>
                  <a:txBody>
                    <a:bodyPr/>
                    <a:lstStyle/>
                    <a:p>
                      <a:endParaRPr lang="en-GB" sz="1400" dirty="0"/>
                    </a:p>
                  </a:txBody>
                  <a:tcPr marL="68580" marR="68580" marT="34290" marB="34290"/>
                </a:tc>
                <a:extLst>
                  <a:ext uri="{0D108BD9-81ED-4DB2-BD59-A6C34878D82A}">
                    <a16:rowId xmlns:a16="http://schemas.microsoft.com/office/drawing/2014/main" val="223034771"/>
                  </a:ext>
                </a:extLst>
              </a:tr>
            </a:tbl>
          </a:graphicData>
        </a:graphic>
      </p:graphicFrame>
    </p:spTree>
    <p:extLst>
      <p:ext uri="{BB962C8B-B14F-4D97-AF65-F5344CB8AC3E}">
        <p14:creationId xmlns:p14="http://schemas.microsoft.com/office/powerpoint/2010/main" val="514900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A0E583-4F1C-4482-95D9-15885D976AE9}" type="slidenum">
              <a:rPr lang="en-GB" sz="2000" smtClean="0">
                <a:solidFill>
                  <a:schemeClr val="accent1"/>
                </a:solidFill>
              </a:rPr>
              <a:pPr eaLnBrk="1" hangingPunct="1"/>
              <a:t>20</a:t>
            </a:fld>
            <a:endParaRPr lang="en-GB" sz="2000" dirty="0">
              <a:solidFill>
                <a:schemeClr val="accent1"/>
              </a:solidFill>
            </a:endParaRPr>
          </a:p>
        </p:txBody>
      </p:sp>
      <p:sp>
        <p:nvSpPr>
          <p:cNvPr id="2" name="5-Point Star 1"/>
          <p:cNvSpPr/>
          <p:nvPr/>
        </p:nvSpPr>
        <p:spPr>
          <a:xfrm>
            <a:off x="601535" y="0"/>
            <a:ext cx="8424936" cy="68580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oup 4"/>
          <p:cNvGrpSpPr/>
          <p:nvPr/>
        </p:nvGrpSpPr>
        <p:grpSpPr>
          <a:xfrm>
            <a:off x="7084729" y="260648"/>
            <a:ext cx="1664558" cy="1667984"/>
            <a:chOff x="6823315" y="260648"/>
            <a:chExt cx="1664558" cy="1667984"/>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5662" y="260648"/>
              <a:ext cx="1141729" cy="939744"/>
            </a:xfrm>
            <a:prstGeom prst="rect">
              <a:avLst/>
            </a:prstGeom>
          </p:spPr>
        </p:pic>
        <p:sp>
          <p:nvSpPr>
            <p:cNvPr id="4" name="TextBox 3"/>
            <p:cNvSpPr txBox="1"/>
            <p:nvPr/>
          </p:nvSpPr>
          <p:spPr>
            <a:xfrm>
              <a:off x="6823315" y="1189968"/>
              <a:ext cx="1664558" cy="738664"/>
            </a:xfrm>
            <a:prstGeom prst="rect">
              <a:avLst/>
            </a:prstGeom>
            <a:noFill/>
          </p:spPr>
          <p:txBody>
            <a:bodyPr wrap="none" rtlCol="0">
              <a:spAutoFit/>
            </a:bodyPr>
            <a:lstStyle/>
            <a:p>
              <a:r>
                <a:rPr lang="en-GB" sz="1200" dirty="0"/>
                <a:t>Express Views (Written)</a:t>
              </a:r>
            </a:p>
            <a:p>
              <a:r>
                <a:rPr lang="en-GB" sz="1200" dirty="0"/>
                <a:t>Express Views (Verbal)</a:t>
              </a:r>
            </a:p>
            <a:p>
              <a:endParaRPr lang="en-GB" dirty="0"/>
            </a:p>
          </p:txBody>
        </p:sp>
      </p:grpSp>
      <p:sp>
        <p:nvSpPr>
          <p:cNvPr id="11269" name="Rectangle 2050"/>
          <p:cNvSpPr>
            <a:spLocks noGrp="1" noChangeArrowheads="1"/>
          </p:cNvSpPr>
          <p:nvPr>
            <p:ph type="title"/>
          </p:nvPr>
        </p:nvSpPr>
        <p:spPr>
          <a:xfrm>
            <a:off x="2451803" y="2204864"/>
            <a:ext cx="4724400" cy="3733800"/>
          </a:xfrm>
        </p:spPr>
        <p:txBody>
          <a:bodyPr/>
          <a:lstStyle/>
          <a:p>
            <a:pPr algn="ctr" eaLnBrk="1" hangingPunct="1"/>
            <a:r>
              <a:rPr lang="en-GB" sz="7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WHAT IS A FORCE?</a:t>
            </a:r>
          </a:p>
        </p:txBody>
      </p:sp>
    </p:spTree>
    <p:extLst>
      <p:ext uri="{BB962C8B-B14F-4D97-AF65-F5344CB8AC3E}">
        <p14:creationId xmlns:p14="http://schemas.microsoft.com/office/powerpoint/2010/main" val="343127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D76A8A4-357C-4A74-B260-9B65F75B34B9}" type="datetime1">
              <a:rPr lang="en-GB" sz="1400" smtClean="0"/>
              <a:t>22/08/2021</a:t>
            </a:fld>
            <a:endParaRPr lang="en-GB" sz="1400" dirty="0"/>
          </a:p>
        </p:txBody>
      </p:sp>
      <p:sp>
        <p:nvSpPr>
          <p:cNvPr id="1229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22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DE696F-109F-4060-A7E6-A9ACB1FD059B}" type="slidenum">
              <a:rPr lang="en-GB" sz="2000" smtClean="0">
                <a:solidFill>
                  <a:schemeClr val="accent1"/>
                </a:solidFill>
              </a:rPr>
              <a:pPr eaLnBrk="1" hangingPunct="1"/>
              <a:t>21</a:t>
            </a:fld>
            <a:endParaRPr lang="en-GB" sz="2000" dirty="0">
              <a:solidFill>
                <a:schemeClr val="accent1"/>
              </a:solidFill>
            </a:endParaRPr>
          </a:p>
        </p:txBody>
      </p:sp>
      <p:sp>
        <p:nvSpPr>
          <p:cNvPr id="12293" name="Title 1"/>
          <p:cNvSpPr>
            <a:spLocks noGrp="1"/>
          </p:cNvSpPr>
          <p:nvPr>
            <p:ph type="title" idx="4294967295"/>
          </p:nvPr>
        </p:nvSpPr>
        <p:spPr>
          <a:xfrm>
            <a:off x="0" y="274638"/>
            <a:ext cx="8229600" cy="1143000"/>
          </a:xfrm>
        </p:spPr>
        <p:txBody>
          <a:bodyPr/>
          <a:lstStyle/>
          <a:p>
            <a:pPr eaLnBrk="1" hangingPunct="1"/>
            <a:r>
              <a:rPr lang="en-GB" dirty="0"/>
              <a:t>ASK A STUDENT!</a:t>
            </a:r>
          </a:p>
        </p:txBody>
      </p:sp>
      <p:sp>
        <p:nvSpPr>
          <p:cNvPr id="12294" name="Content Placeholder 2"/>
          <p:cNvSpPr>
            <a:spLocks noGrp="1"/>
          </p:cNvSpPr>
          <p:nvPr>
            <p:ph idx="4294967295"/>
          </p:nvPr>
        </p:nvSpPr>
        <p:spPr>
          <a:xfrm>
            <a:off x="0" y="1295400"/>
            <a:ext cx="7772400" cy="914400"/>
          </a:xfrm>
        </p:spPr>
        <p:txBody>
          <a:bodyPr/>
          <a:lstStyle/>
          <a:p>
            <a:pPr algn="ctr" eaLnBrk="1" hangingPunct="1"/>
            <a:r>
              <a:rPr lang="en-GB" sz="4000" dirty="0"/>
              <a:t>WHAT IS A FORCE?</a:t>
            </a:r>
          </a:p>
        </p:txBody>
      </p:sp>
      <p:sp>
        <p:nvSpPr>
          <p:cNvPr id="12295" name="Rectangle 4"/>
          <p:cNvSpPr>
            <a:spLocks noChangeArrowheads="1"/>
          </p:cNvSpPr>
          <p:nvPr/>
        </p:nvSpPr>
        <p:spPr bwMode="auto">
          <a:xfrm>
            <a:off x="2667000" y="3124200"/>
            <a:ext cx="35814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dirty="0">
                <a:solidFill>
                  <a:srgbClr val="FFFF00"/>
                </a:solidFill>
                <a:latin typeface="Comic Sans MS" pitchFamily="66" charset="0"/>
                <a:hlinkClick r:id="rId2"/>
              </a:rPr>
              <a:t>Timer- Dr WHO</a:t>
            </a:r>
            <a:endParaRPr lang="en-GB" sz="3200" dirty="0">
              <a:solidFill>
                <a:srgbClr val="FFFF00"/>
              </a:solidFill>
              <a:latin typeface="Comic Sans MS" pitchFamily="66" charset="0"/>
            </a:endParaRPr>
          </a:p>
        </p:txBody>
      </p:sp>
      <p:grpSp>
        <p:nvGrpSpPr>
          <p:cNvPr id="384005" name="Group 5"/>
          <p:cNvGrpSpPr>
            <a:grpSpLocks/>
          </p:cNvGrpSpPr>
          <p:nvPr/>
        </p:nvGrpSpPr>
        <p:grpSpPr bwMode="auto">
          <a:xfrm>
            <a:off x="5867400" y="2209800"/>
            <a:ext cx="2916238" cy="2808288"/>
            <a:chOff x="3923" y="1661"/>
            <a:chExt cx="1837" cy="1769"/>
          </a:xfrm>
        </p:grpSpPr>
        <p:sp>
          <p:nvSpPr>
            <p:cNvPr id="12297"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298"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0000"/>
                    </a:solidFill>
                    <a:round/>
                    <a:headEnd/>
                    <a:tailEnd/>
                  </a:ln>
                  <a:solidFill>
                    <a:srgbClr val="000000"/>
                  </a:solidFill>
                  <a:latin typeface="Arial Black"/>
                </a:rPr>
                <a:t>Think</a:t>
              </a:r>
            </a:p>
            <a:p>
              <a:pPr algn="ctr"/>
              <a:r>
                <a:rPr lang="en-GB" sz="3600" kern="10" dirty="0">
                  <a:ln w="9525">
                    <a:solidFill>
                      <a:srgbClr val="000000"/>
                    </a:solidFill>
                    <a:round/>
                    <a:headEnd/>
                    <a:tailEnd/>
                  </a:ln>
                  <a:solidFill>
                    <a:srgbClr val="000000"/>
                  </a:solidFill>
                  <a:latin typeface="Arial Black"/>
                </a:rPr>
                <a:t>Pair</a:t>
              </a:r>
            </a:p>
            <a:p>
              <a:pPr algn="ctr"/>
              <a:r>
                <a:rPr lang="en-GB" sz="3600" kern="10" dirty="0">
                  <a:ln w="9525">
                    <a:solidFill>
                      <a:srgbClr val="000000"/>
                    </a:solidFill>
                    <a:round/>
                    <a:headEnd/>
                    <a:tailEnd/>
                  </a:ln>
                  <a:solidFill>
                    <a:srgbClr val="000000"/>
                  </a:solidFill>
                  <a:latin typeface="Arial Black"/>
                </a:rPr>
                <a:t>Share</a:t>
              </a:r>
            </a:p>
          </p:txBody>
        </p:sp>
      </p:grpSp>
    </p:spTree>
    <p:extLst>
      <p:ext uri="{BB962C8B-B14F-4D97-AF65-F5344CB8AC3E}">
        <p14:creationId xmlns:p14="http://schemas.microsoft.com/office/powerpoint/2010/main" val="2744845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84005"/>
                                        </p:tgtEl>
                                        <p:attrNameLst>
                                          <p:attrName>style.visibility</p:attrName>
                                        </p:attrNameLst>
                                      </p:cBhvr>
                                      <p:to>
                                        <p:strVal val="visible"/>
                                      </p:to>
                                    </p:set>
                                    <p:animEffect transition="in" filter="diamond(out)">
                                      <p:cBhvr>
                                        <p:cTn id="7" dur="500"/>
                                        <p:tgtEl>
                                          <p:spTgt spid="3840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68EEBE-82CF-4208-8369-3C5101F42339}" type="slidenum">
              <a:rPr lang="en-GB" sz="2000" smtClean="0">
                <a:solidFill>
                  <a:schemeClr val="accent1"/>
                </a:solidFill>
              </a:rPr>
              <a:pPr eaLnBrk="1" hangingPunct="1"/>
              <a:t>22</a:t>
            </a:fld>
            <a:endParaRPr lang="en-GB" sz="2000" dirty="0">
              <a:solidFill>
                <a:schemeClr val="accent1"/>
              </a:solidFill>
            </a:endParaRPr>
          </a:p>
        </p:txBody>
      </p:sp>
      <p:sp>
        <p:nvSpPr>
          <p:cNvPr id="2" name="Explosion 2 1"/>
          <p:cNvSpPr/>
          <p:nvPr/>
        </p:nvSpPr>
        <p:spPr>
          <a:xfrm>
            <a:off x="323528" y="548680"/>
            <a:ext cx="9073008" cy="630932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ln w="22225">
                <a:solidFill>
                  <a:schemeClr val="accent2"/>
                </a:solidFill>
                <a:prstDash val="solid"/>
              </a:ln>
              <a:solidFill>
                <a:schemeClr val="accent2">
                  <a:lumMod val="40000"/>
                  <a:lumOff val="60000"/>
                </a:schemeClr>
              </a:solidFill>
            </a:endParaRPr>
          </a:p>
        </p:txBody>
      </p:sp>
      <p:sp>
        <p:nvSpPr>
          <p:cNvPr id="13317" name="Rectangle 2"/>
          <p:cNvSpPr>
            <a:spLocks noGrp="1" noChangeArrowheads="1"/>
          </p:cNvSpPr>
          <p:nvPr>
            <p:ph type="title"/>
          </p:nvPr>
        </p:nvSpPr>
        <p:spPr>
          <a:xfrm>
            <a:off x="2123728" y="1844824"/>
            <a:ext cx="4724400" cy="3733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GB" sz="7200" dirty="0">
                <a:ln w="0"/>
                <a:solidFill>
                  <a:schemeClr val="tx1"/>
                </a:solidFill>
                <a:effectLst>
                  <a:outerShdw blurRad="38100" dist="19050" dir="2700000" algn="tl" rotWithShape="0">
                    <a:schemeClr val="dk1">
                      <a:alpha val="40000"/>
                    </a:schemeClr>
                  </a:outerShdw>
                </a:effectLst>
              </a:rPr>
              <a:t>WHAT YOU THOUGHT</a:t>
            </a:r>
          </a:p>
        </p:txBody>
      </p:sp>
    </p:spTree>
    <p:extLst>
      <p:ext uri="{BB962C8B-B14F-4D97-AF65-F5344CB8AC3E}">
        <p14:creationId xmlns:p14="http://schemas.microsoft.com/office/powerpoint/2010/main" val="1906277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341" name="WordArt 1026"/>
          <p:cNvSpPr>
            <a:spLocks noChangeArrowheads="1" noChangeShapeType="1" noTextEdit="1"/>
          </p:cNvSpPr>
          <p:nvPr/>
        </p:nvSpPr>
        <p:spPr bwMode="auto">
          <a:xfrm>
            <a:off x="508000" y="609600"/>
            <a:ext cx="6447501" cy="1320800"/>
          </a:xfrm>
          <a:prstGeom prst="rect">
            <a:avLst/>
          </a:prstGeom>
        </p:spPr>
        <p:txBody>
          <a:bodyPr vert="horz" lIns="91440" tIns="45720" rIns="91440" bIns="45720" rtlCol="0" fromWordArt="1" anchor="t">
            <a:prstTxWarp prst="textPlain">
              <a:avLst>
                <a:gd name="adj" fmla="val 50000"/>
              </a:avLst>
            </a:prstTxWarp>
            <a:normAutofit/>
          </a:bodyPr>
          <a:lstStyle/>
          <a:p>
            <a:pPr>
              <a:spcBef>
                <a:spcPct val="0"/>
              </a:spcBef>
              <a:spcAft>
                <a:spcPts val="600"/>
              </a:spcAft>
            </a:pPr>
            <a:r>
              <a:rPr lang="en-US" sz="3600">
                <a:ln w="12700">
                  <a:solidFill>
                    <a:srgbClr val="EAEAEA"/>
                  </a:solidFill>
                  <a:round/>
                  <a:headEnd/>
                  <a:tailEnd/>
                </a:ln>
                <a:solidFill>
                  <a:schemeClr val="accent1"/>
                </a:solidFill>
                <a:effectLst>
                  <a:outerShdw dist="35921" dir="2700000" sy="50000" kx="2115830" algn="bl" rotWithShape="0">
                    <a:srgbClr val="C0C0C0">
                      <a:alpha val="79999"/>
                    </a:srgbClr>
                  </a:outerShdw>
                </a:effectLst>
                <a:latin typeface="+mj-lt"/>
                <a:ea typeface="+mj-ea"/>
                <a:cs typeface="+mj-cs"/>
              </a:rPr>
              <a:t>Forces</a:t>
            </a:r>
          </a:p>
        </p:txBody>
      </p:sp>
      <p:sp>
        <p:nvSpPr>
          <p:cNvPr id="14338" name="Rectangle 6"/>
          <p:cNvSpPr>
            <a:spLocks noGrp="1" noChangeArrowheads="1"/>
          </p:cNvSpPr>
          <p:nvPr>
            <p:ph type="sldNum" sz="quarter" idx="12"/>
          </p:nvPr>
        </p:nvSpPr>
        <p:spPr>
          <a:xfrm>
            <a:off x="6442997" y="6041362"/>
            <a:ext cx="512504" cy="365125"/>
          </a:xfrm>
        </p:spPr>
        <p:txBody>
          <a:bodyPr vert="horz" lIns="91440" tIns="45720" rIns="91440" bIns="45720" rtlCol="0" anchor="ct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eaLnBrk="1" hangingPunct="1">
              <a:spcAft>
                <a:spcPts val="600"/>
              </a:spcAft>
            </a:pPr>
            <a:fld id="{802590A7-BB75-4880-8B27-31A6A359E1AB}" type="slidenum">
              <a:rPr lang="en-US" sz="900" kern="1200" dirty="0">
                <a:solidFill>
                  <a:schemeClr val="accent1"/>
                </a:solidFill>
                <a:latin typeface="+mn-lt"/>
                <a:ea typeface="+mn-ea"/>
                <a:cs typeface="+mn-cs"/>
              </a:rPr>
              <a:pPr marL="0" eaLnBrk="1" hangingPunct="1">
                <a:spcAft>
                  <a:spcPts val="600"/>
                </a:spcAft>
              </a:pPr>
              <a:t>23</a:t>
            </a:fld>
            <a:endParaRPr lang="en-US" sz="900" kern="1200" dirty="0">
              <a:solidFill>
                <a:schemeClr val="accent1"/>
              </a:solidFill>
              <a:latin typeface="+mn-lt"/>
              <a:ea typeface="+mn-ea"/>
              <a:cs typeface="+mn-cs"/>
            </a:endParaRPr>
          </a:p>
        </p:txBody>
      </p:sp>
      <p:sp>
        <p:nvSpPr>
          <p:cNvPr id="14342" name="Text Box 1027"/>
          <p:cNvSpPr txBox="1">
            <a:spLocks noChangeArrowheads="1"/>
          </p:cNvSpPr>
          <p:nvPr/>
        </p:nvSpPr>
        <p:spPr bwMode="auto">
          <a:xfrm>
            <a:off x="508000" y="2160589"/>
            <a:ext cx="6447501" cy="388077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ts val="1000"/>
              </a:spcBef>
              <a:buClr>
                <a:schemeClr val="accent1"/>
              </a:buClr>
              <a:buSzPct val="80000"/>
              <a:buFont typeface="Wingdings 3" charset="2"/>
              <a:buChar char=""/>
            </a:pPr>
            <a:r>
              <a:rPr lang="en-US" b="1">
                <a:ln w="1905"/>
                <a:solidFill>
                  <a:schemeClr val="tx1">
                    <a:lumMod val="75000"/>
                    <a:lumOff val="25000"/>
                  </a:schemeClr>
                </a:solidFill>
                <a:effectLst>
                  <a:innerShdw blurRad="69850" dist="43180" dir="5400000">
                    <a:srgbClr val="000000">
                      <a:alpha val="65000"/>
                    </a:srgbClr>
                  </a:innerShdw>
                </a:effectLst>
                <a:latin typeface="+mn-lt"/>
              </a:rPr>
              <a:t>A FORCE is a PUSH or a PULL.</a:t>
            </a:r>
          </a:p>
          <a:p>
            <a:pPr eaLnBrk="1" hangingPunct="1">
              <a:spcBef>
                <a:spcPts val="1000"/>
              </a:spcBef>
              <a:buClr>
                <a:schemeClr val="accent1"/>
              </a:buClr>
              <a:buSzPct val="80000"/>
              <a:buFont typeface="Wingdings 3" charset="2"/>
              <a:buChar char=""/>
            </a:pPr>
            <a:r>
              <a:rPr lang="en-US" b="1">
                <a:ln w="1905"/>
                <a:solidFill>
                  <a:schemeClr val="tx1">
                    <a:lumMod val="75000"/>
                    <a:lumOff val="25000"/>
                  </a:schemeClr>
                </a:solidFill>
                <a:effectLst>
                  <a:innerShdw blurRad="69850" dist="43180" dir="5400000">
                    <a:srgbClr val="000000">
                      <a:alpha val="65000"/>
                    </a:srgbClr>
                  </a:innerShdw>
                </a:effectLst>
                <a:latin typeface="+mn-lt"/>
              </a:rPr>
              <a:t>Forces can’t be seen, but the effect of a force can be seen.</a:t>
            </a:r>
          </a:p>
          <a:p>
            <a:pPr eaLnBrk="1" hangingPunct="1">
              <a:spcBef>
                <a:spcPts val="1000"/>
              </a:spcBef>
              <a:buClr>
                <a:schemeClr val="accent1"/>
              </a:buClr>
              <a:buSzPct val="80000"/>
              <a:buFont typeface="Wingdings 3" charset="2"/>
              <a:buChar char=""/>
            </a:pPr>
            <a:r>
              <a:rPr lang="en-US" b="1">
                <a:ln w="1905"/>
                <a:solidFill>
                  <a:schemeClr val="tx1">
                    <a:lumMod val="75000"/>
                    <a:lumOff val="25000"/>
                  </a:schemeClr>
                </a:solidFill>
                <a:effectLst>
                  <a:innerShdw blurRad="69850" dist="43180" dir="5400000">
                    <a:srgbClr val="000000">
                      <a:alpha val="65000"/>
                    </a:srgbClr>
                  </a:innerShdw>
                </a:effectLst>
                <a:latin typeface="+mn-lt"/>
              </a:rPr>
              <a:t> They are measured in Newton – N</a:t>
            </a:r>
          </a:p>
          <a:p>
            <a:pPr eaLnBrk="1" hangingPunct="1">
              <a:spcBef>
                <a:spcPts val="1000"/>
              </a:spcBef>
              <a:buClr>
                <a:schemeClr val="accent1"/>
              </a:buClr>
              <a:buSzPct val="80000"/>
              <a:buFont typeface="Wingdings 3" charset="2"/>
              <a:buChar char=""/>
            </a:pPr>
            <a:r>
              <a:rPr lang="en-US" b="1">
                <a:ln w="1905"/>
                <a:solidFill>
                  <a:schemeClr val="tx1">
                    <a:lumMod val="75000"/>
                    <a:lumOff val="25000"/>
                  </a:schemeClr>
                </a:solidFill>
                <a:effectLst>
                  <a:innerShdw blurRad="69850" dist="43180" dir="5400000">
                    <a:srgbClr val="000000">
                      <a:alpha val="65000"/>
                    </a:srgbClr>
                  </a:innerShdw>
                </a:effectLst>
                <a:latin typeface="+mn-lt"/>
              </a:rPr>
              <a:t>They always act in a certain direction</a:t>
            </a:r>
          </a:p>
          <a:p>
            <a:pPr eaLnBrk="1" hangingPunct="1">
              <a:spcBef>
                <a:spcPts val="1000"/>
              </a:spcBef>
              <a:buClr>
                <a:schemeClr val="accent1"/>
              </a:buClr>
              <a:buSzPct val="80000"/>
              <a:buFont typeface="Wingdings 3" charset="2"/>
              <a:buChar char=""/>
            </a:pPr>
            <a:r>
              <a:rPr lang="en-US" b="1">
                <a:ln w="1905"/>
                <a:solidFill>
                  <a:schemeClr val="tx1">
                    <a:lumMod val="75000"/>
                    <a:lumOff val="25000"/>
                  </a:schemeClr>
                </a:solidFill>
                <a:effectLst>
                  <a:innerShdw blurRad="69850" dist="43180" dir="5400000">
                    <a:srgbClr val="000000">
                      <a:alpha val="65000"/>
                    </a:srgbClr>
                  </a:innerShdw>
                </a:effectLst>
                <a:latin typeface="+mn-lt"/>
              </a:rPr>
              <a:t> A newtonbalance , spring balance or forcemeter is used to measure forces.</a:t>
            </a:r>
          </a:p>
        </p:txBody>
      </p:sp>
    </p:spTree>
    <p:extLst>
      <p:ext uri="{BB962C8B-B14F-4D97-AF65-F5344CB8AC3E}">
        <p14:creationId xmlns:p14="http://schemas.microsoft.com/office/powerpoint/2010/main" val="508984797"/>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A42E1AB-9C5E-40B0-8FBF-83BC0851C70F}" type="slidenum">
              <a:rPr lang="en-GB" sz="2000" smtClean="0">
                <a:solidFill>
                  <a:schemeClr val="accent1"/>
                </a:solidFill>
              </a:rPr>
              <a:pPr eaLnBrk="1" hangingPunct="1"/>
              <a:t>24</a:t>
            </a:fld>
            <a:endParaRPr lang="en-GB" sz="2000" dirty="0">
              <a:solidFill>
                <a:schemeClr val="accent1"/>
              </a:solidFill>
            </a:endParaRPr>
          </a:p>
        </p:txBody>
      </p:sp>
      <p:sp>
        <p:nvSpPr>
          <p:cNvPr id="15365" name="Title 1"/>
          <p:cNvSpPr>
            <a:spLocks noGrp="1"/>
          </p:cNvSpPr>
          <p:nvPr>
            <p:ph type="title" idx="4294967295"/>
          </p:nvPr>
        </p:nvSpPr>
        <p:spPr>
          <a:xfrm>
            <a:off x="0" y="274638"/>
            <a:ext cx="8229600" cy="1143000"/>
          </a:xfrm>
        </p:spPr>
        <p:txBody>
          <a:bodyPr/>
          <a:lstStyle/>
          <a:p>
            <a:pPr eaLnBrk="1" hangingPunct="1"/>
            <a:r>
              <a:rPr lang="en-GB" dirty="0"/>
              <a:t>ASK A STUDENT!</a:t>
            </a:r>
          </a:p>
        </p:txBody>
      </p:sp>
      <p:sp>
        <p:nvSpPr>
          <p:cNvPr id="15366" name="Content Placeholder 2"/>
          <p:cNvSpPr>
            <a:spLocks noGrp="1"/>
          </p:cNvSpPr>
          <p:nvPr>
            <p:ph idx="4294967295"/>
          </p:nvPr>
        </p:nvSpPr>
        <p:spPr>
          <a:xfrm>
            <a:off x="0" y="1295400"/>
            <a:ext cx="8001000" cy="914400"/>
          </a:xfrm>
        </p:spPr>
        <p:txBody>
          <a:bodyPr/>
          <a:lstStyle/>
          <a:p>
            <a:pPr algn="ctr" eaLnBrk="1" hangingPunct="1"/>
            <a:r>
              <a:rPr lang="en-GB" sz="4000" dirty="0"/>
              <a:t>NAME SOME FORCE WORDS?</a:t>
            </a:r>
          </a:p>
        </p:txBody>
      </p:sp>
      <p:sp>
        <p:nvSpPr>
          <p:cNvPr id="15367" name="Rectangle 4"/>
          <p:cNvSpPr>
            <a:spLocks noChangeArrowheads="1"/>
          </p:cNvSpPr>
          <p:nvPr/>
        </p:nvSpPr>
        <p:spPr bwMode="auto">
          <a:xfrm>
            <a:off x="2057400" y="31242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dirty="0">
                <a:solidFill>
                  <a:srgbClr val="FFFF00"/>
                </a:solidFill>
                <a:latin typeface="Comic Sans MS" pitchFamily="66" charset="0"/>
                <a:hlinkClick r:id="rId2"/>
              </a:rPr>
              <a:t>Timer- Countdown</a:t>
            </a:r>
            <a:endParaRPr lang="en-GB" sz="3200" dirty="0">
              <a:solidFill>
                <a:srgbClr val="FFFF00"/>
              </a:solidFill>
              <a:latin typeface="Comic Sans MS" pitchFamily="66" charset="0"/>
            </a:endParaRPr>
          </a:p>
        </p:txBody>
      </p:sp>
      <p:grpSp>
        <p:nvGrpSpPr>
          <p:cNvPr id="393221" name="Group 5"/>
          <p:cNvGrpSpPr>
            <a:grpSpLocks/>
          </p:cNvGrpSpPr>
          <p:nvPr/>
        </p:nvGrpSpPr>
        <p:grpSpPr bwMode="auto">
          <a:xfrm>
            <a:off x="5867400" y="2209800"/>
            <a:ext cx="2916238" cy="2808288"/>
            <a:chOff x="3923" y="1661"/>
            <a:chExt cx="1837" cy="1769"/>
          </a:xfrm>
        </p:grpSpPr>
        <p:sp>
          <p:nvSpPr>
            <p:cNvPr id="15369"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370"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0000"/>
                    </a:solidFill>
                    <a:round/>
                    <a:headEnd/>
                    <a:tailEnd/>
                  </a:ln>
                  <a:solidFill>
                    <a:srgbClr val="000000"/>
                  </a:solidFill>
                  <a:latin typeface="Arial Black"/>
                </a:rPr>
                <a:t>Think</a:t>
              </a:r>
            </a:p>
            <a:p>
              <a:pPr algn="ctr"/>
              <a:r>
                <a:rPr lang="en-GB" sz="3600" kern="10" dirty="0">
                  <a:ln w="9525">
                    <a:solidFill>
                      <a:srgbClr val="000000"/>
                    </a:solidFill>
                    <a:round/>
                    <a:headEnd/>
                    <a:tailEnd/>
                  </a:ln>
                  <a:solidFill>
                    <a:srgbClr val="000000"/>
                  </a:solidFill>
                  <a:latin typeface="Arial Black"/>
                </a:rPr>
                <a:t>Pair</a:t>
              </a:r>
            </a:p>
            <a:p>
              <a:pPr algn="ctr"/>
              <a:r>
                <a:rPr lang="en-GB" sz="3600" kern="10" dirty="0">
                  <a:ln w="9525">
                    <a:solidFill>
                      <a:srgbClr val="000000"/>
                    </a:solidFill>
                    <a:round/>
                    <a:headEnd/>
                    <a:tailEnd/>
                  </a:ln>
                  <a:solidFill>
                    <a:srgbClr val="000000"/>
                  </a:solidFill>
                  <a:latin typeface="Arial Black"/>
                </a:rPr>
                <a:t>Share</a:t>
              </a:r>
            </a:p>
          </p:txBody>
        </p:sp>
      </p:grpSp>
    </p:spTree>
    <p:extLst>
      <p:ext uri="{BB962C8B-B14F-4D97-AF65-F5344CB8AC3E}">
        <p14:creationId xmlns:p14="http://schemas.microsoft.com/office/powerpoint/2010/main" val="25333562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93221"/>
                                        </p:tgtEl>
                                        <p:attrNameLst>
                                          <p:attrName>style.visibility</p:attrName>
                                        </p:attrNameLst>
                                      </p:cBhvr>
                                      <p:to>
                                        <p:strVal val="visible"/>
                                      </p:to>
                                    </p:set>
                                    <p:animEffect transition="in" filter="diamond(out)">
                                      <p:cBhvr>
                                        <p:cTn id="7" dur="500"/>
                                        <p:tgtEl>
                                          <p:spTgt spid="393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rot="20868204">
            <a:off x="-252536" y="692696"/>
            <a:ext cx="9649072" cy="6408712"/>
          </a:xfrm>
          <a:prstGeom prst="irregularSeal2">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dirty="0"/>
          </a:p>
        </p:txBody>
      </p:sp>
      <p:sp>
        <p:nvSpPr>
          <p:cNvPr id="133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668EEBE-82CF-4208-8369-3C5101F42339}" type="slidenum">
              <a:rPr lang="en-GB" sz="2000" smtClean="0">
                <a:solidFill>
                  <a:schemeClr val="accent1"/>
                </a:solidFill>
              </a:rPr>
              <a:pPr eaLnBrk="1" hangingPunct="1"/>
              <a:t>25</a:t>
            </a:fld>
            <a:endParaRPr lang="en-GB" sz="2000" dirty="0">
              <a:solidFill>
                <a:schemeClr val="accent1"/>
              </a:solidFill>
            </a:endParaRPr>
          </a:p>
        </p:txBody>
      </p:sp>
      <p:sp>
        <p:nvSpPr>
          <p:cNvPr id="13317" name="Rectangle 2"/>
          <p:cNvSpPr>
            <a:spLocks noGrp="1" noChangeArrowheads="1"/>
          </p:cNvSpPr>
          <p:nvPr>
            <p:ph type="title"/>
          </p:nvPr>
        </p:nvSpPr>
        <p:spPr>
          <a:xfrm>
            <a:off x="2209800" y="1916832"/>
            <a:ext cx="4724400" cy="3733800"/>
          </a:xfrm>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GB"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WHAT</a:t>
            </a:r>
            <a:r>
              <a:rPr lang="en-GB" sz="7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GB"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YOU THOUGHT</a:t>
            </a:r>
          </a:p>
        </p:txBody>
      </p:sp>
    </p:spTree>
    <p:extLst>
      <p:ext uri="{BB962C8B-B14F-4D97-AF65-F5344CB8AC3E}">
        <p14:creationId xmlns:p14="http://schemas.microsoft.com/office/powerpoint/2010/main" val="3599632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783964-8CD7-47FE-85E2-2B574D38705A}" type="datetime1">
              <a:rPr lang="en-GB" sz="1400" smtClean="0"/>
              <a:t>22/08/2021</a:t>
            </a:fld>
            <a:endParaRPr lang="en-GB" sz="1400" dirty="0"/>
          </a:p>
        </p:txBody>
      </p:sp>
      <p:sp>
        <p:nvSpPr>
          <p:cNvPr id="1741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74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50693A-AA97-4E50-B247-DCE6C20EB008}" type="slidenum">
              <a:rPr lang="en-GB" sz="2000" smtClean="0">
                <a:solidFill>
                  <a:schemeClr val="accent1"/>
                </a:solidFill>
              </a:rPr>
              <a:pPr eaLnBrk="1" hangingPunct="1"/>
              <a:t>26</a:t>
            </a:fld>
            <a:endParaRPr lang="en-GB" sz="2000" dirty="0">
              <a:solidFill>
                <a:schemeClr val="accent1"/>
              </a:solidFill>
            </a:endParaRPr>
          </a:p>
        </p:txBody>
      </p:sp>
      <p:sp>
        <p:nvSpPr>
          <p:cNvPr id="17413" name="Rectangle 3"/>
          <p:cNvSpPr>
            <a:spLocks noChangeArrowheads="1"/>
          </p:cNvSpPr>
          <p:nvPr/>
        </p:nvSpPr>
        <p:spPr bwMode="auto">
          <a:xfrm>
            <a:off x="1247775" y="7715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p>
        </p:txBody>
      </p:sp>
      <p:grpSp>
        <p:nvGrpSpPr>
          <p:cNvPr id="17414" name="Group 5"/>
          <p:cNvGrpSpPr>
            <a:grpSpLocks/>
          </p:cNvGrpSpPr>
          <p:nvPr/>
        </p:nvGrpSpPr>
        <p:grpSpPr bwMode="auto">
          <a:xfrm>
            <a:off x="0" y="-304800"/>
            <a:ext cx="9448800" cy="7510463"/>
            <a:chOff x="-96" y="-296"/>
            <a:chExt cx="6048" cy="4835"/>
          </a:xfrm>
        </p:grpSpPr>
        <p:pic>
          <p:nvPicPr>
            <p:cNvPr id="174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 y="-296"/>
              <a:ext cx="6048" cy="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6" name="Text Box 4"/>
            <p:cNvSpPr txBox="1">
              <a:spLocks noChangeArrowheads="1"/>
            </p:cNvSpPr>
            <p:nvPr/>
          </p:nvSpPr>
          <p:spPr bwMode="auto">
            <a:xfrm>
              <a:off x="711" y="57"/>
              <a:ext cx="489" cy="5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800" b="1" dirty="0">
                  <a:solidFill>
                    <a:srgbClr val="003300"/>
                  </a:solidFill>
                  <a:latin typeface="Calligraph421 BT" pitchFamily="66" charset="0"/>
                </a:rPr>
                <a:t>e</a:t>
              </a:r>
            </a:p>
          </p:txBody>
        </p:sp>
      </p:grpSp>
    </p:spTree>
    <p:extLst>
      <p:ext uri="{BB962C8B-B14F-4D97-AF65-F5344CB8AC3E}">
        <p14:creationId xmlns:p14="http://schemas.microsoft.com/office/powerpoint/2010/main" val="39748046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4" name="Picture 73">
            <a:extLst>
              <a:ext uri="{FF2B5EF4-FFF2-40B4-BE49-F238E27FC236}">
                <a16:creationId xmlns:a16="http://schemas.microsoft.com/office/drawing/2014/main" id="{9A22DDE2-FB2D-421B-B377-F9AD495CE9B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9144000" cy="1441450"/>
          </a:xfrm>
          <a:prstGeom prst="rect">
            <a:avLst/>
          </a:prstGeom>
        </p:spPr>
      </p:pic>
      <p:pic>
        <p:nvPicPr>
          <p:cNvPr id="76" name="Picture 75">
            <a:extLst>
              <a:ext uri="{FF2B5EF4-FFF2-40B4-BE49-F238E27FC236}">
                <a16:creationId xmlns:a16="http://schemas.microsoft.com/office/drawing/2014/main" id="{A995140B-9736-47E4-9A7D-ABB32F3AAA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useBgFill="1">
        <p:nvSpPr>
          <p:cNvPr id="78" name="Rectangle 77">
            <a:extLst>
              <a:ext uri="{FF2B5EF4-FFF2-40B4-BE49-F238E27FC236}">
                <a16:creationId xmlns:a16="http://schemas.microsoft.com/office/drawing/2014/main" id="{E770CA6A-B3B0-4826-A91F-B2B1F8922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0" name="Picture 79">
            <a:extLst>
              <a:ext uri="{FF2B5EF4-FFF2-40B4-BE49-F238E27FC236}">
                <a16:creationId xmlns:a16="http://schemas.microsoft.com/office/drawing/2014/main" id="{3C51B9DA-B0CC-480A-8EA5-4D5C3E0515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9144000" cy="2482850"/>
          </a:xfrm>
          <a:prstGeom prst="rect">
            <a:avLst/>
          </a:prstGeom>
        </p:spPr>
      </p:pic>
      <p:sp>
        <p:nvSpPr>
          <p:cNvPr id="18437" name="Rectangle 2050"/>
          <p:cNvSpPr>
            <a:spLocks noGrp="1" noChangeArrowheads="1"/>
          </p:cNvSpPr>
          <p:nvPr>
            <p:ph type="title"/>
          </p:nvPr>
        </p:nvSpPr>
        <p:spPr>
          <a:xfrm>
            <a:off x="3732021" y="965200"/>
            <a:ext cx="4628207" cy="4329641"/>
          </a:xfrm>
        </p:spPr>
        <p:style>
          <a:lnRef idx="3">
            <a:schemeClr val="lt1"/>
          </a:lnRef>
          <a:fillRef idx="1">
            <a:schemeClr val="dk1"/>
          </a:fillRef>
          <a:effectRef idx="1">
            <a:schemeClr val="dk1"/>
          </a:effectRef>
          <a:fontRef idx="minor">
            <a:schemeClr val="lt1"/>
          </a:fontRef>
        </p:style>
        <p:txBody>
          <a:bodyPr vert="horz" lIns="91440" tIns="45720" rIns="91440" bIns="45720" rtlCol="0" anchor="ctr">
            <a:normAutofit/>
          </a:bodyPr>
          <a:lstStyle/>
          <a:p>
            <a:pPr algn="l"/>
            <a:r>
              <a:rPr lang="en-US" sz="4700">
                <a:solidFill>
                  <a:schemeClr val="tx1"/>
                </a:solidFill>
                <a:latin typeface="+mj-lt"/>
                <a:ea typeface="+mj-ea"/>
                <a:cs typeface="+mj-cs"/>
              </a:rPr>
              <a:t>EFFECTS OF A FORCE?</a:t>
            </a:r>
          </a:p>
        </p:txBody>
      </p:sp>
      <p:sp>
        <p:nvSpPr>
          <p:cNvPr id="18434" name="Rectangle 6"/>
          <p:cNvSpPr>
            <a:spLocks noGrp="1" noChangeArrowheads="1"/>
          </p:cNvSpPr>
          <p:nvPr>
            <p:ph type="sldNum" sz="quarter" idx="12"/>
          </p:nvPr>
        </p:nvSpPr>
        <p:spPr>
          <a:xfrm>
            <a:off x="6302828" y="475805"/>
            <a:ext cx="2057400" cy="365125"/>
          </a:xfrm>
        </p:spPr>
        <p:txBody>
          <a:bodyPr vert="horz" lIns="91440" tIns="45720" rIns="91440" bIns="45720" rtlCol="0" anchor="ctr">
            <a:norm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eaLnBrk="1" hangingPunct="1">
              <a:spcAft>
                <a:spcPts val="600"/>
              </a:spcAft>
            </a:pPr>
            <a:fld id="{7B9E5FC3-907E-4559-9923-5F9828C5173C}" type="slidenum">
              <a:rPr lang="en-US" sz="1050" smtClean="0">
                <a:solidFill>
                  <a:schemeClr val="tx1">
                    <a:tint val="75000"/>
                  </a:schemeClr>
                </a:solidFill>
                <a:latin typeface="+mn-lt"/>
              </a:rPr>
              <a:pPr marL="0" eaLnBrk="1" hangingPunct="1">
                <a:spcAft>
                  <a:spcPts val="600"/>
                </a:spcAft>
              </a:pPr>
              <a:t>27</a:t>
            </a:fld>
            <a:endParaRPr lang="en-US" sz="1050">
              <a:solidFill>
                <a:schemeClr val="tx1">
                  <a:tint val="75000"/>
                </a:schemeClr>
              </a:solidFill>
              <a:latin typeface="+mn-lt"/>
            </a:endParaRPr>
          </a:p>
        </p:txBody>
      </p:sp>
      <p:cxnSp>
        <p:nvCxnSpPr>
          <p:cNvPr id="82" name="Straight Connector 81">
            <a:extLst>
              <a:ext uri="{FF2B5EF4-FFF2-40B4-BE49-F238E27FC236}">
                <a16:creationId xmlns:a16="http://schemas.microsoft.com/office/drawing/2014/main" id="{6FE641DB-A503-41DE-ACA6-36B41C6C2BE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62126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196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18437"/>
                                        </p:tgtEl>
                                        <p:attrNameLst>
                                          <p:attrName>style.visibility</p:attrName>
                                        </p:attrNameLst>
                                      </p:cBhvr>
                                      <p:to>
                                        <p:strVal val="visible"/>
                                      </p:to>
                                    </p:set>
                                    <p:animEffect transition="in" filter="fade">
                                      <p:cBhvr>
                                        <p:cTn id="7" dur="7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9687" y="129427"/>
            <a:ext cx="6552728" cy="1143000"/>
          </a:xfrm>
        </p:spPr>
        <p:txBody>
          <a:bodyPr>
            <a:normAutofit fontScale="90000"/>
          </a:bodyPr>
          <a:lstStyle/>
          <a:p>
            <a:r>
              <a:rPr lang="en-GB" dirty="0"/>
              <a:t>TASK</a:t>
            </a:r>
            <a:br>
              <a:rPr lang="en-GB" dirty="0"/>
            </a:br>
            <a:r>
              <a:rPr lang="en-GB" dirty="0"/>
              <a:t>- the effects of a Force</a:t>
            </a:r>
          </a:p>
        </p:txBody>
      </p:sp>
      <p:sp>
        <p:nvSpPr>
          <p:cNvPr id="5" name="Slide Number Placeholder 4"/>
          <p:cNvSpPr>
            <a:spLocks noGrp="1"/>
          </p:cNvSpPr>
          <p:nvPr>
            <p:ph type="sldNum" sz="quarter" idx="12"/>
          </p:nvPr>
        </p:nvSpPr>
        <p:spPr/>
        <p:txBody>
          <a:bodyPr/>
          <a:lstStyle/>
          <a:p>
            <a:pPr>
              <a:defRPr/>
            </a:pPr>
            <a:fld id="{04CAEFE3-6E40-4F34-BCF8-676E4A1FDCB5}" type="slidenum">
              <a:rPr lang="en-GB" smtClean="0"/>
              <a:pPr>
                <a:defRPr/>
              </a:pPr>
              <a:t>28</a:t>
            </a:fld>
            <a:endParaRPr lang="en-GB" dirty="0"/>
          </a:p>
        </p:txBody>
      </p:sp>
      <p:sp>
        <p:nvSpPr>
          <p:cNvPr id="6" name="TextBox 5"/>
          <p:cNvSpPr txBox="1"/>
          <p:nvPr/>
        </p:nvSpPr>
        <p:spPr>
          <a:xfrm>
            <a:off x="395536" y="2644170"/>
            <a:ext cx="8064896" cy="1569660"/>
          </a:xfrm>
          <a:prstGeom prst="rect">
            <a:avLst/>
          </a:prstGeom>
          <a:noFill/>
        </p:spPr>
        <p:txBody>
          <a:bodyPr wrap="square" rtlCol="0">
            <a:spAutoFit/>
          </a:bodyPr>
          <a:lstStyle/>
          <a:p>
            <a:r>
              <a:rPr lang="en-GB" sz="2400" dirty="0">
                <a:solidFill>
                  <a:schemeClr val="tx1">
                    <a:lumMod val="95000"/>
                    <a:lumOff val="5000"/>
                  </a:schemeClr>
                </a:solidFill>
                <a:latin typeface="+mn-lt"/>
              </a:rPr>
              <a:t>Take one of the objects from the tray and apply different FORCES to it.</a:t>
            </a:r>
          </a:p>
          <a:p>
            <a:r>
              <a:rPr lang="en-GB" sz="2400" dirty="0">
                <a:solidFill>
                  <a:schemeClr val="tx1">
                    <a:lumMod val="95000"/>
                    <a:lumOff val="5000"/>
                  </a:schemeClr>
                </a:solidFill>
                <a:latin typeface="+mn-lt"/>
              </a:rPr>
              <a:t>List the force word that you would use to explain the force.</a:t>
            </a:r>
          </a:p>
          <a:p>
            <a:r>
              <a:rPr lang="en-GB" sz="2400" dirty="0">
                <a:solidFill>
                  <a:schemeClr val="tx1">
                    <a:lumMod val="95000"/>
                    <a:lumOff val="5000"/>
                  </a:schemeClr>
                </a:solidFill>
                <a:latin typeface="+mn-lt"/>
              </a:rPr>
              <a:t>Record the effect on the object.</a:t>
            </a:r>
          </a:p>
        </p:txBody>
      </p:sp>
      <p:graphicFrame>
        <p:nvGraphicFramePr>
          <p:cNvPr id="7" name="Table 6"/>
          <p:cNvGraphicFramePr>
            <a:graphicFrameLocks noGrp="1"/>
          </p:cNvGraphicFramePr>
          <p:nvPr>
            <p:extLst>
              <p:ext uri="{D42A27DB-BD31-4B8C-83A1-F6EECF244321}">
                <p14:modId xmlns:p14="http://schemas.microsoft.com/office/powerpoint/2010/main" val="2418995671"/>
              </p:ext>
            </p:extLst>
          </p:nvPr>
        </p:nvGraphicFramePr>
        <p:xfrm>
          <a:off x="1043608" y="4801214"/>
          <a:ext cx="6096000" cy="11074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0">
                <a:tc>
                  <a:txBody>
                    <a:bodyPr/>
                    <a:lstStyle/>
                    <a:p>
                      <a:pPr algn="ctr"/>
                      <a:r>
                        <a:rPr lang="en-GB" dirty="0"/>
                        <a:t>Object</a:t>
                      </a:r>
                    </a:p>
                  </a:txBody>
                  <a:tcPr/>
                </a:tc>
                <a:tc>
                  <a:txBody>
                    <a:bodyPr/>
                    <a:lstStyle/>
                    <a:p>
                      <a:pPr algn="ctr"/>
                      <a:r>
                        <a:rPr lang="en-GB" dirty="0"/>
                        <a:t>Force</a:t>
                      </a:r>
                    </a:p>
                  </a:txBody>
                  <a:tcPr/>
                </a:tc>
                <a:tc>
                  <a:txBody>
                    <a:bodyPr/>
                    <a:lstStyle/>
                    <a:p>
                      <a:pPr algn="ctr"/>
                      <a:r>
                        <a:rPr lang="en-GB" dirty="0"/>
                        <a:t>Effect</a:t>
                      </a:r>
                    </a:p>
                  </a:txBody>
                  <a:tcPr/>
                </a:tc>
                <a:extLst>
                  <a:ext uri="{0D108BD9-81ED-4DB2-BD59-A6C34878D82A}">
                    <a16:rowId xmlns:a16="http://schemas.microsoft.com/office/drawing/2014/main" val="10000"/>
                  </a:ext>
                </a:extLst>
              </a:tr>
              <a:tr h="370840">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r h="370840">
                <a:tc>
                  <a:txBody>
                    <a:bodyPr/>
                    <a:lstStyle/>
                    <a:p>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2"/>
                  </a:ext>
                </a:extLst>
              </a:tr>
            </a:tbl>
          </a:graphicData>
        </a:graphic>
      </p:graphicFrame>
      <p:sp>
        <p:nvSpPr>
          <p:cNvPr id="8" name="Rectangle 7"/>
          <p:cNvSpPr/>
          <p:nvPr/>
        </p:nvSpPr>
        <p:spPr>
          <a:xfrm>
            <a:off x="1896315" y="6048659"/>
            <a:ext cx="4608512" cy="830997"/>
          </a:xfrm>
          <a:prstGeom prst="rect">
            <a:avLst/>
          </a:prstGeom>
        </p:spPr>
        <p:txBody>
          <a:bodyPr wrap="square">
            <a:spAutoFit/>
          </a:bodyPr>
          <a:lstStyle/>
          <a:p>
            <a:pPr algn="ctr"/>
            <a:r>
              <a:rPr lang="en-GB" dirty="0">
                <a:solidFill>
                  <a:srgbClr val="FFFF00"/>
                </a:solidFill>
                <a:hlinkClick r:id="rId2"/>
              </a:rPr>
              <a:t>timer- the avengers</a:t>
            </a:r>
            <a:endParaRPr lang="en-GB" dirty="0">
              <a:solidFill>
                <a:srgbClr val="FFFF00"/>
              </a:solidFill>
            </a:endParaRPr>
          </a:p>
          <a:p>
            <a:endParaRPr lang="en-GB" dirty="0">
              <a:solidFill>
                <a:srgbClr val="FFFF00"/>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t="1596" b="1596"/>
          <a:stretch>
            <a:fillRect/>
          </a:stretch>
        </p:blipFill>
        <p:spPr bwMode="auto">
          <a:xfrm>
            <a:off x="53458" y="129427"/>
            <a:ext cx="1779587"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pic>
      <p:sp>
        <p:nvSpPr>
          <p:cNvPr id="9" name="Rectangle 8"/>
          <p:cNvSpPr/>
          <p:nvPr/>
        </p:nvSpPr>
        <p:spPr>
          <a:xfrm>
            <a:off x="737765" y="2041768"/>
            <a:ext cx="6707685" cy="461665"/>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r>
              <a:rPr lang="en-GB" sz="2400" b="1" dirty="0">
                <a:solidFill>
                  <a:schemeClr val="bg1"/>
                </a:solidFill>
                <a:latin typeface="+mn-lt"/>
              </a:rPr>
              <a:t>CAREFULLY, DO NOT DESTROY THE OBJECTS</a:t>
            </a:r>
          </a:p>
        </p:txBody>
      </p:sp>
      <p:pic>
        <p:nvPicPr>
          <p:cNvPr id="92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1640" y="1060930"/>
            <a:ext cx="1392237" cy="801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pic>
    </p:spTree>
    <p:extLst>
      <p:ext uri="{BB962C8B-B14F-4D97-AF65-F5344CB8AC3E}">
        <p14:creationId xmlns:p14="http://schemas.microsoft.com/office/powerpoint/2010/main" val="4038039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2050"/>
          <p:cNvSpPr>
            <a:spLocks noGrp="1" noChangeArrowheads="1"/>
          </p:cNvSpPr>
          <p:nvPr>
            <p:ph type="title"/>
          </p:nvPr>
        </p:nvSpPr>
        <p:spPr>
          <a:xfrm>
            <a:off x="-180528" y="191726"/>
            <a:ext cx="8229600" cy="778098"/>
          </a:xfrm>
        </p:spPr>
        <p:txBody>
          <a:bodyPr/>
          <a:lstStyle/>
          <a:p>
            <a:pPr eaLnBrk="1" hangingPunct="1"/>
            <a:r>
              <a:rPr lang="en-GB" sz="2800" dirty="0"/>
              <a:t>BEWARE</a:t>
            </a:r>
          </a:p>
        </p:txBody>
      </p:sp>
      <p:sp>
        <p:nvSpPr>
          <p:cNvPr id="19462" name="Rectangle 2051"/>
          <p:cNvSpPr>
            <a:spLocks noGrp="1" noChangeArrowheads="1"/>
          </p:cNvSpPr>
          <p:nvPr>
            <p:ph idx="1"/>
          </p:nvPr>
        </p:nvSpPr>
        <p:spPr>
          <a:xfrm>
            <a:off x="533400" y="1196752"/>
            <a:ext cx="7772400" cy="1447800"/>
          </a:xfrm>
        </p:spPr>
        <p:style>
          <a:lnRef idx="3">
            <a:schemeClr val="lt1"/>
          </a:lnRef>
          <a:fillRef idx="1">
            <a:schemeClr val="dk1"/>
          </a:fillRef>
          <a:effectRef idx="1">
            <a:schemeClr val="dk1"/>
          </a:effectRef>
          <a:fontRef idx="minor">
            <a:schemeClr val="lt1"/>
          </a:fontRef>
        </p:style>
        <p:txBody>
          <a:bodyPr>
            <a:normAutofit fontScale="92500" lnSpcReduction="20000"/>
          </a:bodyPr>
          <a:lstStyle/>
          <a:p>
            <a:pPr eaLnBrk="1" hangingPunct="1">
              <a:lnSpc>
                <a:spcPct val="90000"/>
              </a:lnSpc>
              <a:buFontTx/>
              <a:buNone/>
            </a:pPr>
            <a:r>
              <a:rPr lang="en-GB" sz="4400" dirty="0"/>
              <a:t>It seems amazing but you cannot </a:t>
            </a:r>
            <a:r>
              <a:rPr lang="en-GB" sz="4400" dirty="0">
                <a:solidFill>
                  <a:srgbClr val="FF0000"/>
                </a:solidFill>
              </a:rPr>
              <a:t>see</a:t>
            </a:r>
            <a:r>
              <a:rPr lang="en-GB" sz="4400" dirty="0">
                <a:solidFill>
                  <a:srgbClr val="FF0066"/>
                </a:solidFill>
              </a:rPr>
              <a:t> </a:t>
            </a:r>
            <a:r>
              <a:rPr lang="en-GB" sz="4400" dirty="0"/>
              <a:t>Forces. You can only </a:t>
            </a:r>
            <a:r>
              <a:rPr lang="en-GB" sz="4400" dirty="0">
                <a:solidFill>
                  <a:srgbClr val="FF0000"/>
                </a:solidFill>
              </a:rPr>
              <a:t>see</a:t>
            </a:r>
            <a:r>
              <a:rPr lang="en-GB" sz="4400" dirty="0">
                <a:solidFill>
                  <a:srgbClr val="FF0066"/>
                </a:solidFill>
              </a:rPr>
              <a:t> </a:t>
            </a:r>
            <a:r>
              <a:rPr lang="en-GB" sz="4400" dirty="0">
                <a:solidFill>
                  <a:schemeClr val="accent6">
                    <a:lumMod val="75000"/>
                  </a:schemeClr>
                </a:solidFill>
              </a:rPr>
              <a:t>their effects. </a:t>
            </a:r>
          </a:p>
        </p:txBody>
      </p:sp>
      <p:sp>
        <p:nvSpPr>
          <p:cNvPr id="194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2C3226E-30C6-4219-87F9-AA2D4115142C}" type="slidenum">
              <a:rPr lang="en-GB" sz="2000" smtClean="0">
                <a:solidFill>
                  <a:schemeClr val="accent1"/>
                </a:solidFill>
              </a:rPr>
              <a:pPr eaLnBrk="1" hangingPunct="1"/>
              <a:t>29</a:t>
            </a:fld>
            <a:endParaRPr lang="en-GB" sz="2000" dirty="0">
              <a:solidFill>
                <a:schemeClr val="accent1"/>
              </a:solidFill>
            </a:endParaRPr>
          </a:p>
        </p:txBody>
      </p:sp>
      <p:pic>
        <p:nvPicPr>
          <p:cNvPr id="19463" name="Picture 20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124200"/>
            <a:ext cx="3276600" cy="205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4" name="Picture 20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7089" y="4748179"/>
            <a:ext cx="32385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5" name="Picture 205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4272" y="3349147"/>
            <a:ext cx="2566988" cy="202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6" name="Picture 205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7621" y="4230210"/>
            <a:ext cx="2027238"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572250" y="2939534"/>
            <a:ext cx="2090124" cy="369332"/>
          </a:xfrm>
          <a:prstGeom prst="rect">
            <a:avLst/>
          </a:prstGeom>
        </p:spPr>
        <p:txBody>
          <a:bodyPr wrap="none">
            <a:spAutoFit/>
          </a:bodyPr>
          <a:lstStyle/>
          <a:p>
            <a:r>
              <a:rPr lang="en-GB" dirty="0">
                <a:solidFill>
                  <a:schemeClr val="accent2"/>
                </a:solidFill>
                <a:hlinkClick r:id="rId7"/>
              </a:rPr>
              <a:t>Squash that golf ball</a:t>
            </a:r>
            <a:endParaRPr lang="en-GB" dirty="0">
              <a:solidFill>
                <a:schemeClr val="accent2"/>
              </a:solidFill>
            </a:endParaRPr>
          </a:p>
        </p:txBody>
      </p:sp>
    </p:spTree>
    <p:extLst>
      <p:ext uri="{BB962C8B-B14F-4D97-AF65-F5344CB8AC3E}">
        <p14:creationId xmlns:p14="http://schemas.microsoft.com/office/powerpoint/2010/main" val="2082321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157192"/>
            <a:ext cx="8229600" cy="1143000"/>
          </a:xfrm>
        </p:spPr>
        <p:txBody>
          <a:bodyPr>
            <a:normAutofit fontScale="90000"/>
          </a:bodyPr>
          <a:lstStyle/>
          <a:p>
            <a:r>
              <a:rPr lang="en-GB" dirty="0"/>
              <a:t>THIS PERSON is </a:t>
            </a:r>
            <a:r>
              <a:rPr lang="en-GB" b="1" dirty="0"/>
              <a:t>responsible</a:t>
            </a:r>
            <a:r>
              <a:rPr lang="en-GB" dirty="0"/>
              <a:t> for your LEARNING!</a:t>
            </a:r>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332656"/>
            <a:ext cx="5688632" cy="4854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lstStyle/>
          <a:p>
            <a:fld id="{7C589E6F-8625-43EF-AC44-BFB6E42E73C5}" type="slidenum">
              <a:rPr lang="en-GB" smtClean="0"/>
              <a:t>3</a:t>
            </a:fld>
            <a:endParaRPr lang="en-GB" dirty="0"/>
          </a:p>
        </p:txBody>
      </p:sp>
    </p:spTree>
    <p:extLst>
      <p:ext uri="{BB962C8B-B14F-4D97-AF65-F5344CB8AC3E}">
        <p14:creationId xmlns:p14="http://schemas.microsoft.com/office/powerpoint/2010/main" val="1152768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Rectangle 3"/>
          <p:cNvSpPr>
            <a:spLocks noGrp="1" noChangeArrowheads="1"/>
          </p:cNvSpPr>
          <p:nvPr>
            <p:ph idx="1"/>
          </p:nvPr>
        </p:nvSpPr>
        <p:spPr>
          <a:xfrm>
            <a:off x="381000" y="260649"/>
            <a:ext cx="7772400" cy="3011486"/>
          </a:xfrm>
        </p:spPr>
        <p:style>
          <a:lnRef idx="3">
            <a:schemeClr val="lt1"/>
          </a:lnRef>
          <a:fillRef idx="1">
            <a:schemeClr val="dk1"/>
          </a:fillRef>
          <a:effectRef idx="1">
            <a:schemeClr val="dk1"/>
          </a:effectRef>
          <a:fontRef idx="minor">
            <a:schemeClr val="lt1"/>
          </a:fontRef>
        </p:style>
        <p:txBody>
          <a:bodyPr>
            <a:normAutofit lnSpcReduction="10000"/>
          </a:bodyPr>
          <a:lstStyle/>
          <a:p>
            <a:pPr eaLnBrk="1" hangingPunct="1">
              <a:lnSpc>
                <a:spcPct val="90000"/>
              </a:lnSpc>
              <a:buFontTx/>
              <a:buNone/>
            </a:pPr>
            <a:r>
              <a:rPr lang="en-GB" sz="4400" dirty="0"/>
              <a:t>Forces change an object’s </a:t>
            </a:r>
          </a:p>
          <a:p>
            <a:pPr lvl="1" eaLnBrk="1" hangingPunct="1">
              <a:lnSpc>
                <a:spcPct val="90000"/>
              </a:lnSpc>
            </a:pPr>
            <a:r>
              <a:rPr lang="en-GB" sz="4000" dirty="0"/>
              <a:t>	</a:t>
            </a:r>
            <a:r>
              <a:rPr lang="en-GB" sz="4000" dirty="0">
                <a:solidFill>
                  <a:schemeClr val="accent5">
                    <a:lumMod val="60000"/>
                    <a:lumOff val="40000"/>
                  </a:schemeClr>
                </a:solidFill>
              </a:rPr>
              <a:t>speed</a:t>
            </a:r>
            <a:r>
              <a:rPr lang="en-GB" sz="4000" dirty="0"/>
              <a:t>, (</a:t>
            </a:r>
            <a:r>
              <a:rPr lang="en-GB" sz="4000" dirty="0">
                <a:solidFill>
                  <a:srgbClr val="FFFF00"/>
                </a:solidFill>
              </a:rPr>
              <a:t>cause an acceleration</a:t>
            </a:r>
            <a:r>
              <a:rPr lang="en-GB" sz="4000" dirty="0"/>
              <a:t>)</a:t>
            </a:r>
          </a:p>
          <a:p>
            <a:pPr lvl="1" eaLnBrk="1" hangingPunct="1">
              <a:lnSpc>
                <a:spcPct val="90000"/>
              </a:lnSpc>
            </a:pPr>
            <a:r>
              <a:rPr lang="en-GB" sz="4000" dirty="0"/>
              <a:t>	</a:t>
            </a:r>
            <a:r>
              <a:rPr lang="en-GB" sz="4000" dirty="0">
                <a:solidFill>
                  <a:schemeClr val="accent5">
                    <a:lumMod val="60000"/>
                    <a:lumOff val="40000"/>
                  </a:schemeClr>
                </a:solidFill>
              </a:rPr>
              <a:t>shape</a:t>
            </a:r>
            <a:r>
              <a:rPr lang="en-GB" sz="4000" dirty="0"/>
              <a:t>, </a:t>
            </a:r>
          </a:p>
          <a:p>
            <a:pPr lvl="1" eaLnBrk="1" hangingPunct="1">
              <a:lnSpc>
                <a:spcPct val="90000"/>
              </a:lnSpc>
            </a:pPr>
            <a:r>
              <a:rPr lang="en-GB" sz="4000" dirty="0"/>
              <a:t>	</a:t>
            </a:r>
            <a:r>
              <a:rPr lang="en-GB" sz="4000" dirty="0">
                <a:solidFill>
                  <a:srgbClr val="66FFFF"/>
                </a:solidFill>
              </a:rPr>
              <a:t>direction of movement</a:t>
            </a:r>
            <a:r>
              <a:rPr lang="en-GB" sz="4000" dirty="0"/>
              <a:t>.</a:t>
            </a:r>
          </a:p>
        </p:txBody>
      </p:sp>
      <p:sp>
        <p:nvSpPr>
          <p:cNvPr id="215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F6A2165-5C26-4DC3-A6F6-B5D211D1289F}" type="slidenum">
              <a:rPr lang="en-GB" sz="2000" smtClean="0">
                <a:solidFill>
                  <a:schemeClr val="accent1"/>
                </a:solidFill>
              </a:rPr>
              <a:pPr eaLnBrk="1" hangingPunct="1"/>
              <a:t>30</a:t>
            </a:fld>
            <a:endParaRPr lang="en-GB" sz="2000" dirty="0">
              <a:solidFill>
                <a:schemeClr val="accent1"/>
              </a:solidFill>
            </a:endParaRPr>
          </a:p>
        </p:txBody>
      </p:sp>
      <p:pic>
        <p:nvPicPr>
          <p:cNvPr id="215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733800"/>
            <a:ext cx="314325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1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733800"/>
            <a:ext cx="428625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726548" y="3272135"/>
            <a:ext cx="2720617" cy="461665"/>
          </a:xfrm>
          <a:prstGeom prst="rect">
            <a:avLst/>
          </a:prstGeom>
        </p:spPr>
        <p:txBody>
          <a:bodyPr wrap="none">
            <a:spAutoFit/>
          </a:bodyPr>
          <a:lstStyle/>
          <a:p>
            <a:r>
              <a:rPr lang="en-GB" dirty="0">
                <a:solidFill>
                  <a:schemeClr val="accent2"/>
                </a:solidFill>
                <a:hlinkClick r:id="rId4"/>
              </a:rPr>
              <a:t>Squash that golf ball</a:t>
            </a:r>
            <a:endParaRPr lang="en-GB" dirty="0">
              <a:solidFill>
                <a:schemeClr val="accent2"/>
              </a:solidFill>
            </a:endParaRPr>
          </a:p>
        </p:txBody>
      </p:sp>
    </p:spTree>
    <p:extLst>
      <p:ext uri="{BB962C8B-B14F-4D97-AF65-F5344CB8AC3E}">
        <p14:creationId xmlns:p14="http://schemas.microsoft.com/office/powerpoint/2010/main" val="13110716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1"/>
          <p:cNvSpPr>
            <a:spLocks noGrp="1"/>
          </p:cNvSpPr>
          <p:nvPr>
            <p:ph/>
          </p:nvPr>
        </p:nvSpPr>
        <p:spPr>
          <a:xfrm>
            <a:off x="512142" y="914400"/>
            <a:ext cx="7588250" cy="4458816"/>
          </a:xfrm>
        </p:spPr>
        <p:txBody>
          <a:bodyPr/>
          <a:lstStyle/>
          <a:p>
            <a:pPr algn="ctr"/>
            <a:r>
              <a:rPr lang="en-GB" dirty="0"/>
              <a:t>Write down some </a:t>
            </a:r>
            <a:r>
              <a:rPr lang="en-GB" dirty="0">
                <a:solidFill>
                  <a:srgbClr val="FF0000"/>
                </a:solidFill>
              </a:rPr>
              <a:t>FORCES </a:t>
            </a:r>
            <a:r>
              <a:rPr lang="en-GB" dirty="0"/>
              <a:t>that act on a</a:t>
            </a:r>
            <a:r>
              <a:rPr lang="en-GB" dirty="0">
                <a:solidFill>
                  <a:srgbClr val="FF0000"/>
                </a:solidFill>
              </a:rPr>
              <a:t> car </a:t>
            </a:r>
            <a:r>
              <a:rPr lang="en-GB" dirty="0"/>
              <a:t>when driving or </a:t>
            </a:r>
            <a:r>
              <a:rPr lang="en-GB" dirty="0">
                <a:solidFill>
                  <a:srgbClr val="FF0000"/>
                </a:solidFill>
              </a:rPr>
              <a:t>in a car crash. </a:t>
            </a:r>
          </a:p>
        </p:txBody>
      </p:sp>
      <p:sp>
        <p:nvSpPr>
          <p:cNvPr id="23557" name="Slide Number Placeholder 4"/>
          <p:cNvSpPr>
            <a:spLocks noGrp="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AF25ABF-FB9E-4DB0-8C2D-94998218D1D7}" type="slidenum">
              <a:rPr lang="en-GB" sz="2000" smtClean="0">
                <a:solidFill>
                  <a:schemeClr val="accent1"/>
                </a:solidFill>
              </a:rPr>
              <a:pPr eaLnBrk="1" hangingPunct="1"/>
              <a:t>31</a:t>
            </a:fld>
            <a:endParaRPr lang="en-GB" sz="2000" dirty="0">
              <a:solidFill>
                <a:schemeClr val="accent1"/>
              </a:solidFill>
            </a:endParaRPr>
          </a:p>
        </p:txBody>
      </p:sp>
      <p:graphicFrame>
        <p:nvGraphicFramePr>
          <p:cNvPr id="23558" name="Object 8"/>
          <p:cNvGraphicFramePr>
            <a:graphicFrameLocks noChangeAspect="1"/>
          </p:cNvGraphicFramePr>
          <p:nvPr/>
        </p:nvGraphicFramePr>
        <p:xfrm>
          <a:off x="1908175" y="2420938"/>
          <a:ext cx="5399088" cy="2606675"/>
        </p:xfrm>
        <a:graphic>
          <a:graphicData uri="http://schemas.openxmlformats.org/presentationml/2006/ole">
            <mc:AlternateContent xmlns:mc="http://schemas.openxmlformats.org/markup-compatibility/2006">
              <mc:Choice xmlns:v="urn:schemas-microsoft-com:vml" Requires="v">
                <p:oleObj name="CorelDRAW 6.0" r:id="rId2" imgW="6791325" imgH="2981325" progId="CorelDRAW.Graphic.6">
                  <p:embed/>
                </p:oleObj>
              </mc:Choice>
              <mc:Fallback>
                <p:oleObj name="CorelDRAW 6.0" r:id="rId2" imgW="6791325" imgH="2981325" progId="CorelDRAW.Graphic.6">
                  <p:embed/>
                  <p:pic>
                    <p:nvPicPr>
                      <p:cNvPr id="23558"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2420938"/>
                        <a:ext cx="5399088"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3" name="Straight Connector 2"/>
          <p:cNvCxnSpPr/>
          <p:nvPr/>
        </p:nvCxnSpPr>
        <p:spPr>
          <a:xfrm>
            <a:off x="1043608" y="5013176"/>
            <a:ext cx="6624736"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947585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2"/>
          <p:cNvSpPr>
            <a:spLocks noGrp="1" noChangeArrowheads="1"/>
          </p:cNvSpPr>
          <p:nvPr>
            <p:ph type="title"/>
          </p:nvPr>
        </p:nvSpPr>
        <p:spPr>
          <a:xfrm>
            <a:off x="397164" y="746126"/>
            <a:ext cx="8229600" cy="1143000"/>
          </a:xfrm>
        </p:spPr>
        <p:txBody>
          <a:bodyPr>
            <a:normAutofit fontScale="90000"/>
          </a:bodyPr>
          <a:lstStyle/>
          <a:p>
            <a:pPr eaLnBrk="1" hangingPunct="1"/>
            <a:r>
              <a:rPr lang="en-GB" dirty="0"/>
              <a:t>GO ON A FORCE WALK WITH YOUR TEACHER</a:t>
            </a:r>
          </a:p>
        </p:txBody>
      </p:sp>
      <p:sp>
        <p:nvSpPr>
          <p:cNvPr id="24582" name="Rectangle 3"/>
          <p:cNvSpPr>
            <a:spLocks noGrp="1" noChangeArrowheads="1"/>
          </p:cNvSpPr>
          <p:nvPr>
            <p:ph idx="1"/>
          </p:nvPr>
        </p:nvSpPr>
        <p:spPr>
          <a:xfrm>
            <a:off x="4511964" y="2207474"/>
            <a:ext cx="4320480" cy="4464496"/>
          </a:xfrm>
        </p:spPr>
        <p:txBody>
          <a:bodyPr>
            <a:normAutofit fontScale="85000" lnSpcReduction="10000"/>
          </a:bodyPr>
          <a:lstStyle/>
          <a:p>
            <a:pPr algn="ctr" eaLnBrk="1" hangingPunct="1">
              <a:lnSpc>
                <a:spcPct val="90000"/>
              </a:lnSpc>
            </a:pPr>
            <a:r>
              <a:rPr lang="en-GB" sz="4400" dirty="0"/>
              <a:t>Make a table in your jotter and record when you come across a force, how do you know? What are the effects of this force?</a:t>
            </a:r>
          </a:p>
        </p:txBody>
      </p:sp>
      <p:sp>
        <p:nvSpPr>
          <p:cNvPr id="245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FE2B0B1-C0EF-413A-BA57-5DAD542AAE78}" type="slidenum">
              <a:rPr lang="en-GB" sz="2000" smtClean="0">
                <a:solidFill>
                  <a:schemeClr val="accent1"/>
                </a:solidFill>
              </a:rPr>
              <a:pPr eaLnBrk="1" hangingPunct="1"/>
              <a:t>32</a:t>
            </a:fld>
            <a:endParaRPr lang="en-GB" sz="2000" dirty="0">
              <a:solidFill>
                <a:schemeClr val="accent1"/>
              </a:solidFill>
            </a:endParaRPr>
          </a:p>
        </p:txBody>
      </p:sp>
      <p:pic>
        <p:nvPicPr>
          <p:cNvPr id="24583" name="Picture 8" descr="MC900439395[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00" y="2207474"/>
            <a:ext cx="430212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1485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Force Walk</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302384714"/>
              </p:ext>
            </p:extLst>
          </p:nvPr>
        </p:nvGraphicFramePr>
        <p:xfrm>
          <a:off x="593725" y="2193925"/>
          <a:ext cx="7956556" cy="1854200"/>
        </p:xfrm>
        <a:graphic>
          <a:graphicData uri="http://schemas.openxmlformats.org/drawingml/2006/table">
            <a:tbl>
              <a:tblPr firstRow="1" bandRow="1">
                <a:tableStyleId>{5C22544A-7EE6-4342-B048-85BDC9FD1C3A}</a:tableStyleId>
              </a:tblPr>
              <a:tblGrid>
                <a:gridCol w="1989139">
                  <a:extLst>
                    <a:ext uri="{9D8B030D-6E8A-4147-A177-3AD203B41FA5}">
                      <a16:colId xmlns:a16="http://schemas.microsoft.com/office/drawing/2014/main" val="20000"/>
                    </a:ext>
                  </a:extLst>
                </a:gridCol>
                <a:gridCol w="1989139">
                  <a:extLst>
                    <a:ext uri="{9D8B030D-6E8A-4147-A177-3AD203B41FA5}">
                      <a16:colId xmlns:a16="http://schemas.microsoft.com/office/drawing/2014/main" val="20001"/>
                    </a:ext>
                  </a:extLst>
                </a:gridCol>
                <a:gridCol w="1989139">
                  <a:extLst>
                    <a:ext uri="{9D8B030D-6E8A-4147-A177-3AD203B41FA5}">
                      <a16:colId xmlns:a16="http://schemas.microsoft.com/office/drawing/2014/main" val="20002"/>
                    </a:ext>
                  </a:extLst>
                </a:gridCol>
                <a:gridCol w="1989139">
                  <a:extLst>
                    <a:ext uri="{9D8B030D-6E8A-4147-A177-3AD203B41FA5}">
                      <a16:colId xmlns:a16="http://schemas.microsoft.com/office/drawing/2014/main" val="20003"/>
                    </a:ext>
                  </a:extLst>
                </a:gridCol>
              </a:tblGrid>
              <a:tr h="370840">
                <a:tc>
                  <a:txBody>
                    <a:bodyPr/>
                    <a:lstStyle/>
                    <a:p>
                      <a:r>
                        <a:rPr lang="en-GB" dirty="0"/>
                        <a:t>What</a:t>
                      </a:r>
                    </a:p>
                  </a:txBody>
                  <a:tcPr marL="88406" marR="88406"/>
                </a:tc>
                <a:tc>
                  <a:txBody>
                    <a:bodyPr/>
                    <a:lstStyle/>
                    <a:p>
                      <a:r>
                        <a:rPr lang="en-GB" dirty="0"/>
                        <a:t>Force</a:t>
                      </a:r>
                    </a:p>
                  </a:txBody>
                  <a:tcPr marL="88406" marR="88406"/>
                </a:tc>
                <a:tc>
                  <a:txBody>
                    <a:bodyPr/>
                    <a:lstStyle/>
                    <a:p>
                      <a:r>
                        <a:rPr lang="en-GB" dirty="0"/>
                        <a:t>Effect</a:t>
                      </a:r>
                    </a:p>
                  </a:txBody>
                  <a:tcPr marL="88406" marR="88406"/>
                </a:tc>
                <a:tc>
                  <a:txBody>
                    <a:bodyPr/>
                    <a:lstStyle/>
                    <a:p>
                      <a:r>
                        <a:rPr lang="en-GB" dirty="0"/>
                        <a:t>Comment</a:t>
                      </a:r>
                    </a:p>
                  </a:txBody>
                  <a:tcPr marL="88406" marR="88406"/>
                </a:tc>
                <a:extLst>
                  <a:ext uri="{0D108BD9-81ED-4DB2-BD59-A6C34878D82A}">
                    <a16:rowId xmlns:a16="http://schemas.microsoft.com/office/drawing/2014/main" val="10000"/>
                  </a:ext>
                </a:extLst>
              </a:tr>
              <a:tr h="370840">
                <a:tc>
                  <a:txBody>
                    <a:bodyPr/>
                    <a:lstStyle/>
                    <a:p>
                      <a:r>
                        <a:rPr lang="en-GB" dirty="0"/>
                        <a:t>Flushing</a:t>
                      </a:r>
                      <a:r>
                        <a:rPr lang="en-GB" baseline="0" dirty="0"/>
                        <a:t> the loo</a:t>
                      </a:r>
                      <a:endParaRPr lang="en-GB" dirty="0"/>
                    </a:p>
                  </a:txBody>
                  <a:tcPr marL="88406" marR="88406"/>
                </a:tc>
                <a:tc>
                  <a:txBody>
                    <a:bodyPr/>
                    <a:lstStyle/>
                    <a:p>
                      <a:r>
                        <a:rPr lang="en-GB" dirty="0"/>
                        <a:t>Push on handle</a:t>
                      </a:r>
                    </a:p>
                  </a:txBody>
                  <a:tcPr marL="88406" marR="88406"/>
                </a:tc>
                <a:tc>
                  <a:txBody>
                    <a:bodyPr/>
                    <a:lstStyle/>
                    <a:p>
                      <a:endParaRPr lang="en-GB" dirty="0"/>
                    </a:p>
                  </a:txBody>
                  <a:tcPr marL="88406" marR="88406"/>
                </a:tc>
                <a:tc>
                  <a:txBody>
                    <a:bodyPr/>
                    <a:lstStyle/>
                    <a:p>
                      <a:endParaRPr lang="en-GB" dirty="0"/>
                    </a:p>
                  </a:txBody>
                  <a:tcPr marL="88406" marR="88406"/>
                </a:tc>
                <a:extLst>
                  <a:ext uri="{0D108BD9-81ED-4DB2-BD59-A6C34878D82A}">
                    <a16:rowId xmlns:a16="http://schemas.microsoft.com/office/drawing/2014/main" val="10001"/>
                  </a:ext>
                </a:extLst>
              </a:tr>
              <a:tr h="370840">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extLst>
                  <a:ext uri="{0D108BD9-81ED-4DB2-BD59-A6C34878D82A}">
                    <a16:rowId xmlns:a16="http://schemas.microsoft.com/office/drawing/2014/main" val="10002"/>
                  </a:ext>
                </a:extLst>
              </a:tr>
              <a:tr h="370840">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extLst>
                  <a:ext uri="{0D108BD9-81ED-4DB2-BD59-A6C34878D82A}">
                    <a16:rowId xmlns:a16="http://schemas.microsoft.com/office/drawing/2014/main" val="10003"/>
                  </a:ext>
                </a:extLst>
              </a:tr>
              <a:tr h="370840">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tc>
                  <a:txBody>
                    <a:bodyPr/>
                    <a:lstStyle/>
                    <a:p>
                      <a:endParaRPr lang="en-GB" dirty="0"/>
                    </a:p>
                  </a:txBody>
                  <a:tcPr marL="88406" marR="88406"/>
                </a:tc>
                <a:extLst>
                  <a:ext uri="{0D108BD9-81ED-4DB2-BD59-A6C34878D82A}">
                    <a16:rowId xmlns:a16="http://schemas.microsoft.com/office/drawing/2014/main" val="10004"/>
                  </a:ext>
                </a:extLst>
              </a:tr>
            </a:tbl>
          </a:graphicData>
        </a:graphic>
      </p:graphicFrame>
      <p:sp>
        <p:nvSpPr>
          <p:cNvPr id="4" name="Date Placeholder 3"/>
          <p:cNvSpPr>
            <a:spLocks noGrp="1"/>
          </p:cNvSpPr>
          <p:nvPr>
            <p:ph type="dt" sz="half" idx="10"/>
          </p:nvPr>
        </p:nvSpPr>
        <p:spPr/>
        <p:txBody>
          <a:bodyPr/>
          <a:lstStyle/>
          <a:p>
            <a:fld id="{33F6379E-AEBC-4BF8-894B-D4D3C30E6530}" type="datetime1">
              <a:rPr lang="en-GB" smtClean="0"/>
              <a:t>22/08/2021</a:t>
            </a:fld>
            <a:endParaRPr lang="en-GB" dirty="0"/>
          </a:p>
        </p:txBody>
      </p:sp>
      <p:sp>
        <p:nvSpPr>
          <p:cNvPr id="5" name="Footer Placeholder 4"/>
          <p:cNvSpPr>
            <a:spLocks noGrp="1"/>
          </p:cNvSpPr>
          <p:nvPr>
            <p:ph type="ftr" sz="quarter" idx="11"/>
          </p:nvPr>
        </p:nvSpPr>
        <p:spPr/>
        <p:txBody>
          <a:bodyPr/>
          <a:lstStyle/>
          <a:p>
            <a:r>
              <a:rPr lang="en-GB" dirty="0"/>
              <a:t>JAH</a:t>
            </a:r>
          </a:p>
        </p:txBody>
      </p:sp>
      <p:sp>
        <p:nvSpPr>
          <p:cNvPr id="6" name="Slide Number Placeholder 5"/>
          <p:cNvSpPr>
            <a:spLocks noGrp="1"/>
          </p:cNvSpPr>
          <p:nvPr>
            <p:ph type="sldNum" sz="quarter" idx="12"/>
          </p:nvPr>
        </p:nvSpPr>
        <p:spPr/>
        <p:txBody>
          <a:bodyPr/>
          <a:lstStyle/>
          <a:p>
            <a:fld id="{7C589E6F-8625-43EF-AC44-BFB6E42E73C5}" type="slidenum">
              <a:rPr lang="en-GB" smtClean="0"/>
              <a:t>33</a:t>
            </a:fld>
            <a:endParaRPr lang="en-GB" dirty="0"/>
          </a:p>
        </p:txBody>
      </p:sp>
    </p:spTree>
    <p:extLst>
      <p:ext uri="{BB962C8B-B14F-4D97-AF65-F5344CB8AC3E}">
        <p14:creationId xmlns:p14="http://schemas.microsoft.com/office/powerpoint/2010/main" val="3829344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2"/>
          <p:cNvSpPr>
            <a:spLocks noGrp="1" noChangeArrowheads="1"/>
          </p:cNvSpPr>
          <p:nvPr>
            <p:ph type="title"/>
          </p:nvPr>
        </p:nvSpPr>
        <p:spPr>
          <a:xfrm>
            <a:off x="457200" y="274638"/>
            <a:ext cx="5410200" cy="1143000"/>
          </a:xfrm>
        </p:spPr>
        <p:txBody>
          <a:bodyPr/>
          <a:lstStyle/>
          <a:p>
            <a:pPr eaLnBrk="1" hangingPunct="1"/>
            <a:r>
              <a:rPr lang="en-GB" dirty="0"/>
              <a:t>Forces</a:t>
            </a:r>
          </a:p>
        </p:txBody>
      </p:sp>
      <p:sp>
        <p:nvSpPr>
          <p:cNvPr id="25608" name="Rectangle 3"/>
          <p:cNvSpPr>
            <a:spLocks noGrp="1" noChangeArrowheads="1"/>
          </p:cNvSpPr>
          <p:nvPr>
            <p:ph idx="1"/>
          </p:nvPr>
        </p:nvSpPr>
        <p:spPr>
          <a:xfrm>
            <a:off x="467544" y="1362249"/>
            <a:ext cx="4767064" cy="4598640"/>
          </a:xfrm>
        </p:spPr>
        <p:txBody>
          <a:bodyPr>
            <a:normAutofit/>
          </a:bodyPr>
          <a:lstStyle/>
          <a:p>
            <a:pPr eaLnBrk="1" hangingPunct="1">
              <a:lnSpc>
                <a:spcPct val="90000"/>
              </a:lnSpc>
              <a:buFontTx/>
              <a:buNone/>
            </a:pPr>
            <a:r>
              <a:rPr lang="en-GB" sz="4400" dirty="0"/>
              <a:t>Forces change an object’s </a:t>
            </a:r>
          </a:p>
          <a:p>
            <a:pPr lvl="1" eaLnBrk="1" hangingPunct="1">
              <a:lnSpc>
                <a:spcPct val="90000"/>
              </a:lnSpc>
            </a:pPr>
            <a:r>
              <a:rPr lang="en-GB" sz="4000" dirty="0"/>
              <a:t>	</a:t>
            </a:r>
            <a:r>
              <a:rPr lang="en-GB" sz="4000" dirty="0">
                <a:solidFill>
                  <a:srgbClr val="FF0000"/>
                </a:solidFill>
              </a:rPr>
              <a:t>speed, </a:t>
            </a:r>
          </a:p>
          <a:p>
            <a:pPr lvl="1" eaLnBrk="1" hangingPunct="1">
              <a:lnSpc>
                <a:spcPct val="90000"/>
              </a:lnSpc>
            </a:pPr>
            <a:r>
              <a:rPr lang="en-GB" sz="4000" dirty="0">
                <a:solidFill>
                  <a:srgbClr val="FF0000"/>
                </a:solidFill>
              </a:rPr>
              <a:t>	shape, </a:t>
            </a:r>
          </a:p>
          <a:p>
            <a:pPr lvl="1" eaLnBrk="1" hangingPunct="1">
              <a:lnSpc>
                <a:spcPct val="90000"/>
              </a:lnSpc>
            </a:pPr>
            <a:r>
              <a:rPr lang="en-GB" sz="4000" dirty="0"/>
              <a:t>	</a:t>
            </a:r>
            <a:r>
              <a:rPr lang="en-GB" sz="4000" dirty="0">
                <a:solidFill>
                  <a:srgbClr val="FF0000"/>
                </a:solidFill>
              </a:rPr>
              <a:t>direction of movement.</a:t>
            </a:r>
          </a:p>
        </p:txBody>
      </p:sp>
      <p:sp>
        <p:nvSpPr>
          <p:cNvPr id="2560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1E6D50B-462F-420E-9435-FB81EA9B6985}" type="datetime1">
              <a:rPr lang="en-GB" sz="1400" smtClean="0"/>
              <a:t>22/08/2021</a:t>
            </a:fld>
            <a:endParaRPr lang="en-GB" sz="1400" dirty="0"/>
          </a:p>
        </p:txBody>
      </p:sp>
      <p:sp>
        <p:nvSpPr>
          <p:cNvPr id="2560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256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21D89AC-A42C-4A1C-93C1-D15E5A78E752}" type="slidenum">
              <a:rPr lang="en-GB" sz="2000" smtClean="0">
                <a:solidFill>
                  <a:schemeClr val="accent1"/>
                </a:solidFill>
              </a:rPr>
              <a:pPr eaLnBrk="1" hangingPunct="1"/>
              <a:t>34</a:t>
            </a:fld>
            <a:endParaRPr lang="en-GB" sz="2000" dirty="0">
              <a:solidFill>
                <a:schemeClr val="accent1"/>
              </a:solidFill>
            </a:endParaRPr>
          </a:p>
        </p:txBody>
      </p:sp>
      <p:pic>
        <p:nvPicPr>
          <p:cNvPr id="2560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2708275"/>
            <a:ext cx="3062288" cy="190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188913"/>
            <a:ext cx="314325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2202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95DEF7-3976-415E-995C-9D739FCBA089}" type="datetime1">
              <a:rPr lang="en-GB" sz="1400" smtClean="0"/>
              <a:t>22/08/2021</a:t>
            </a:fld>
            <a:endParaRPr lang="en-GB" sz="1400" dirty="0"/>
          </a:p>
        </p:txBody>
      </p:sp>
      <p:sp>
        <p:nvSpPr>
          <p:cNvPr id="26628"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266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59DB652-428C-428C-95EF-13240C3C9F93}" type="slidenum">
              <a:rPr lang="en-GB" sz="2000" smtClean="0">
                <a:solidFill>
                  <a:schemeClr val="accent1"/>
                </a:solidFill>
              </a:rPr>
              <a:pPr eaLnBrk="1" hangingPunct="1"/>
              <a:t>35</a:t>
            </a:fld>
            <a:endParaRPr lang="en-GB" sz="2000" dirty="0">
              <a:solidFill>
                <a:schemeClr val="accent1"/>
              </a:solidFill>
            </a:endParaRPr>
          </a:p>
        </p:txBody>
      </p:sp>
      <p:sp>
        <p:nvSpPr>
          <p:cNvPr id="26629" name="Title 1"/>
          <p:cNvSpPr>
            <a:spLocks noGrp="1"/>
          </p:cNvSpPr>
          <p:nvPr>
            <p:ph type="title" idx="4294967295"/>
          </p:nvPr>
        </p:nvSpPr>
        <p:spPr>
          <a:xfrm>
            <a:off x="0" y="274638"/>
            <a:ext cx="8229600" cy="1143000"/>
          </a:xfrm>
        </p:spPr>
        <p:txBody>
          <a:bodyPr/>
          <a:lstStyle/>
          <a:p>
            <a:pPr eaLnBrk="1" hangingPunct="1"/>
            <a:r>
              <a:rPr lang="en-GB" dirty="0"/>
              <a:t>ASK A STUDENT!</a:t>
            </a:r>
          </a:p>
        </p:txBody>
      </p:sp>
      <p:sp>
        <p:nvSpPr>
          <p:cNvPr id="26630" name="Content Placeholder 2"/>
          <p:cNvSpPr>
            <a:spLocks noGrp="1"/>
          </p:cNvSpPr>
          <p:nvPr>
            <p:ph idx="4294967295"/>
          </p:nvPr>
        </p:nvSpPr>
        <p:spPr>
          <a:xfrm>
            <a:off x="0" y="1295400"/>
            <a:ext cx="8001000" cy="914400"/>
          </a:xfrm>
        </p:spPr>
        <p:txBody>
          <a:bodyPr>
            <a:normAutofit fontScale="85000" lnSpcReduction="20000"/>
          </a:bodyPr>
          <a:lstStyle/>
          <a:p>
            <a:pPr algn="ctr" eaLnBrk="1" hangingPunct="1"/>
            <a:r>
              <a:rPr lang="en-GB" sz="4000" dirty="0"/>
              <a:t>LIST SOME FORCES and NAME THE EFFECT?</a:t>
            </a:r>
          </a:p>
        </p:txBody>
      </p:sp>
      <p:sp>
        <p:nvSpPr>
          <p:cNvPr id="26631" name="Rectangle 4"/>
          <p:cNvSpPr>
            <a:spLocks noChangeArrowheads="1"/>
          </p:cNvSpPr>
          <p:nvPr/>
        </p:nvSpPr>
        <p:spPr bwMode="auto">
          <a:xfrm>
            <a:off x="1828800" y="3505200"/>
            <a:ext cx="419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dirty="0">
                <a:solidFill>
                  <a:srgbClr val="FFFF00"/>
                </a:solidFill>
                <a:latin typeface="Comic Sans MS" pitchFamily="66" charset="0"/>
                <a:hlinkClick r:id="rId2"/>
              </a:rPr>
              <a:t>Timer- Hawaii-5-0</a:t>
            </a:r>
            <a:endParaRPr lang="en-GB" sz="3200" dirty="0">
              <a:solidFill>
                <a:srgbClr val="FFFF00"/>
              </a:solidFill>
              <a:latin typeface="Comic Sans MS" pitchFamily="66" charset="0"/>
            </a:endParaRPr>
          </a:p>
        </p:txBody>
      </p:sp>
      <p:grpSp>
        <p:nvGrpSpPr>
          <p:cNvPr id="395269" name="Group 5"/>
          <p:cNvGrpSpPr>
            <a:grpSpLocks/>
          </p:cNvGrpSpPr>
          <p:nvPr/>
        </p:nvGrpSpPr>
        <p:grpSpPr bwMode="auto">
          <a:xfrm>
            <a:off x="5867400" y="2209800"/>
            <a:ext cx="2916238" cy="2808288"/>
            <a:chOff x="3923" y="1661"/>
            <a:chExt cx="1837" cy="1769"/>
          </a:xfrm>
        </p:grpSpPr>
        <p:sp>
          <p:nvSpPr>
            <p:cNvPr id="26633" name="AutoShape 6"/>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6634" name="WordArt 7"/>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0000"/>
                    </a:solidFill>
                    <a:round/>
                    <a:headEnd/>
                    <a:tailEnd/>
                  </a:ln>
                  <a:solidFill>
                    <a:srgbClr val="000000"/>
                  </a:solidFill>
                  <a:latin typeface="Arial Black"/>
                </a:rPr>
                <a:t>Think</a:t>
              </a:r>
            </a:p>
            <a:p>
              <a:pPr algn="ctr"/>
              <a:r>
                <a:rPr lang="en-GB" sz="3600" kern="10" dirty="0">
                  <a:ln w="9525">
                    <a:solidFill>
                      <a:srgbClr val="000000"/>
                    </a:solidFill>
                    <a:round/>
                    <a:headEnd/>
                    <a:tailEnd/>
                  </a:ln>
                  <a:solidFill>
                    <a:srgbClr val="000000"/>
                  </a:solidFill>
                  <a:latin typeface="Arial Black"/>
                </a:rPr>
                <a:t>Pair</a:t>
              </a:r>
            </a:p>
            <a:p>
              <a:pPr algn="ctr"/>
              <a:r>
                <a:rPr lang="en-GB" sz="3600" kern="10" dirty="0">
                  <a:ln w="9525">
                    <a:solidFill>
                      <a:srgbClr val="000000"/>
                    </a:solidFill>
                    <a:round/>
                    <a:headEnd/>
                    <a:tailEnd/>
                  </a:ln>
                  <a:solidFill>
                    <a:srgbClr val="000000"/>
                  </a:solidFill>
                  <a:latin typeface="Arial Black"/>
                </a:rPr>
                <a:t>Share</a:t>
              </a:r>
            </a:p>
          </p:txBody>
        </p:sp>
      </p:grpSp>
    </p:spTree>
    <p:extLst>
      <p:ext uri="{BB962C8B-B14F-4D97-AF65-F5344CB8AC3E}">
        <p14:creationId xmlns:p14="http://schemas.microsoft.com/office/powerpoint/2010/main" val="24422804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395269"/>
                                        </p:tgtEl>
                                        <p:attrNameLst>
                                          <p:attrName>style.visibility</p:attrName>
                                        </p:attrNameLst>
                                      </p:cBhvr>
                                      <p:to>
                                        <p:strVal val="visible"/>
                                      </p:to>
                                    </p:set>
                                    <p:animEffect transition="in" filter="diamond(out)">
                                      <p:cBhvr>
                                        <p:cTn id="7" dur="500"/>
                                        <p:tgtEl>
                                          <p:spTgt spid="395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3074"/>
          <p:cNvSpPr>
            <a:spLocks noGrp="1" noChangeArrowheads="1"/>
          </p:cNvSpPr>
          <p:nvPr>
            <p:ph type="title"/>
          </p:nvPr>
        </p:nvSpPr>
        <p:spPr>
          <a:xfrm>
            <a:off x="1524000" y="609600"/>
            <a:ext cx="5791200" cy="2514600"/>
          </a:xfrm>
        </p:spPr>
        <p:txBody>
          <a:bodyPr/>
          <a:lstStyle/>
          <a:p>
            <a:pPr algn="ctr" eaLnBrk="1" hangingPunct="1"/>
            <a:r>
              <a:rPr lang="en-GB" sz="7200" dirty="0"/>
              <a:t>Examples of forces</a:t>
            </a:r>
          </a:p>
        </p:txBody>
      </p:sp>
      <p:sp>
        <p:nvSpPr>
          <p:cNvPr id="2867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5D821EF-36F1-472D-BF00-87014AC4F7E7}" type="datetime1">
              <a:rPr lang="en-GB" sz="1400" smtClean="0"/>
              <a:t>22/08/2021</a:t>
            </a:fld>
            <a:endParaRPr lang="en-GB" sz="1400" dirty="0"/>
          </a:p>
        </p:txBody>
      </p:sp>
      <p:sp>
        <p:nvSpPr>
          <p:cNvPr id="286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286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8F0C4EE-45D4-422B-BCFA-E16258F6932D}" type="slidenum">
              <a:rPr lang="en-GB" sz="2000" smtClean="0">
                <a:solidFill>
                  <a:schemeClr val="accent1"/>
                </a:solidFill>
              </a:rPr>
              <a:pPr eaLnBrk="1" hangingPunct="1"/>
              <a:t>36</a:t>
            </a:fld>
            <a:endParaRPr lang="en-GB" sz="2000" dirty="0">
              <a:solidFill>
                <a:schemeClr val="accent1"/>
              </a:solidFill>
            </a:endParaRPr>
          </a:p>
        </p:txBody>
      </p:sp>
      <p:sp>
        <p:nvSpPr>
          <p:cNvPr id="28678" name="Rectangle 3075"/>
          <p:cNvSpPr>
            <a:spLocks noChangeArrowheads="1"/>
          </p:cNvSpPr>
          <p:nvPr/>
        </p:nvSpPr>
        <p:spPr bwMode="auto">
          <a:xfrm>
            <a:off x="1600200" y="3581400"/>
            <a:ext cx="57912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dirty="0">
                <a:solidFill>
                  <a:srgbClr val="FF0000"/>
                </a:solidFill>
                <a:latin typeface="Alien Encounters" pitchFamily="2" charset="0"/>
              </a:rPr>
              <a:t>Weight, friction, upthrust</a:t>
            </a:r>
          </a:p>
        </p:txBody>
      </p:sp>
    </p:spTree>
    <p:extLst>
      <p:ext uri="{BB962C8B-B14F-4D97-AF65-F5344CB8AC3E}">
        <p14:creationId xmlns:p14="http://schemas.microsoft.com/office/powerpoint/2010/main" val="22006408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a:xfrm>
            <a:off x="152400" y="609600"/>
            <a:ext cx="7620000" cy="1981200"/>
          </a:xfrm>
        </p:spPr>
        <p:txBody>
          <a:bodyPr/>
          <a:lstStyle/>
          <a:p>
            <a:pPr algn="ctr" eaLnBrk="1" hangingPunct="1"/>
            <a:r>
              <a:rPr lang="en-GB" sz="4800" dirty="0"/>
              <a:t>We can divide forces into 2 groups</a:t>
            </a:r>
          </a:p>
        </p:txBody>
      </p:sp>
      <p:sp>
        <p:nvSpPr>
          <p:cNvPr id="29699"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A8BECAF-2C9B-427F-AB8C-9EFD67A1D37C}" type="datetime1">
              <a:rPr lang="en-GB" sz="1400" smtClean="0"/>
              <a:t>22/08/2021</a:t>
            </a:fld>
            <a:endParaRPr lang="en-GB" sz="1400" dirty="0"/>
          </a:p>
        </p:txBody>
      </p:sp>
      <p:sp>
        <p:nvSpPr>
          <p:cNvPr id="297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296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24195EC-7FAD-4F6F-9B72-0BACFB57E29A}" type="slidenum">
              <a:rPr lang="en-GB" sz="2000" smtClean="0">
                <a:solidFill>
                  <a:schemeClr val="accent1"/>
                </a:solidFill>
              </a:rPr>
              <a:pPr eaLnBrk="1" hangingPunct="1"/>
              <a:t>37</a:t>
            </a:fld>
            <a:endParaRPr lang="en-GB" sz="2000" dirty="0">
              <a:solidFill>
                <a:schemeClr val="accent1"/>
              </a:solidFill>
            </a:endParaRPr>
          </a:p>
        </p:txBody>
      </p:sp>
      <p:sp>
        <p:nvSpPr>
          <p:cNvPr id="29702" name="Rectangle 3"/>
          <p:cNvSpPr>
            <a:spLocks noChangeArrowheads="1"/>
          </p:cNvSpPr>
          <p:nvPr/>
        </p:nvSpPr>
        <p:spPr bwMode="auto">
          <a:xfrm>
            <a:off x="838200" y="3657600"/>
            <a:ext cx="6858000"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defTabSz="192088"/>
            <a:r>
              <a:rPr lang="en-GB" sz="4400" dirty="0">
                <a:solidFill>
                  <a:srgbClr val="FF0066"/>
                </a:solidFill>
                <a:latin typeface="Alien Encounters" pitchFamily="2" charset="0"/>
              </a:rPr>
              <a:t>CONTACT FORCES</a:t>
            </a:r>
            <a:br>
              <a:rPr lang="en-GB" sz="4400" dirty="0">
                <a:solidFill>
                  <a:srgbClr val="FF0066"/>
                </a:solidFill>
                <a:latin typeface="Alien Encounters" pitchFamily="2" charset="0"/>
              </a:rPr>
            </a:br>
            <a:r>
              <a:rPr lang="en-GB" sz="4400" dirty="0">
                <a:solidFill>
                  <a:srgbClr val="FF0066"/>
                </a:solidFill>
                <a:latin typeface="Alien Encounters" pitchFamily="2" charset="0"/>
              </a:rPr>
              <a:t>NON CONTACT FORCES</a:t>
            </a:r>
          </a:p>
        </p:txBody>
      </p:sp>
      <p:grpSp>
        <p:nvGrpSpPr>
          <p:cNvPr id="525316" name="Group 4"/>
          <p:cNvGrpSpPr>
            <a:grpSpLocks/>
          </p:cNvGrpSpPr>
          <p:nvPr/>
        </p:nvGrpSpPr>
        <p:grpSpPr bwMode="auto">
          <a:xfrm>
            <a:off x="6019800" y="1905000"/>
            <a:ext cx="2916238" cy="2808288"/>
            <a:chOff x="3923" y="1661"/>
            <a:chExt cx="1837" cy="1769"/>
          </a:xfrm>
        </p:grpSpPr>
        <p:sp>
          <p:nvSpPr>
            <p:cNvPr id="29704" name="AutoShape 5"/>
            <p:cNvSpPr>
              <a:spLocks noChangeArrowheads="1"/>
            </p:cNvSpPr>
            <p:nvPr/>
          </p:nvSpPr>
          <p:spPr bwMode="auto">
            <a:xfrm>
              <a:off x="3923" y="1661"/>
              <a:ext cx="1837" cy="1769"/>
            </a:xfrm>
            <a:prstGeom prst="irregularSeal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9705" name="WordArt 6"/>
            <p:cNvSpPr>
              <a:spLocks noChangeArrowheads="1" noChangeShapeType="1" noTextEdit="1"/>
            </p:cNvSpPr>
            <p:nvPr/>
          </p:nvSpPr>
          <p:spPr bwMode="auto">
            <a:xfrm>
              <a:off x="4468" y="2115"/>
              <a:ext cx="771" cy="816"/>
            </a:xfrm>
            <a:prstGeom prst="rect">
              <a:avLst/>
            </a:prstGeom>
          </p:spPr>
          <p:txBody>
            <a:bodyPr wrap="none" fromWordArt="1">
              <a:prstTxWarp prst="textInflate">
                <a:avLst>
                  <a:gd name="adj" fmla="val 13634"/>
                </a:avLst>
              </a:prstTxWarp>
            </a:bodyPr>
            <a:lstStyle/>
            <a:p>
              <a:pPr algn="ctr"/>
              <a:r>
                <a:rPr lang="en-GB" sz="3600" kern="10" dirty="0">
                  <a:ln w="9525">
                    <a:solidFill>
                      <a:srgbClr val="000000"/>
                    </a:solidFill>
                    <a:round/>
                    <a:headEnd/>
                    <a:tailEnd/>
                  </a:ln>
                  <a:solidFill>
                    <a:srgbClr val="000000"/>
                  </a:solidFill>
                  <a:latin typeface="Arial Black"/>
                </a:rPr>
                <a:t>Think</a:t>
              </a:r>
            </a:p>
            <a:p>
              <a:pPr algn="ctr"/>
              <a:r>
                <a:rPr lang="en-GB" sz="3600" kern="10" dirty="0">
                  <a:ln w="9525">
                    <a:solidFill>
                      <a:srgbClr val="000000"/>
                    </a:solidFill>
                    <a:round/>
                    <a:headEnd/>
                    <a:tailEnd/>
                  </a:ln>
                  <a:solidFill>
                    <a:srgbClr val="000000"/>
                  </a:solidFill>
                  <a:latin typeface="Arial Black"/>
                </a:rPr>
                <a:t>Pair</a:t>
              </a:r>
            </a:p>
            <a:p>
              <a:pPr algn="ctr"/>
              <a:r>
                <a:rPr lang="en-GB" sz="3600" kern="10" dirty="0">
                  <a:ln w="9525">
                    <a:solidFill>
                      <a:srgbClr val="000000"/>
                    </a:solidFill>
                    <a:round/>
                    <a:headEnd/>
                    <a:tailEnd/>
                  </a:ln>
                  <a:solidFill>
                    <a:srgbClr val="000000"/>
                  </a:solidFill>
                  <a:latin typeface="Arial Black"/>
                </a:rPr>
                <a:t>Share</a:t>
              </a:r>
            </a:p>
          </p:txBody>
        </p:sp>
      </p:grpSp>
    </p:spTree>
    <p:extLst>
      <p:ext uri="{BB962C8B-B14F-4D97-AF65-F5344CB8AC3E}">
        <p14:creationId xmlns:p14="http://schemas.microsoft.com/office/powerpoint/2010/main" val="32570172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32" fill="hold" nodeType="clickEffect">
                                  <p:stCondLst>
                                    <p:cond delay="0"/>
                                  </p:stCondLst>
                                  <p:childTnLst>
                                    <p:set>
                                      <p:cBhvr>
                                        <p:cTn id="6" dur="1" fill="hold">
                                          <p:stCondLst>
                                            <p:cond delay="0"/>
                                          </p:stCondLst>
                                        </p:cTn>
                                        <p:tgtEl>
                                          <p:spTgt spid="525316"/>
                                        </p:tgtEl>
                                        <p:attrNameLst>
                                          <p:attrName>style.visibility</p:attrName>
                                        </p:attrNameLst>
                                      </p:cBhvr>
                                      <p:to>
                                        <p:strVal val="visible"/>
                                      </p:to>
                                    </p:set>
                                    <p:animEffect transition="in" filter="diamond(out)">
                                      <p:cBhvr>
                                        <p:cTn id="7" dur="500"/>
                                        <p:tgtEl>
                                          <p:spTgt spid="525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1B551F3-D278-4138-AA1A-C4D86DF59966}" type="datetime1">
              <a:rPr lang="en-GB" sz="1400" smtClean="0"/>
              <a:t>22/08/2021</a:t>
            </a:fld>
            <a:endParaRPr lang="en-GB" sz="1400" dirty="0"/>
          </a:p>
        </p:txBody>
      </p:sp>
      <p:sp>
        <p:nvSpPr>
          <p:cNvPr id="3072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07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1AAE78-82E0-4A0D-B7E2-F2F40F036262}" type="slidenum">
              <a:rPr lang="en-GB" sz="2000" smtClean="0">
                <a:solidFill>
                  <a:schemeClr val="accent1"/>
                </a:solidFill>
              </a:rPr>
              <a:pPr eaLnBrk="1" hangingPunct="1"/>
              <a:t>38</a:t>
            </a:fld>
            <a:endParaRPr lang="en-GB" sz="2000" dirty="0">
              <a:solidFill>
                <a:schemeClr val="accent1"/>
              </a:solidFill>
            </a:endParaRPr>
          </a:p>
        </p:txBody>
      </p:sp>
      <p:sp>
        <p:nvSpPr>
          <p:cNvPr id="445442" name="Text Box 9"/>
          <p:cNvSpPr txBox="1">
            <a:spLocks noChangeArrowheads="1"/>
          </p:cNvSpPr>
          <p:nvPr/>
        </p:nvSpPr>
        <p:spPr bwMode="auto">
          <a:xfrm>
            <a:off x="323850" y="260350"/>
            <a:ext cx="8496300"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b="1" dirty="0">
                <a:solidFill>
                  <a:schemeClr val="folHlink"/>
                </a:solidFill>
                <a:latin typeface="Arial" pitchFamily="34" charset="0"/>
                <a:cs typeface="Arial" pitchFamily="34" charset="0"/>
              </a:rPr>
              <a:t>Contact Forces</a:t>
            </a:r>
            <a:endParaRPr lang="en-GB" b="1" dirty="0">
              <a:solidFill>
                <a:schemeClr val="folHlink"/>
              </a:solidFill>
              <a:latin typeface="Arial" pitchFamily="34" charset="0"/>
              <a:cs typeface="Arial" pitchFamily="34" charset="0"/>
            </a:endParaRPr>
          </a:p>
          <a:p>
            <a:pPr eaLnBrk="1" hangingPunct="1"/>
            <a:r>
              <a:rPr lang="en-GB" dirty="0">
                <a:solidFill>
                  <a:srgbClr val="FFFF00"/>
                </a:solidFill>
                <a:latin typeface="Arial" pitchFamily="34" charset="0"/>
                <a:cs typeface="Arial" pitchFamily="34" charset="0"/>
              </a:rPr>
              <a:t>					</a:t>
            </a:r>
            <a:r>
              <a:rPr lang="en-GB" dirty="0">
                <a:latin typeface="Arial" pitchFamily="34" charset="0"/>
                <a:cs typeface="Arial" pitchFamily="34" charset="0"/>
              </a:rPr>
              <a:t>Friction </a:t>
            </a:r>
          </a:p>
          <a:p>
            <a:pPr eaLnBrk="1" hangingPunct="1"/>
            <a:endParaRPr lang="en-GB" dirty="0">
              <a:latin typeface="Arial" pitchFamily="34" charset="0"/>
              <a:cs typeface="Arial" pitchFamily="34" charset="0"/>
            </a:endParaRPr>
          </a:p>
          <a:p>
            <a:pPr eaLnBrk="1" hangingPunct="1"/>
            <a:endParaRPr lang="en-GB" dirty="0">
              <a:latin typeface="Arial" pitchFamily="34" charset="0"/>
              <a:cs typeface="Arial" pitchFamily="34" charset="0"/>
            </a:endParaRPr>
          </a:p>
          <a:p>
            <a:pPr eaLnBrk="1" hangingPunct="1"/>
            <a:r>
              <a:rPr lang="en-GB" dirty="0">
                <a:latin typeface="Arial" pitchFamily="34" charset="0"/>
                <a:cs typeface="Arial" pitchFamily="34" charset="0"/>
              </a:rPr>
              <a:t>Tension (Pull)</a:t>
            </a:r>
          </a:p>
          <a:p>
            <a:pPr eaLnBrk="1" hangingPunct="1"/>
            <a:endParaRPr lang="en-GB" dirty="0">
              <a:latin typeface="Arial" pitchFamily="34" charset="0"/>
              <a:cs typeface="Arial" pitchFamily="34" charset="0"/>
            </a:endParaRPr>
          </a:p>
          <a:p>
            <a:pPr eaLnBrk="1" hangingPunct="1"/>
            <a:endParaRPr lang="en-GB" dirty="0">
              <a:latin typeface="Arial" pitchFamily="34" charset="0"/>
              <a:cs typeface="Arial" pitchFamily="34" charset="0"/>
            </a:endParaRPr>
          </a:p>
          <a:p>
            <a:pPr eaLnBrk="1" hangingPunct="1"/>
            <a:r>
              <a:rPr lang="en-GB" dirty="0">
                <a:latin typeface="Arial" pitchFamily="34" charset="0"/>
                <a:cs typeface="Arial" pitchFamily="34" charset="0"/>
              </a:rPr>
              <a:t>				Air Resistance </a:t>
            </a:r>
          </a:p>
          <a:p>
            <a:pPr eaLnBrk="1" hangingPunct="1"/>
            <a:endParaRPr lang="en-GB" dirty="0">
              <a:latin typeface="Arial" pitchFamily="34" charset="0"/>
              <a:cs typeface="Arial" pitchFamily="34" charset="0"/>
            </a:endParaRPr>
          </a:p>
          <a:p>
            <a:pPr eaLnBrk="1" hangingPunct="1"/>
            <a:endParaRPr lang="en-GB" dirty="0">
              <a:latin typeface="Arial" pitchFamily="34" charset="0"/>
              <a:cs typeface="Arial" pitchFamily="34" charset="0"/>
            </a:endParaRPr>
          </a:p>
          <a:p>
            <a:pPr eaLnBrk="1" hangingPunct="1"/>
            <a:r>
              <a:rPr lang="en-GB" dirty="0">
                <a:latin typeface="Arial" pitchFamily="34" charset="0"/>
                <a:cs typeface="Arial" pitchFamily="34" charset="0"/>
              </a:rPr>
              <a:t>Applied Force (Push) </a:t>
            </a:r>
          </a:p>
          <a:p>
            <a:pPr eaLnBrk="1" hangingPunct="1"/>
            <a:r>
              <a:rPr lang="en-GB" dirty="0">
                <a:latin typeface="Arial" pitchFamily="34" charset="0"/>
                <a:cs typeface="Arial" pitchFamily="34" charset="0"/>
              </a:rPr>
              <a:t>						Spring Force (Twist)</a:t>
            </a:r>
          </a:p>
        </p:txBody>
      </p:sp>
      <p:pic>
        <p:nvPicPr>
          <p:cNvPr id="445443"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3573463"/>
            <a:ext cx="14859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4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5145088"/>
            <a:ext cx="273685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4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7763" y="476250"/>
            <a:ext cx="2447925"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5446" name="Group 12"/>
          <p:cNvGrpSpPr>
            <a:grpSpLocks/>
          </p:cNvGrpSpPr>
          <p:nvPr/>
        </p:nvGrpSpPr>
        <p:grpSpPr bwMode="auto">
          <a:xfrm>
            <a:off x="6227763" y="2852738"/>
            <a:ext cx="2592387" cy="1639887"/>
            <a:chOff x="3379" y="768"/>
            <a:chExt cx="1633" cy="1033"/>
          </a:xfrm>
        </p:grpSpPr>
        <p:graphicFrame>
          <p:nvGraphicFramePr>
            <p:cNvPr id="30734" name="Object 13"/>
            <p:cNvGraphicFramePr>
              <a:graphicFrameLocks noChangeAspect="1"/>
            </p:cNvGraphicFramePr>
            <p:nvPr/>
          </p:nvGraphicFramePr>
          <p:xfrm>
            <a:off x="3379" y="768"/>
            <a:ext cx="1633" cy="658"/>
          </p:xfrm>
          <a:graphic>
            <a:graphicData uri="http://schemas.openxmlformats.org/presentationml/2006/ole">
              <mc:AlternateContent xmlns:mc="http://schemas.openxmlformats.org/markup-compatibility/2006">
                <mc:Choice xmlns:v="urn:schemas-microsoft-com:vml" Requires="v">
                  <p:oleObj name="CorelDRAW 6.0" r:id="rId5" imgW="6496050" imgH="2619375" progId="CorelDRAW.Graphic.6">
                    <p:embed/>
                  </p:oleObj>
                </mc:Choice>
                <mc:Fallback>
                  <p:oleObj name="CorelDRAW 6.0" r:id="rId5" imgW="6496050" imgH="2619375" progId="CorelDRAW.Graphic.6">
                    <p:embed/>
                    <p:pic>
                      <p:nvPicPr>
                        <p:cNvPr id="30734"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9" y="768"/>
                          <a:ext cx="1633"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35" name="AutoShape 14"/>
            <p:cNvSpPr>
              <a:spLocks noChangeArrowheads="1"/>
            </p:cNvSpPr>
            <p:nvPr/>
          </p:nvSpPr>
          <p:spPr bwMode="auto">
            <a:xfrm rot="10800000">
              <a:off x="4014" y="1293"/>
              <a:ext cx="354" cy="508"/>
            </a:xfrm>
            <a:prstGeom prst="downArrow">
              <a:avLst>
                <a:gd name="adj1" fmla="val 50000"/>
                <a:gd name="adj2" fmla="val 35876"/>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grpSp>
      <p:sp>
        <p:nvSpPr>
          <p:cNvPr id="64527" name="AutoShape 15"/>
          <p:cNvSpPr>
            <a:spLocks noChangeArrowheads="1"/>
          </p:cNvSpPr>
          <p:nvPr/>
        </p:nvSpPr>
        <p:spPr bwMode="auto">
          <a:xfrm rot="5400000">
            <a:off x="5946775" y="1549401"/>
            <a:ext cx="504825" cy="806450"/>
          </a:xfrm>
          <a:prstGeom prst="downArrow">
            <a:avLst>
              <a:gd name="adj1" fmla="val 50000"/>
              <a:gd name="adj2" fmla="val 39937"/>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pic>
        <p:nvPicPr>
          <p:cNvPr id="44545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11413" y="1341438"/>
            <a:ext cx="2449512"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5451"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288" y="5191125"/>
            <a:ext cx="2520950"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5452" name="Rectangle 12"/>
          <p:cNvSpPr>
            <a:spLocks noChangeArrowheads="1"/>
          </p:cNvSpPr>
          <p:nvPr/>
        </p:nvSpPr>
        <p:spPr bwMode="auto">
          <a:xfrm>
            <a:off x="3200400" y="5819775"/>
            <a:ext cx="202273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b="1" dirty="0">
                <a:latin typeface="Arial" pitchFamily="34" charset="0"/>
                <a:cs typeface="Arial" pitchFamily="34" charset="0"/>
              </a:rPr>
              <a:t>Water resistance</a:t>
            </a:r>
          </a:p>
        </p:txBody>
      </p:sp>
    </p:spTree>
    <p:extLst>
      <p:ext uri="{BB962C8B-B14F-4D97-AF65-F5344CB8AC3E}">
        <p14:creationId xmlns:p14="http://schemas.microsoft.com/office/powerpoint/2010/main" val="3277605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64527"/>
                                        </p:tgtEl>
                                        <p:attrNameLst>
                                          <p:attrName>style.visibility</p:attrName>
                                        </p:attrNameLst>
                                      </p:cBhvr>
                                      <p:to>
                                        <p:strVal val="visible"/>
                                      </p:to>
                                    </p:set>
                                    <p:animEffect transition="in" filter="box(out)">
                                      <p:cBhvr>
                                        <p:cTn id="7" dur="500"/>
                                        <p:tgtEl>
                                          <p:spTgt spid="645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445443"/>
                                        </p:tgtEl>
                                        <p:attrNameLst>
                                          <p:attrName>style.visibility</p:attrName>
                                        </p:attrNameLst>
                                      </p:cBhvr>
                                      <p:to>
                                        <p:strVal val="visible"/>
                                      </p:to>
                                    </p:set>
                                    <p:animEffect transition="in" filter="box(out)">
                                      <p:cBhvr>
                                        <p:cTn id="12" dur="500"/>
                                        <p:tgtEl>
                                          <p:spTgt spid="4454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445444"/>
                                        </p:tgtEl>
                                        <p:attrNameLst>
                                          <p:attrName>style.visibility</p:attrName>
                                        </p:attrNameLst>
                                      </p:cBhvr>
                                      <p:to>
                                        <p:strVal val="visible"/>
                                      </p:to>
                                    </p:set>
                                    <p:animEffect transition="in" filter="box(out)">
                                      <p:cBhvr>
                                        <p:cTn id="17" dur="500"/>
                                        <p:tgtEl>
                                          <p:spTgt spid="4454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445445"/>
                                        </p:tgtEl>
                                        <p:attrNameLst>
                                          <p:attrName>style.visibility</p:attrName>
                                        </p:attrNameLst>
                                      </p:cBhvr>
                                      <p:to>
                                        <p:strVal val="visible"/>
                                      </p:to>
                                    </p:set>
                                    <p:animEffect transition="in" filter="box(out)">
                                      <p:cBhvr>
                                        <p:cTn id="22" dur="500"/>
                                        <p:tgtEl>
                                          <p:spTgt spid="44544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445446"/>
                                        </p:tgtEl>
                                        <p:attrNameLst>
                                          <p:attrName>style.visibility</p:attrName>
                                        </p:attrNameLst>
                                      </p:cBhvr>
                                      <p:to>
                                        <p:strVal val="visible"/>
                                      </p:to>
                                    </p:set>
                                    <p:animEffect transition="in" filter="box(out)">
                                      <p:cBhvr>
                                        <p:cTn id="27" dur="500"/>
                                        <p:tgtEl>
                                          <p:spTgt spid="44544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445450"/>
                                        </p:tgtEl>
                                        <p:attrNameLst>
                                          <p:attrName>style.visibility</p:attrName>
                                        </p:attrNameLst>
                                      </p:cBhvr>
                                      <p:to>
                                        <p:strVal val="visible"/>
                                      </p:to>
                                    </p:set>
                                    <p:animEffect transition="in" filter="box(out)">
                                      <p:cBhvr>
                                        <p:cTn id="32" dur="500"/>
                                        <p:tgtEl>
                                          <p:spTgt spid="4454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445451"/>
                                        </p:tgtEl>
                                        <p:attrNameLst>
                                          <p:attrName>style.visibility</p:attrName>
                                        </p:attrNameLst>
                                      </p:cBhvr>
                                      <p:to>
                                        <p:strVal val="visible"/>
                                      </p:to>
                                    </p:set>
                                    <p:animEffect transition="in" filter="box(out)">
                                      <p:cBhvr>
                                        <p:cTn id="37" dur="500"/>
                                        <p:tgtEl>
                                          <p:spTgt spid="44545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445452"/>
                                        </p:tgtEl>
                                        <p:attrNameLst>
                                          <p:attrName>style.visibility</p:attrName>
                                        </p:attrNameLst>
                                      </p:cBhvr>
                                      <p:to>
                                        <p:strVal val="visible"/>
                                      </p:to>
                                    </p:set>
                                    <p:anim calcmode="lin" valueType="num">
                                      <p:cBhvr additive="base">
                                        <p:cTn id="42" dur="500" fill="hold"/>
                                        <p:tgtEl>
                                          <p:spTgt spid="445452"/>
                                        </p:tgtEl>
                                        <p:attrNameLst>
                                          <p:attrName>ppt_x</p:attrName>
                                        </p:attrNameLst>
                                      </p:cBhvr>
                                      <p:tavLst>
                                        <p:tav tm="0">
                                          <p:val>
                                            <p:strVal val="0-#ppt_w/2"/>
                                          </p:val>
                                        </p:tav>
                                        <p:tav tm="100000">
                                          <p:val>
                                            <p:strVal val="#ppt_x"/>
                                          </p:val>
                                        </p:tav>
                                      </p:tavLst>
                                    </p:anim>
                                    <p:anim calcmode="lin" valueType="num">
                                      <p:cBhvr additive="base">
                                        <p:cTn id="43" dur="500" fill="hold"/>
                                        <p:tgtEl>
                                          <p:spTgt spid="445452"/>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445442"/>
                                        </p:tgtEl>
                                        <p:attrNameLst>
                                          <p:attrName>style.visibility</p:attrName>
                                        </p:attrNameLst>
                                      </p:cBhvr>
                                      <p:to>
                                        <p:strVal val="visible"/>
                                      </p:to>
                                    </p:set>
                                    <p:anim calcmode="lin" valueType="num">
                                      <p:cBhvr additive="base">
                                        <p:cTn id="48" dur="500" fill="hold"/>
                                        <p:tgtEl>
                                          <p:spTgt spid="445442"/>
                                        </p:tgtEl>
                                        <p:attrNameLst>
                                          <p:attrName>ppt_x</p:attrName>
                                        </p:attrNameLst>
                                      </p:cBhvr>
                                      <p:tavLst>
                                        <p:tav tm="0">
                                          <p:val>
                                            <p:strVal val="0-#ppt_w/2"/>
                                          </p:val>
                                        </p:tav>
                                        <p:tav tm="100000">
                                          <p:val>
                                            <p:strVal val="#ppt_x"/>
                                          </p:val>
                                        </p:tav>
                                      </p:tavLst>
                                    </p:anim>
                                    <p:anim calcmode="lin" valueType="num">
                                      <p:cBhvr additive="base">
                                        <p:cTn id="49" dur="500" fill="hold"/>
                                        <p:tgtEl>
                                          <p:spTgt spid="44544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2" grpId="0" autoUpdateAnimBg="0"/>
      <p:bldP spid="64527" grpId="0" animBg="1" autoUpdateAnimBg="0"/>
      <p:bldP spid="445452"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0B6680-1890-4032-B414-C52B7D00EBCB}" type="slidenum">
              <a:rPr lang="en-GB" sz="2000" smtClean="0">
                <a:solidFill>
                  <a:schemeClr val="accent1"/>
                </a:solidFill>
              </a:rPr>
              <a:pPr eaLnBrk="1" hangingPunct="1"/>
              <a:t>39</a:t>
            </a:fld>
            <a:endParaRPr lang="en-GB" sz="2000" dirty="0">
              <a:solidFill>
                <a:schemeClr val="accent1"/>
              </a:solidFill>
            </a:endParaRPr>
          </a:p>
        </p:txBody>
      </p:sp>
      <p:sp>
        <p:nvSpPr>
          <p:cNvPr id="456706" name="Text Box 4"/>
          <p:cNvSpPr txBox="1">
            <a:spLocks noChangeArrowheads="1"/>
          </p:cNvSpPr>
          <p:nvPr/>
        </p:nvSpPr>
        <p:spPr bwMode="auto">
          <a:xfrm>
            <a:off x="323850" y="260350"/>
            <a:ext cx="8135938"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4000" b="1" dirty="0">
                <a:solidFill>
                  <a:schemeClr val="folHlink"/>
                </a:solidFill>
                <a:latin typeface="Arial" pitchFamily="34" charset="0"/>
                <a:cs typeface="Arial" pitchFamily="34" charset="0"/>
              </a:rPr>
              <a:t>Non Contact Forces</a:t>
            </a:r>
          </a:p>
          <a:p>
            <a:pPr eaLnBrk="1" hangingPunct="1"/>
            <a:r>
              <a:rPr lang="en-GB" dirty="0">
                <a:solidFill>
                  <a:schemeClr val="bg1"/>
                </a:solidFill>
                <a:latin typeface="Arial" pitchFamily="34" charset="0"/>
                <a:cs typeface="Arial" pitchFamily="34" charset="0"/>
              </a:rPr>
              <a:t>				Weight</a:t>
            </a:r>
          </a:p>
          <a:p>
            <a:pPr eaLnBrk="1" hangingPunct="1"/>
            <a:endParaRPr lang="en-GB" dirty="0">
              <a:solidFill>
                <a:schemeClr val="bg1"/>
              </a:solidFill>
              <a:latin typeface="Arial" pitchFamily="34" charset="0"/>
              <a:cs typeface="Arial" pitchFamily="34" charset="0"/>
            </a:endParaRPr>
          </a:p>
          <a:p>
            <a:pPr eaLnBrk="1" hangingPunct="1"/>
            <a:endParaRPr lang="en-GB" dirty="0">
              <a:solidFill>
                <a:schemeClr val="bg1"/>
              </a:solidFill>
              <a:latin typeface="Arial" pitchFamily="34" charset="0"/>
              <a:cs typeface="Arial" pitchFamily="34" charset="0"/>
            </a:endParaRPr>
          </a:p>
          <a:p>
            <a:pPr eaLnBrk="1" hangingPunct="1"/>
            <a:endParaRPr lang="en-GB" dirty="0">
              <a:solidFill>
                <a:schemeClr val="bg1"/>
              </a:solidFill>
              <a:latin typeface="Arial" pitchFamily="34" charset="0"/>
              <a:cs typeface="Arial" pitchFamily="34" charset="0"/>
            </a:endParaRPr>
          </a:p>
          <a:p>
            <a:pPr eaLnBrk="1" hangingPunct="1"/>
            <a:r>
              <a:rPr lang="en-GB" dirty="0">
                <a:solidFill>
                  <a:schemeClr val="bg1"/>
                </a:solidFill>
                <a:latin typeface="Arial" pitchFamily="34" charset="0"/>
                <a:cs typeface="Arial" pitchFamily="34" charset="0"/>
              </a:rPr>
              <a:t>Static Electricity</a:t>
            </a:r>
          </a:p>
          <a:p>
            <a:pPr eaLnBrk="1" hangingPunct="1"/>
            <a:r>
              <a:rPr lang="en-GB" dirty="0">
                <a:solidFill>
                  <a:schemeClr val="bg1"/>
                </a:solidFill>
                <a:latin typeface="Arial" pitchFamily="34" charset="0"/>
                <a:cs typeface="Arial" pitchFamily="34" charset="0"/>
              </a:rPr>
              <a:t>				</a:t>
            </a:r>
          </a:p>
          <a:p>
            <a:pPr eaLnBrk="1" hangingPunct="1"/>
            <a:endParaRPr lang="en-GB" dirty="0">
              <a:solidFill>
                <a:schemeClr val="bg1"/>
              </a:solidFill>
              <a:latin typeface="Arial" pitchFamily="34" charset="0"/>
              <a:cs typeface="Arial" pitchFamily="34" charset="0"/>
            </a:endParaRPr>
          </a:p>
          <a:p>
            <a:pPr eaLnBrk="1" hangingPunct="1"/>
            <a:endParaRPr lang="en-GB" dirty="0">
              <a:solidFill>
                <a:schemeClr val="bg1"/>
              </a:solidFill>
              <a:latin typeface="Arial" pitchFamily="34" charset="0"/>
              <a:cs typeface="Arial" pitchFamily="34" charset="0"/>
            </a:endParaRPr>
          </a:p>
          <a:p>
            <a:pPr eaLnBrk="1" hangingPunct="1"/>
            <a:endParaRPr lang="en-GB" dirty="0">
              <a:solidFill>
                <a:schemeClr val="bg1"/>
              </a:solidFill>
              <a:latin typeface="Arial" pitchFamily="34" charset="0"/>
              <a:cs typeface="Arial" pitchFamily="34" charset="0"/>
            </a:endParaRPr>
          </a:p>
          <a:p>
            <a:pPr eaLnBrk="1" hangingPunct="1"/>
            <a:endParaRPr lang="en-GB" dirty="0">
              <a:solidFill>
                <a:schemeClr val="bg1"/>
              </a:solidFill>
              <a:latin typeface="Arial" pitchFamily="34" charset="0"/>
              <a:cs typeface="Arial" pitchFamily="34" charset="0"/>
            </a:endParaRPr>
          </a:p>
          <a:p>
            <a:pPr eaLnBrk="1" hangingPunct="1"/>
            <a:r>
              <a:rPr lang="en-GB" dirty="0">
                <a:solidFill>
                  <a:schemeClr val="bg1"/>
                </a:solidFill>
                <a:latin typeface="Arial" pitchFamily="34" charset="0"/>
                <a:cs typeface="Arial" pitchFamily="34" charset="0"/>
              </a:rPr>
              <a:t>					Magnetic force</a:t>
            </a:r>
          </a:p>
        </p:txBody>
      </p:sp>
      <p:grpSp>
        <p:nvGrpSpPr>
          <p:cNvPr id="456707" name="Group 5"/>
          <p:cNvGrpSpPr>
            <a:grpSpLocks/>
          </p:cNvGrpSpPr>
          <p:nvPr/>
        </p:nvGrpSpPr>
        <p:grpSpPr bwMode="auto">
          <a:xfrm>
            <a:off x="5292725" y="404813"/>
            <a:ext cx="1944688" cy="2447925"/>
            <a:chOff x="3424" y="981"/>
            <a:chExt cx="1225" cy="1542"/>
          </a:xfrm>
        </p:grpSpPr>
        <p:grpSp>
          <p:nvGrpSpPr>
            <p:cNvPr id="31753" name="Group 6"/>
            <p:cNvGrpSpPr>
              <a:grpSpLocks/>
            </p:cNvGrpSpPr>
            <p:nvPr/>
          </p:nvGrpSpPr>
          <p:grpSpPr bwMode="auto">
            <a:xfrm>
              <a:off x="3424" y="981"/>
              <a:ext cx="1225" cy="1541"/>
              <a:chOff x="460" y="768"/>
              <a:chExt cx="763" cy="1265"/>
            </a:xfrm>
          </p:grpSpPr>
          <p:sp>
            <p:nvSpPr>
              <p:cNvPr id="31755" name="Rectangle 7" descr="Granite"/>
              <p:cNvSpPr>
                <a:spLocks noChangeArrowheads="1"/>
              </p:cNvSpPr>
              <p:nvPr/>
            </p:nvSpPr>
            <p:spPr bwMode="auto">
              <a:xfrm>
                <a:off x="460" y="1852"/>
                <a:ext cx="763" cy="181"/>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pic>
            <p:nvPicPr>
              <p:cNvPr id="31756" name="Picture 8" descr="Happy blok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 y="768"/>
                <a:ext cx="642"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754" name="AutoShape 9"/>
            <p:cNvSpPr>
              <a:spLocks noChangeArrowheads="1"/>
            </p:cNvSpPr>
            <p:nvPr/>
          </p:nvSpPr>
          <p:spPr bwMode="auto">
            <a:xfrm>
              <a:off x="3833" y="1888"/>
              <a:ext cx="317" cy="635"/>
            </a:xfrm>
            <a:prstGeom prst="downArrow">
              <a:avLst>
                <a:gd name="adj1" fmla="val 50000"/>
                <a:gd name="adj2" fmla="val 50079"/>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grpSp>
      <p:pic>
        <p:nvPicPr>
          <p:cNvPr id="456712" name="Picture 2"/>
          <p:cNvPicPr>
            <a:picLocks noChangeAspect="1" noChangeArrowheads="1"/>
          </p:cNvPicPr>
          <p:nvPr/>
        </p:nvPicPr>
        <p:blipFill>
          <a:blip r:embed="rId4">
            <a:extLst>
              <a:ext uri="{28A0092B-C50C-407E-A947-70E740481C1C}">
                <a14:useLocalDpi xmlns:a14="http://schemas.microsoft.com/office/drawing/2010/main" val="0"/>
              </a:ext>
            </a:extLst>
          </a:blip>
          <a:srcRect t="10527" b="1315"/>
          <a:stretch>
            <a:fillRect/>
          </a:stretch>
        </p:blipFill>
        <p:spPr bwMode="auto">
          <a:xfrm>
            <a:off x="2627313" y="1628775"/>
            <a:ext cx="19304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671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7700" y="4503305"/>
            <a:ext cx="55086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7587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6707"/>
                                        </p:tgtEl>
                                        <p:attrNameLst>
                                          <p:attrName>style.visibility</p:attrName>
                                        </p:attrNameLst>
                                      </p:cBhvr>
                                      <p:to>
                                        <p:strVal val="visible"/>
                                      </p:to>
                                    </p:set>
                                    <p:animEffect transition="in" filter="dissolve">
                                      <p:cBhvr>
                                        <p:cTn id="7" dur="500"/>
                                        <p:tgtEl>
                                          <p:spTgt spid="45670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56712"/>
                                        </p:tgtEl>
                                        <p:attrNameLst>
                                          <p:attrName>style.visibility</p:attrName>
                                        </p:attrNameLst>
                                      </p:cBhvr>
                                      <p:to>
                                        <p:strVal val="visible"/>
                                      </p:to>
                                    </p:set>
                                    <p:animEffect transition="in" filter="dissolve">
                                      <p:cBhvr>
                                        <p:cTn id="12" dur="500"/>
                                        <p:tgtEl>
                                          <p:spTgt spid="4567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56713"/>
                                        </p:tgtEl>
                                        <p:attrNameLst>
                                          <p:attrName>style.visibility</p:attrName>
                                        </p:attrNameLst>
                                      </p:cBhvr>
                                      <p:to>
                                        <p:strVal val="visible"/>
                                      </p:to>
                                    </p:set>
                                    <p:animEffect transition="in" filter="dissolve">
                                      <p:cBhvr>
                                        <p:cTn id="17" dur="500"/>
                                        <p:tgtEl>
                                          <p:spTgt spid="4567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56706"/>
                                        </p:tgtEl>
                                        <p:attrNameLst>
                                          <p:attrName>style.visibility</p:attrName>
                                        </p:attrNameLst>
                                      </p:cBhvr>
                                      <p:to>
                                        <p:strVal val="visible"/>
                                      </p:to>
                                    </p:set>
                                    <p:animEffect transition="in" filter="dissolve">
                                      <p:cBhvr>
                                        <p:cTn id="22" dur="500"/>
                                        <p:tgtEl>
                                          <p:spTgt spid="4567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6"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AB8BF-A0A1-483A-8B8F-29FE56DF327F}"/>
              </a:ext>
            </a:extLst>
          </p:cNvPr>
          <p:cNvSpPr>
            <a:spLocks noGrp="1"/>
          </p:cNvSpPr>
          <p:nvPr>
            <p:ph type="ctrTitle"/>
          </p:nvPr>
        </p:nvSpPr>
        <p:spPr>
          <a:xfrm>
            <a:off x="336041" y="1354050"/>
            <a:ext cx="8469900" cy="750600"/>
          </a:xfrm>
        </p:spPr>
        <p:txBody>
          <a:bodyPr anchor="ctr">
            <a:normAutofit fontScale="90000"/>
          </a:bodyPr>
          <a:lstStyle/>
          <a:p>
            <a:r>
              <a:rPr lang="en-GB"/>
              <a:t>What is Physics?</a:t>
            </a:r>
          </a:p>
        </p:txBody>
      </p:sp>
      <p:sp>
        <p:nvSpPr>
          <p:cNvPr id="3" name="Subtitle 2">
            <a:extLst>
              <a:ext uri="{FF2B5EF4-FFF2-40B4-BE49-F238E27FC236}">
                <a16:creationId xmlns:a16="http://schemas.microsoft.com/office/drawing/2014/main" id="{37CBEC78-4DDD-4D61-9C1E-59DAE67A9354}"/>
              </a:ext>
            </a:extLst>
          </p:cNvPr>
          <p:cNvSpPr>
            <a:spLocks noGrp="1"/>
          </p:cNvSpPr>
          <p:nvPr>
            <p:ph type="subTitle" idx="1"/>
          </p:nvPr>
        </p:nvSpPr>
        <p:spPr>
          <a:xfrm>
            <a:off x="336041" y="2096550"/>
            <a:ext cx="8469900" cy="738664"/>
          </a:xfrm>
        </p:spPr>
        <p:txBody>
          <a:bodyPr anchor="ctr">
            <a:normAutofit fontScale="92500"/>
          </a:bodyPr>
          <a:lstStyle/>
          <a:p>
            <a:pPr>
              <a:lnSpc>
                <a:spcPct val="110000"/>
              </a:lnSpc>
            </a:pPr>
            <a:r>
              <a:rPr lang="en-GB" sz="4425"/>
              <a:t>An Introduction to Physics</a:t>
            </a:r>
          </a:p>
        </p:txBody>
      </p:sp>
      <p:pic>
        <p:nvPicPr>
          <p:cNvPr id="6" name="Picture 5" descr="A person lifting weights&#10;&#10;Description automatically generated with medium confidence">
            <a:extLst>
              <a:ext uri="{FF2B5EF4-FFF2-40B4-BE49-F238E27FC236}">
                <a16:creationId xmlns:a16="http://schemas.microsoft.com/office/drawing/2014/main" id="{24B040E6-38A0-47E9-ADB2-B7074C4B7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165" y="3076649"/>
            <a:ext cx="3648140" cy="2241000"/>
          </a:xfrm>
          <a:custGeom>
            <a:avLst/>
            <a:gdLst/>
            <a:ahLst/>
            <a:cxnLst/>
            <a:rect l="l" t="t" r="r" b="b"/>
            <a:pathLst>
              <a:path w="5551961" h="2988000">
                <a:moveTo>
                  <a:pt x="0" y="0"/>
                </a:moveTo>
                <a:lnTo>
                  <a:pt x="5551961" y="0"/>
                </a:lnTo>
                <a:lnTo>
                  <a:pt x="5551961" y="2988000"/>
                </a:lnTo>
                <a:lnTo>
                  <a:pt x="0" y="2988000"/>
                </a:lnTo>
                <a:close/>
              </a:path>
            </a:pathLst>
          </a:custGeom>
        </p:spPr>
      </p:pic>
      <p:pic>
        <p:nvPicPr>
          <p:cNvPr id="8" name="Picture 7">
            <a:extLst>
              <a:ext uri="{FF2B5EF4-FFF2-40B4-BE49-F238E27FC236}">
                <a16:creationId xmlns:a16="http://schemas.microsoft.com/office/drawing/2014/main" id="{F67549A7-C86E-4B29-BD8E-6130A8123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0038" y="3076649"/>
            <a:ext cx="1427837" cy="2241000"/>
          </a:xfrm>
          <a:custGeom>
            <a:avLst/>
            <a:gdLst/>
            <a:ahLst/>
            <a:cxnLst/>
            <a:rect l="l" t="t" r="r" b="b"/>
            <a:pathLst>
              <a:path w="5559294" h="2988000">
                <a:moveTo>
                  <a:pt x="0" y="0"/>
                </a:moveTo>
                <a:lnTo>
                  <a:pt x="5559294" y="0"/>
                </a:lnTo>
                <a:lnTo>
                  <a:pt x="5559294" y="2988000"/>
                </a:lnTo>
                <a:lnTo>
                  <a:pt x="0" y="2988000"/>
                </a:lnTo>
                <a:close/>
              </a:path>
            </a:pathLst>
          </a:custGeom>
        </p:spPr>
      </p:pic>
    </p:spTree>
    <p:extLst>
      <p:ext uri="{BB962C8B-B14F-4D97-AF65-F5344CB8AC3E}">
        <p14:creationId xmlns:p14="http://schemas.microsoft.com/office/powerpoint/2010/main" val="4058868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66E2493-814A-4358-A3B7-D379DDA302DD}" type="slidenum">
              <a:rPr lang="en-GB" sz="2000" smtClean="0">
                <a:solidFill>
                  <a:schemeClr val="accent1"/>
                </a:solidFill>
              </a:rPr>
              <a:pPr eaLnBrk="1" hangingPunct="1"/>
              <a:t>40</a:t>
            </a:fld>
            <a:endParaRPr lang="en-GB" sz="2000" dirty="0">
              <a:solidFill>
                <a:schemeClr val="accent1"/>
              </a:solidFill>
            </a:endParaRPr>
          </a:p>
        </p:txBody>
      </p:sp>
      <p:sp>
        <p:nvSpPr>
          <p:cNvPr id="32773" name="Rectangle 2"/>
          <p:cNvSpPr>
            <a:spLocks noGrp="1" noChangeArrowheads="1"/>
          </p:cNvSpPr>
          <p:nvPr>
            <p:ph type="title" idx="4294967295"/>
          </p:nvPr>
        </p:nvSpPr>
        <p:spPr>
          <a:xfrm>
            <a:off x="0" y="274638"/>
            <a:ext cx="8229600" cy="1143000"/>
          </a:xfrm>
        </p:spPr>
        <p:txBody>
          <a:bodyPr/>
          <a:lstStyle/>
          <a:p>
            <a:pPr eaLnBrk="1" hangingPunct="1"/>
            <a:r>
              <a:rPr lang="en-GB" sz="2400" dirty="0"/>
              <a:t>What type of force can you think of?</a:t>
            </a:r>
          </a:p>
        </p:txBody>
      </p:sp>
      <p:sp>
        <p:nvSpPr>
          <p:cNvPr id="31749" name="Text Box 5"/>
          <p:cNvSpPr txBox="1">
            <a:spLocks noChangeArrowheads="1"/>
          </p:cNvSpPr>
          <p:nvPr/>
        </p:nvSpPr>
        <p:spPr bwMode="auto">
          <a:xfrm>
            <a:off x="556420" y="1824759"/>
            <a:ext cx="4341812" cy="4524375"/>
          </a:xfrm>
          <a:prstGeom prst="rect">
            <a:avLst/>
          </a:prstGeom>
          <a:noFill/>
          <a:ln>
            <a:noFill/>
          </a:ln>
          <a:extLst>
            <a:ext uri="{909E8E84-426E-40DD-AFC4-6F175D3DCCD1}">
              <a14:hiddenFill xmlns:a14="http://schemas.microsoft.com/office/drawing/2010/main">
                <a:solidFill>
                  <a:schemeClr val="bg1">
                    <a:alpha val="49019"/>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dirty="0">
                <a:solidFill>
                  <a:schemeClr val="bg1"/>
                </a:solidFill>
                <a:latin typeface="Arial" pitchFamily="34" charset="0"/>
                <a:cs typeface="Arial" pitchFamily="34" charset="0"/>
              </a:rPr>
              <a:t>Force of Gravity (WEIGHT) </a:t>
            </a:r>
          </a:p>
          <a:p>
            <a:pPr eaLnBrk="1" hangingPunct="1"/>
            <a:endParaRPr lang="en-GB" sz="3200" dirty="0">
              <a:solidFill>
                <a:schemeClr val="bg1"/>
              </a:solidFill>
              <a:latin typeface="Arial" pitchFamily="34" charset="0"/>
              <a:cs typeface="Arial" pitchFamily="34" charset="0"/>
            </a:endParaRPr>
          </a:p>
          <a:p>
            <a:pPr eaLnBrk="1" hangingPunct="1"/>
            <a:r>
              <a:rPr lang="en-GB" sz="3200" dirty="0">
                <a:solidFill>
                  <a:schemeClr val="bg1"/>
                </a:solidFill>
                <a:latin typeface="Arial" pitchFamily="34" charset="0"/>
                <a:cs typeface="Arial" pitchFamily="34" charset="0"/>
              </a:rPr>
              <a:t>Magnetic Force </a:t>
            </a:r>
          </a:p>
          <a:p>
            <a:pPr eaLnBrk="1" hangingPunct="1"/>
            <a:endParaRPr lang="en-GB" sz="3200" dirty="0">
              <a:solidFill>
                <a:schemeClr val="bg1"/>
              </a:solidFill>
              <a:latin typeface="Arial" pitchFamily="34" charset="0"/>
              <a:cs typeface="Arial" pitchFamily="34" charset="0"/>
            </a:endParaRPr>
          </a:p>
          <a:p>
            <a:pPr eaLnBrk="1" hangingPunct="1"/>
            <a:r>
              <a:rPr lang="en-GB" sz="3200" dirty="0">
                <a:solidFill>
                  <a:schemeClr val="bg1"/>
                </a:solidFill>
                <a:latin typeface="Arial" pitchFamily="34" charset="0"/>
                <a:cs typeface="Arial" pitchFamily="34" charset="0"/>
              </a:rPr>
              <a:t>Electrical Force</a:t>
            </a:r>
            <a:r>
              <a:rPr lang="en-GB" sz="3200" dirty="0">
                <a:latin typeface="Arial" pitchFamily="34" charset="0"/>
                <a:cs typeface="Arial" pitchFamily="34" charset="0"/>
              </a:rPr>
              <a:t> </a:t>
            </a:r>
          </a:p>
          <a:p>
            <a:pPr eaLnBrk="1" hangingPunct="1"/>
            <a:endParaRPr lang="en-GB" b="1" dirty="0">
              <a:latin typeface="Arial" pitchFamily="34" charset="0"/>
              <a:cs typeface="Arial" pitchFamily="34" charset="0"/>
            </a:endParaRPr>
          </a:p>
          <a:p>
            <a:pPr eaLnBrk="1" hangingPunct="1"/>
            <a:endParaRPr lang="en-GB" b="1" dirty="0">
              <a:latin typeface="Arial" pitchFamily="34" charset="0"/>
              <a:cs typeface="Arial" pitchFamily="34" charset="0"/>
            </a:endParaRPr>
          </a:p>
          <a:p>
            <a:pPr eaLnBrk="1" hangingPunct="1"/>
            <a:endParaRPr lang="en-GB" b="1" dirty="0">
              <a:latin typeface="Arial" pitchFamily="34" charset="0"/>
              <a:cs typeface="Arial" pitchFamily="34" charset="0"/>
            </a:endParaRPr>
          </a:p>
          <a:p>
            <a:pPr eaLnBrk="1" hangingPunct="1"/>
            <a:endParaRPr lang="en-GB" dirty="0">
              <a:latin typeface="Arial" pitchFamily="34" charset="0"/>
              <a:cs typeface="Arial" pitchFamily="34" charset="0"/>
            </a:endParaRPr>
          </a:p>
        </p:txBody>
      </p:sp>
      <p:sp>
        <p:nvSpPr>
          <p:cNvPr id="31750" name="Text Box 6"/>
          <p:cNvSpPr txBox="1">
            <a:spLocks noChangeArrowheads="1"/>
          </p:cNvSpPr>
          <p:nvPr/>
        </p:nvSpPr>
        <p:spPr bwMode="auto">
          <a:xfrm>
            <a:off x="4822825" y="2565400"/>
            <a:ext cx="4114800" cy="3970338"/>
          </a:xfrm>
          <a:prstGeom prst="rect">
            <a:avLst/>
          </a:prstGeom>
          <a:noFill/>
          <a:ln>
            <a:noFill/>
          </a:ln>
          <a:extLst>
            <a:ext uri="{909E8E84-426E-40DD-AFC4-6F175D3DCCD1}">
              <a14:hiddenFill xmlns:a14="http://schemas.microsoft.com/office/drawing/2010/main">
                <a:solidFill>
                  <a:schemeClr val="bg1">
                    <a:alpha val="49019"/>
                  </a:schemeClr>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dirty="0">
                <a:latin typeface="Arial" pitchFamily="34" charset="0"/>
                <a:cs typeface="Arial" pitchFamily="34" charset="0"/>
              </a:rPr>
              <a:t>Friction </a:t>
            </a:r>
          </a:p>
          <a:p>
            <a:pPr eaLnBrk="1" hangingPunct="1"/>
            <a:endParaRPr lang="en-GB" sz="2800" dirty="0">
              <a:latin typeface="Arial" pitchFamily="34" charset="0"/>
              <a:cs typeface="Arial" pitchFamily="34" charset="0"/>
            </a:endParaRPr>
          </a:p>
          <a:p>
            <a:pPr eaLnBrk="1" hangingPunct="1"/>
            <a:r>
              <a:rPr lang="en-GB" sz="2800" dirty="0">
                <a:latin typeface="Arial" pitchFamily="34" charset="0"/>
                <a:cs typeface="Arial" pitchFamily="34" charset="0"/>
              </a:rPr>
              <a:t>Tension (Pull)</a:t>
            </a:r>
          </a:p>
          <a:p>
            <a:pPr eaLnBrk="1" hangingPunct="1"/>
            <a:endParaRPr lang="en-GB" sz="2800" dirty="0">
              <a:latin typeface="Arial" pitchFamily="34" charset="0"/>
              <a:cs typeface="Arial" pitchFamily="34" charset="0"/>
            </a:endParaRPr>
          </a:p>
          <a:p>
            <a:pPr eaLnBrk="1" hangingPunct="1"/>
            <a:r>
              <a:rPr lang="en-GB" sz="2800" dirty="0">
                <a:latin typeface="Arial" pitchFamily="34" charset="0"/>
                <a:cs typeface="Arial" pitchFamily="34" charset="0"/>
              </a:rPr>
              <a:t>Air Resistance </a:t>
            </a:r>
          </a:p>
          <a:p>
            <a:pPr eaLnBrk="1" hangingPunct="1"/>
            <a:endParaRPr lang="en-GB" sz="2800" dirty="0">
              <a:latin typeface="Arial" pitchFamily="34" charset="0"/>
              <a:cs typeface="Arial" pitchFamily="34" charset="0"/>
            </a:endParaRPr>
          </a:p>
          <a:p>
            <a:pPr eaLnBrk="1" hangingPunct="1"/>
            <a:r>
              <a:rPr lang="en-GB" sz="2800" dirty="0">
                <a:latin typeface="Arial" pitchFamily="34" charset="0"/>
                <a:cs typeface="Arial" pitchFamily="34" charset="0"/>
              </a:rPr>
              <a:t>Applied Force (Push) </a:t>
            </a:r>
          </a:p>
          <a:p>
            <a:pPr eaLnBrk="1" hangingPunct="1"/>
            <a:endParaRPr lang="en-GB" sz="2800" dirty="0">
              <a:latin typeface="Arial" pitchFamily="34" charset="0"/>
              <a:cs typeface="Arial" pitchFamily="34" charset="0"/>
            </a:endParaRPr>
          </a:p>
          <a:p>
            <a:pPr eaLnBrk="1" hangingPunct="1"/>
            <a:r>
              <a:rPr lang="en-GB" sz="2800" dirty="0">
                <a:latin typeface="Arial" pitchFamily="34" charset="0"/>
                <a:cs typeface="Arial" pitchFamily="34" charset="0"/>
              </a:rPr>
              <a:t>Spring Force (Twist)</a:t>
            </a:r>
          </a:p>
        </p:txBody>
      </p:sp>
      <p:sp>
        <p:nvSpPr>
          <p:cNvPr id="32776" name="Line 8"/>
          <p:cNvSpPr>
            <a:spLocks noChangeShapeType="1"/>
          </p:cNvSpPr>
          <p:nvPr/>
        </p:nvSpPr>
        <p:spPr bwMode="auto">
          <a:xfrm>
            <a:off x="468313" y="2276475"/>
            <a:ext cx="8351837" cy="0"/>
          </a:xfrm>
          <a:prstGeom prst="line">
            <a:avLst/>
          </a:prstGeom>
          <a:noFill/>
          <a:ln w="19050">
            <a:solidFill>
              <a:srgbClr val="FF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777" name="Line 9"/>
          <p:cNvSpPr>
            <a:spLocks noChangeShapeType="1"/>
          </p:cNvSpPr>
          <p:nvPr/>
        </p:nvSpPr>
        <p:spPr bwMode="auto">
          <a:xfrm>
            <a:off x="4648200" y="1600200"/>
            <a:ext cx="0" cy="4824413"/>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32778" name="Text Box 10"/>
          <p:cNvSpPr txBox="1">
            <a:spLocks noChangeArrowheads="1"/>
          </p:cNvSpPr>
          <p:nvPr/>
        </p:nvSpPr>
        <p:spPr bwMode="auto">
          <a:xfrm>
            <a:off x="340195" y="5822447"/>
            <a:ext cx="37449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buFont typeface="Arial" pitchFamily="34" charset="0"/>
              <a:buNone/>
            </a:pPr>
            <a:r>
              <a:rPr lang="en-GB" sz="1000" dirty="0">
                <a:latin typeface="Arial" pitchFamily="34" charset="0"/>
                <a:cs typeface="Arial" pitchFamily="34" charset="0"/>
              </a:rPr>
              <a:t>http://www.physicsclassroom.com/class/newtlaws/u2l2b.cfm</a:t>
            </a:r>
            <a:endParaRPr lang="en-GB" sz="1800" dirty="0">
              <a:latin typeface="Arial" pitchFamily="34" charset="0"/>
              <a:cs typeface="Arial" pitchFamily="34" charset="0"/>
            </a:endParaRPr>
          </a:p>
        </p:txBody>
      </p:sp>
      <p:sp>
        <p:nvSpPr>
          <p:cNvPr id="32779" name="Rectangle 1"/>
          <p:cNvSpPr>
            <a:spLocks noChangeArrowheads="1"/>
          </p:cNvSpPr>
          <p:nvPr/>
        </p:nvSpPr>
        <p:spPr bwMode="auto">
          <a:xfrm>
            <a:off x="396875" y="1581150"/>
            <a:ext cx="4213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200" b="1" dirty="0">
                <a:solidFill>
                  <a:srgbClr val="FF0066"/>
                </a:solidFill>
                <a:latin typeface="Arial" pitchFamily="34" charset="0"/>
                <a:cs typeface="Arial" pitchFamily="34" charset="0"/>
              </a:rPr>
              <a:t>Non- Contact Forces</a:t>
            </a:r>
          </a:p>
        </p:txBody>
      </p:sp>
      <p:sp>
        <p:nvSpPr>
          <p:cNvPr id="32780" name="Rectangle 2"/>
          <p:cNvSpPr>
            <a:spLocks noChangeArrowheads="1"/>
          </p:cNvSpPr>
          <p:nvPr/>
        </p:nvSpPr>
        <p:spPr bwMode="auto">
          <a:xfrm>
            <a:off x="5148263" y="1665288"/>
            <a:ext cx="3165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200" b="1" dirty="0">
                <a:solidFill>
                  <a:srgbClr val="FF0066"/>
                </a:solidFill>
                <a:latin typeface="Arial" pitchFamily="34" charset="0"/>
                <a:cs typeface="Arial" pitchFamily="34" charset="0"/>
              </a:rPr>
              <a:t>Contact Forces</a:t>
            </a:r>
          </a:p>
        </p:txBody>
      </p:sp>
    </p:spTree>
    <p:extLst>
      <p:ext uri="{BB962C8B-B14F-4D97-AF65-F5344CB8AC3E}">
        <p14:creationId xmlns:p14="http://schemas.microsoft.com/office/powerpoint/2010/main" val="40649660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wipe(up)">
                                      <p:cBhvr>
                                        <p:cTn id="7" dur="500"/>
                                        <p:tgtEl>
                                          <p:spTgt spid="3174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1750"/>
                                        </p:tgtEl>
                                        <p:attrNameLst>
                                          <p:attrName>style.visibility</p:attrName>
                                        </p:attrNameLst>
                                      </p:cBhvr>
                                      <p:to>
                                        <p:strVal val="visible"/>
                                      </p:to>
                                    </p:set>
                                    <p:animEffect transition="in" filter="wipe(up)">
                                      <p:cBhvr>
                                        <p:cTn id="12" dur="5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p:bldP spid="3175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Rectangle 2"/>
          <p:cNvSpPr>
            <a:spLocks noGrp="1" noChangeArrowheads="1"/>
          </p:cNvSpPr>
          <p:nvPr>
            <p:ph type="title"/>
          </p:nvPr>
        </p:nvSpPr>
        <p:spPr/>
        <p:txBody>
          <a:bodyPr/>
          <a:lstStyle/>
          <a:p>
            <a:pPr eaLnBrk="1" hangingPunct="1"/>
            <a:r>
              <a:rPr lang="en-GB" dirty="0"/>
              <a:t>WHAT CAUSES THESE FORCES? </a:t>
            </a:r>
          </a:p>
        </p:txBody>
      </p:sp>
      <p:sp>
        <p:nvSpPr>
          <p:cNvPr id="3379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AAB7894-4C7E-4E00-870C-2B0F6CA38A25}" type="datetime1">
              <a:rPr lang="en-GB" sz="1400" smtClean="0"/>
              <a:t>22/08/2021</a:t>
            </a:fld>
            <a:endParaRPr lang="en-GB" sz="1400" dirty="0"/>
          </a:p>
        </p:txBody>
      </p:sp>
      <p:sp>
        <p:nvSpPr>
          <p:cNvPr id="3379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37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6847E80-5D40-443B-9880-3211CFBB7351}" type="slidenum">
              <a:rPr lang="en-GB" sz="2000" smtClean="0">
                <a:solidFill>
                  <a:schemeClr val="accent1"/>
                </a:solidFill>
              </a:rPr>
              <a:pPr eaLnBrk="1" hangingPunct="1"/>
              <a:t>41</a:t>
            </a:fld>
            <a:endParaRPr lang="en-GB" sz="2000" dirty="0">
              <a:solidFill>
                <a:schemeClr val="accent1"/>
              </a:solidFill>
            </a:endParaRPr>
          </a:p>
        </p:txBody>
      </p:sp>
      <p:pic>
        <p:nvPicPr>
          <p:cNvPr id="4382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459001">
            <a:off x="323172" y="692696"/>
            <a:ext cx="4129088"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7050" y="4501284"/>
            <a:ext cx="3333750"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8475" y="1200150"/>
            <a:ext cx="1957388"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141787"/>
            <a:ext cx="2405063" cy="240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304800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82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87824" y="1905000"/>
            <a:ext cx="38100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7618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38275"/>
                                        </p:tgtEl>
                                        <p:attrNameLst>
                                          <p:attrName>style.visibility</p:attrName>
                                        </p:attrNameLst>
                                      </p:cBhvr>
                                      <p:to>
                                        <p:strVal val="visible"/>
                                      </p:to>
                                    </p:set>
                                    <p:animEffect transition="in" filter="dissolve">
                                      <p:cBhvr>
                                        <p:cTn id="7" dur="500"/>
                                        <p:tgtEl>
                                          <p:spTgt spid="4382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38276"/>
                                        </p:tgtEl>
                                        <p:attrNameLst>
                                          <p:attrName>style.visibility</p:attrName>
                                        </p:attrNameLst>
                                      </p:cBhvr>
                                      <p:to>
                                        <p:strVal val="visible"/>
                                      </p:to>
                                    </p:set>
                                    <p:animEffect transition="in" filter="dissolve">
                                      <p:cBhvr>
                                        <p:cTn id="12" dur="500"/>
                                        <p:tgtEl>
                                          <p:spTgt spid="4382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38277"/>
                                        </p:tgtEl>
                                        <p:attrNameLst>
                                          <p:attrName>style.visibility</p:attrName>
                                        </p:attrNameLst>
                                      </p:cBhvr>
                                      <p:to>
                                        <p:strVal val="visible"/>
                                      </p:to>
                                    </p:set>
                                    <p:animEffect transition="in" filter="dissolve">
                                      <p:cBhvr>
                                        <p:cTn id="17" dur="500"/>
                                        <p:tgtEl>
                                          <p:spTgt spid="43827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438278"/>
                                        </p:tgtEl>
                                        <p:attrNameLst>
                                          <p:attrName>style.visibility</p:attrName>
                                        </p:attrNameLst>
                                      </p:cBhvr>
                                      <p:to>
                                        <p:strVal val="visible"/>
                                      </p:to>
                                    </p:set>
                                    <p:animEffect transition="in" filter="dissolve">
                                      <p:cBhvr>
                                        <p:cTn id="22" dur="500"/>
                                        <p:tgtEl>
                                          <p:spTgt spid="43827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438279"/>
                                        </p:tgtEl>
                                        <p:attrNameLst>
                                          <p:attrName>style.visibility</p:attrName>
                                        </p:attrNameLst>
                                      </p:cBhvr>
                                      <p:to>
                                        <p:strVal val="visible"/>
                                      </p:to>
                                    </p:set>
                                    <p:animEffect transition="in" filter="dissolve">
                                      <p:cBhvr>
                                        <p:cTn id="27" dur="500"/>
                                        <p:tgtEl>
                                          <p:spTgt spid="4382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nodeType="clickEffect">
                                  <p:stCondLst>
                                    <p:cond delay="0"/>
                                  </p:stCondLst>
                                  <p:childTnLst>
                                    <p:set>
                                      <p:cBhvr>
                                        <p:cTn id="31" dur="1" fill="hold">
                                          <p:stCondLst>
                                            <p:cond delay="0"/>
                                          </p:stCondLst>
                                        </p:cTn>
                                        <p:tgtEl>
                                          <p:spTgt spid="438280"/>
                                        </p:tgtEl>
                                        <p:attrNameLst>
                                          <p:attrName>style.visibility</p:attrName>
                                        </p:attrNameLst>
                                      </p:cBhvr>
                                      <p:to>
                                        <p:strVal val="visible"/>
                                      </p:to>
                                    </p:set>
                                    <p:animEffect transition="in" filter="dissolve">
                                      <p:cBhvr>
                                        <p:cTn id="32" dur="500"/>
                                        <p:tgtEl>
                                          <p:spTgt spid="438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GB" sz="1400" dirty="0"/>
          </a:p>
        </p:txBody>
      </p:sp>
      <p:sp>
        <p:nvSpPr>
          <p:cNvPr id="348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0991855-9B13-42AC-A022-54D937D0EE94}" type="slidenum">
              <a:rPr lang="en-GB" sz="2000" smtClean="0">
                <a:solidFill>
                  <a:schemeClr val="accent1"/>
                </a:solidFill>
              </a:rPr>
              <a:pPr eaLnBrk="1" hangingPunct="1"/>
              <a:t>42</a:t>
            </a:fld>
            <a:endParaRPr lang="en-GB" sz="2000" dirty="0">
              <a:solidFill>
                <a:schemeClr val="accent1"/>
              </a:solidFill>
            </a:endParaRPr>
          </a:p>
        </p:txBody>
      </p:sp>
      <p:sp>
        <p:nvSpPr>
          <p:cNvPr id="34821" name="TextBox 1"/>
          <p:cNvSpPr txBox="1">
            <a:spLocks noChangeArrowheads="1"/>
          </p:cNvSpPr>
          <p:nvPr/>
        </p:nvSpPr>
        <p:spPr bwMode="auto">
          <a:xfrm>
            <a:off x="152400" y="228600"/>
            <a:ext cx="770572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sz="4000" u="sng" dirty="0">
                <a:latin typeface="Arial" pitchFamily="34" charset="0"/>
                <a:cs typeface="Arial" pitchFamily="34" charset="0"/>
              </a:rPr>
              <a:t>Activity: Write out which force fits with each picture</a:t>
            </a:r>
          </a:p>
          <a:p>
            <a:pPr algn="ctr" eaLnBrk="1" hangingPunct="1"/>
            <a:r>
              <a:rPr lang="en-GB" sz="4000" dirty="0">
                <a:solidFill>
                  <a:schemeClr val="bg1"/>
                </a:solidFill>
                <a:latin typeface="Arial" pitchFamily="34" charset="0"/>
                <a:cs typeface="Arial" pitchFamily="34" charset="0"/>
              </a:rPr>
              <a:t> Use the white board and write the force that acts on the picture and state whether they are </a:t>
            </a:r>
            <a:r>
              <a:rPr lang="en-GB" sz="4000" dirty="0">
                <a:solidFill>
                  <a:srgbClr val="FF0066"/>
                </a:solidFill>
                <a:latin typeface="Arial" pitchFamily="34" charset="0"/>
                <a:cs typeface="Arial" pitchFamily="34" charset="0"/>
              </a:rPr>
              <a:t>CONTACT</a:t>
            </a:r>
            <a:r>
              <a:rPr lang="en-GB" sz="4000" dirty="0">
                <a:solidFill>
                  <a:schemeClr val="bg1"/>
                </a:solidFill>
                <a:latin typeface="Arial" pitchFamily="34" charset="0"/>
                <a:cs typeface="Arial" pitchFamily="34" charset="0"/>
              </a:rPr>
              <a:t> or </a:t>
            </a:r>
            <a:r>
              <a:rPr lang="en-GB" sz="4000" dirty="0">
                <a:solidFill>
                  <a:srgbClr val="FF0066"/>
                </a:solidFill>
                <a:latin typeface="Arial" pitchFamily="34" charset="0"/>
                <a:cs typeface="Arial" pitchFamily="34" charset="0"/>
              </a:rPr>
              <a:t>NON CONTACT</a:t>
            </a:r>
            <a:r>
              <a:rPr lang="en-GB" sz="4000" dirty="0">
                <a:latin typeface="Arial" pitchFamily="34" charset="0"/>
                <a:cs typeface="Arial" pitchFamily="34" charset="0"/>
              </a:rPr>
              <a:t> </a:t>
            </a:r>
          </a:p>
        </p:txBody>
      </p:sp>
      <p:sp>
        <p:nvSpPr>
          <p:cNvPr id="34822" name="TextBox 2"/>
          <p:cNvSpPr txBox="1">
            <a:spLocks noChangeArrowheads="1"/>
          </p:cNvSpPr>
          <p:nvPr/>
        </p:nvSpPr>
        <p:spPr bwMode="auto">
          <a:xfrm>
            <a:off x="539750" y="3743285"/>
            <a:ext cx="80645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3200" b="1" i="1" dirty="0">
                <a:latin typeface="Arial" pitchFamily="34" charset="0"/>
                <a:cs typeface="Arial" pitchFamily="34" charset="0"/>
              </a:rPr>
              <a:t>Weight		Air resistance		Pull</a:t>
            </a:r>
          </a:p>
          <a:p>
            <a:pPr eaLnBrk="1" hangingPunct="1"/>
            <a:endParaRPr lang="en-GB" sz="3200" b="1" i="1" dirty="0">
              <a:latin typeface="Arial" pitchFamily="34" charset="0"/>
              <a:cs typeface="Arial" pitchFamily="34" charset="0"/>
            </a:endParaRPr>
          </a:p>
          <a:p>
            <a:pPr eaLnBrk="1" hangingPunct="1"/>
            <a:r>
              <a:rPr lang="en-GB" sz="3200" b="1" i="1" dirty="0">
                <a:latin typeface="Arial" pitchFamily="34" charset="0"/>
                <a:cs typeface="Arial" pitchFamily="34" charset="0"/>
              </a:rPr>
              <a:t>	Upthrust			Friction</a:t>
            </a:r>
          </a:p>
          <a:p>
            <a:pPr eaLnBrk="1" hangingPunct="1"/>
            <a:endParaRPr lang="en-GB" sz="3200" b="1" i="1" dirty="0">
              <a:latin typeface="Arial" pitchFamily="34" charset="0"/>
              <a:cs typeface="Arial" pitchFamily="34" charset="0"/>
            </a:endParaRPr>
          </a:p>
          <a:p>
            <a:pPr eaLnBrk="1" hangingPunct="1"/>
            <a:r>
              <a:rPr lang="en-GB" sz="3200" b="1" i="1" dirty="0">
                <a:latin typeface="Arial" pitchFamily="34" charset="0"/>
                <a:cs typeface="Arial" pitchFamily="34" charset="0"/>
              </a:rPr>
              <a:t>	Water resistance			Push</a:t>
            </a:r>
          </a:p>
        </p:txBody>
      </p:sp>
    </p:spTree>
    <p:extLst>
      <p:ext uri="{BB962C8B-B14F-4D97-AF65-F5344CB8AC3E}">
        <p14:creationId xmlns:p14="http://schemas.microsoft.com/office/powerpoint/2010/main" val="2466396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8D97A93-31F0-4C9B-BAC2-6324D124612C}" type="slidenum">
              <a:rPr lang="en-GB" sz="2000" smtClean="0">
                <a:solidFill>
                  <a:schemeClr val="accent1"/>
                </a:solidFill>
              </a:rPr>
              <a:pPr eaLnBrk="1" hangingPunct="1"/>
              <a:t>43</a:t>
            </a:fld>
            <a:endParaRPr lang="en-GB" sz="2000" dirty="0">
              <a:solidFill>
                <a:schemeClr val="accent1"/>
              </a:solidFill>
            </a:endParaRPr>
          </a:p>
        </p:txBody>
      </p:sp>
      <p:grpSp>
        <p:nvGrpSpPr>
          <p:cNvPr id="35845" name="Group 4"/>
          <p:cNvGrpSpPr>
            <a:grpSpLocks/>
          </p:cNvGrpSpPr>
          <p:nvPr/>
        </p:nvGrpSpPr>
        <p:grpSpPr bwMode="auto">
          <a:xfrm>
            <a:off x="2627313" y="1196975"/>
            <a:ext cx="3457575" cy="4319588"/>
            <a:chOff x="460" y="768"/>
            <a:chExt cx="763" cy="1265"/>
          </a:xfrm>
        </p:grpSpPr>
        <p:sp>
          <p:nvSpPr>
            <p:cNvPr id="35848" name="Rectangle 5" descr="Granite"/>
            <p:cNvSpPr>
              <a:spLocks noChangeArrowheads="1"/>
            </p:cNvSpPr>
            <p:nvPr/>
          </p:nvSpPr>
          <p:spPr bwMode="auto">
            <a:xfrm>
              <a:off x="460" y="1852"/>
              <a:ext cx="763" cy="181"/>
            </a:xfrm>
            <a:prstGeom prst="rect">
              <a:avLst/>
            </a:prstGeom>
            <a:blipFill dpi="0" rotWithShape="1">
              <a:blip r:embed="rId2"/>
              <a:srcRect/>
              <a:tile tx="0" ty="0" sx="100000" sy="100000" flip="none" algn="tl"/>
            </a:blip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pic>
          <p:nvPicPr>
            <p:cNvPr id="35849" name="Picture 6" descr="Happy bl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 y="768"/>
              <a:ext cx="642" cy="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6156176" y="1412776"/>
            <a:ext cx="2300886" cy="923330"/>
          </a:xfrm>
          <a:prstGeom prst="rect">
            <a:avLst/>
          </a:prstGeom>
          <a:noFill/>
        </p:spPr>
        <p:txBody>
          <a:bodyPr wrap="none">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Weight</a:t>
            </a:r>
          </a:p>
        </p:txBody>
      </p:sp>
      <p:sp>
        <p:nvSpPr>
          <p:cNvPr id="3" name="Down Arrow 2"/>
          <p:cNvSpPr/>
          <p:nvPr/>
        </p:nvSpPr>
        <p:spPr>
          <a:xfrm>
            <a:off x="3708400" y="4652963"/>
            <a:ext cx="1008063" cy="14239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Tree>
    <p:extLst>
      <p:ext uri="{BB962C8B-B14F-4D97-AF65-F5344CB8AC3E}">
        <p14:creationId xmlns:p14="http://schemas.microsoft.com/office/powerpoint/2010/main" val="33538803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grpId="0" nodeType="clickEffect">
                                  <p:stCondLst>
                                    <p:cond delay="0"/>
                                  </p:stCondLst>
                                  <p:childTnLst>
                                    <p:animMotion origin="layout" path="M 0.00799 -0.27176 L -2.77778E-7 0.14838 " pathEditMode="relative" rAng="0" ptsTypes="AA">
                                      <p:cBhvr>
                                        <p:cTn id="6" dur="2000" fill="hold"/>
                                        <p:tgtEl>
                                          <p:spTgt spid="3"/>
                                        </p:tgtEl>
                                        <p:attrNameLst>
                                          <p:attrName>ppt_x</p:attrName>
                                          <p:attrName>ppt_y</p:attrName>
                                        </p:attrNameLst>
                                      </p:cBhvr>
                                      <p:rCtr x="-399" y="20995"/>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5726E05-9E1E-4C5A-A213-6FB586D057A7}" type="datetime1">
              <a:rPr lang="en-GB" sz="1400" smtClean="0"/>
              <a:t>22/08/2021</a:t>
            </a:fld>
            <a:endParaRPr lang="en-GB" sz="1400" dirty="0"/>
          </a:p>
        </p:txBody>
      </p:sp>
      <p:sp>
        <p:nvSpPr>
          <p:cNvPr id="36868"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68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6B4691B-DC8E-4069-A9FE-279745982C7B}" type="slidenum">
              <a:rPr lang="en-GB" sz="2000" smtClean="0">
                <a:solidFill>
                  <a:schemeClr val="accent1"/>
                </a:solidFill>
              </a:rPr>
              <a:pPr eaLnBrk="1" hangingPunct="1"/>
              <a:t>44</a:t>
            </a:fld>
            <a:endParaRPr lang="en-GB" sz="2000" dirty="0">
              <a:solidFill>
                <a:schemeClr val="accent1"/>
              </a:solidFill>
            </a:endParaRPr>
          </a:p>
        </p:txBody>
      </p:sp>
      <p:pic>
        <p:nvPicPr>
          <p:cNvPr id="36869" name="Picture 2" descr="http://t1.gstatic.com/images?q=tbn:ANd9GcSU_RHVBpAqcxjEYUx1e7kptfY3nyZ-T2YqSUgkiWrrHtj06AuvW8l30mOO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714375"/>
            <a:ext cx="7431087"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AutoShape 17"/>
          <p:cNvSpPr>
            <a:spLocks noChangeArrowheads="1"/>
          </p:cNvSpPr>
          <p:nvPr/>
        </p:nvSpPr>
        <p:spPr bwMode="auto">
          <a:xfrm rot="-5400000">
            <a:off x="1620838" y="1339850"/>
            <a:ext cx="1079500" cy="2378075"/>
          </a:xfrm>
          <a:prstGeom prst="downArrow">
            <a:avLst>
              <a:gd name="adj1" fmla="val 50000"/>
              <a:gd name="adj2" fmla="val 35930"/>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sp>
        <p:nvSpPr>
          <p:cNvPr id="3" name="Rectangle 2"/>
          <p:cNvSpPr/>
          <p:nvPr/>
        </p:nvSpPr>
        <p:spPr>
          <a:xfrm>
            <a:off x="734233" y="3342481"/>
            <a:ext cx="2218518" cy="923330"/>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PULL</a:t>
            </a:r>
          </a:p>
        </p:txBody>
      </p:sp>
    </p:spTree>
    <p:extLst>
      <p:ext uri="{BB962C8B-B14F-4D97-AF65-F5344CB8AC3E}">
        <p14:creationId xmlns:p14="http://schemas.microsoft.com/office/powerpoint/2010/main" val="10015698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0.14583 0.00532 L 0.17518 0.00532 " pathEditMode="relative" rAng="0" ptsTypes="AA">
                                      <p:cBhvr>
                                        <p:cTn id="6" dur="2000" fill="hold"/>
                                        <p:tgtEl>
                                          <p:spTgt spid="36870"/>
                                        </p:tgtEl>
                                        <p:attrNameLst>
                                          <p:attrName>ppt_x</p:attrName>
                                          <p:attrName>ppt_y</p:attrName>
                                        </p:attrNameLst>
                                      </p:cBhvr>
                                      <p:rCtr x="16042" y="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ntr" presetSubtype="32"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out)">
                                      <p:cBhvr>
                                        <p:cTn id="11"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E7AEC8B-E9C6-4023-A431-D4A61E6572BE}" type="datetime1">
              <a:rPr lang="en-GB" sz="1400" smtClean="0"/>
              <a:t>22/08/2021</a:t>
            </a:fld>
            <a:endParaRPr lang="en-GB" sz="1400" dirty="0"/>
          </a:p>
        </p:txBody>
      </p:sp>
      <p:sp>
        <p:nvSpPr>
          <p:cNvPr id="3789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78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189F0-D1DC-4597-AEDE-B7DBCECD60FD}" type="slidenum">
              <a:rPr lang="en-GB" sz="2000" smtClean="0">
                <a:solidFill>
                  <a:schemeClr val="accent1"/>
                </a:solidFill>
              </a:rPr>
              <a:pPr eaLnBrk="1" hangingPunct="1"/>
              <a:t>45</a:t>
            </a:fld>
            <a:endParaRPr lang="en-GB" sz="2000" dirty="0">
              <a:solidFill>
                <a:schemeClr val="accent1"/>
              </a:solidFill>
            </a:endParaRPr>
          </a:p>
        </p:txBody>
      </p:sp>
      <p:pic>
        <p:nvPicPr>
          <p:cNvPr id="37893" name="Picture 20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388" y="1125538"/>
            <a:ext cx="7343775" cy="440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AutoShape 17"/>
          <p:cNvSpPr>
            <a:spLocks noChangeArrowheads="1"/>
          </p:cNvSpPr>
          <p:nvPr/>
        </p:nvSpPr>
        <p:spPr bwMode="auto">
          <a:xfrm rot="-5400000">
            <a:off x="5183188" y="3176588"/>
            <a:ext cx="863600" cy="1943100"/>
          </a:xfrm>
          <a:prstGeom prst="downArrow">
            <a:avLst>
              <a:gd name="adj1" fmla="val 50000"/>
              <a:gd name="adj2" fmla="val 36698"/>
            </a:avLst>
          </a:prstGeom>
          <a:solidFill>
            <a:srgbClr val="FF0000"/>
          </a:solidFill>
          <a:ln w="9525">
            <a:solidFill>
              <a:schemeClr val="tx1"/>
            </a:solidFill>
            <a:miter lim="800000"/>
            <a:headEnd/>
            <a:tailEnd/>
          </a:ln>
        </p:spPr>
        <p:txBody>
          <a:bodyPr vert="eaVert" wrap="none" anchor="ctr"/>
          <a:lstStyle/>
          <a:p>
            <a:endParaRPr lang="en-US" sz="1800" dirty="0">
              <a:latin typeface="Arial" pitchFamily="34" charset="0"/>
              <a:cs typeface="Arial" pitchFamily="34" charset="0"/>
            </a:endParaRPr>
          </a:p>
        </p:txBody>
      </p:sp>
      <p:sp>
        <p:nvSpPr>
          <p:cNvPr id="7" name="Rectangle 6"/>
          <p:cNvSpPr/>
          <p:nvPr/>
        </p:nvSpPr>
        <p:spPr>
          <a:xfrm>
            <a:off x="467544" y="3686472"/>
            <a:ext cx="2218518" cy="923330"/>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PULL</a:t>
            </a:r>
          </a:p>
        </p:txBody>
      </p:sp>
      <p:sp>
        <p:nvSpPr>
          <p:cNvPr id="8" name="AutoShape 17"/>
          <p:cNvSpPr>
            <a:spLocks noChangeArrowheads="1"/>
          </p:cNvSpPr>
          <p:nvPr/>
        </p:nvSpPr>
        <p:spPr bwMode="auto">
          <a:xfrm rot="5400000">
            <a:off x="4032250" y="4125913"/>
            <a:ext cx="863600" cy="1943100"/>
          </a:xfrm>
          <a:prstGeom prst="downArrow">
            <a:avLst>
              <a:gd name="adj1" fmla="val 50000"/>
              <a:gd name="adj2" fmla="val 36698"/>
            </a:avLst>
          </a:prstGeom>
          <a:solidFill>
            <a:schemeClr val="accent2">
              <a:lumMod val="75000"/>
            </a:schemeClr>
          </a:solidFill>
          <a:ln w="9525">
            <a:solidFill>
              <a:schemeClr val="accent2">
                <a:lumMod val="60000"/>
                <a:lumOff val="40000"/>
              </a:schemeClr>
            </a:solidFill>
            <a:miter lim="800000"/>
            <a:headEnd/>
            <a:tailEnd/>
          </a:ln>
        </p:spPr>
        <p:txBody>
          <a:bodyPr vert="eaVert" wrap="none" anchor="ctr"/>
          <a:lstStyle/>
          <a:p>
            <a:pPr>
              <a:defRPr/>
            </a:pPr>
            <a:endParaRPr lang="en-US" sz="1800" dirty="0">
              <a:latin typeface="Arial" charset="0"/>
              <a:cs typeface="Arial" charset="0"/>
            </a:endParaRPr>
          </a:p>
        </p:txBody>
      </p:sp>
      <p:sp>
        <p:nvSpPr>
          <p:cNvPr id="9" name="Rectangle 8"/>
          <p:cNvSpPr/>
          <p:nvPr/>
        </p:nvSpPr>
        <p:spPr>
          <a:xfrm>
            <a:off x="5614988" y="4609802"/>
            <a:ext cx="3277492" cy="1754326"/>
          </a:xfrm>
          <a:prstGeom prst="rect">
            <a:avLst/>
          </a:prstGeom>
        </p:spPr>
        <p:txBody>
          <a:bodyPr>
            <a:spAutoFit/>
          </a:bodyPr>
          <a:lstStyle/>
          <a:p>
            <a:pPr algn="ctr">
              <a:defRPr/>
            </a:pPr>
            <a:r>
              <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Water Resistance</a:t>
            </a:r>
          </a:p>
        </p:txBody>
      </p:sp>
    </p:spTree>
    <p:extLst>
      <p:ext uri="{BB962C8B-B14F-4D97-AF65-F5344CB8AC3E}">
        <p14:creationId xmlns:p14="http://schemas.microsoft.com/office/powerpoint/2010/main" val="2765946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0.42899 0.01065 L -0.06684 0.01065 " pathEditMode="relative" rAng="0" ptsTypes="AA">
                                      <p:cBhvr>
                                        <p:cTn id="6" dur="2000" fill="hold"/>
                                        <p:tgtEl>
                                          <p:spTgt spid="37894"/>
                                        </p:tgtEl>
                                        <p:attrNameLst>
                                          <p:attrName>ppt_x</p:attrName>
                                          <p:attrName>ppt_y</p:attrName>
                                        </p:attrNameLst>
                                      </p:cBhvr>
                                      <p:rCtr x="18108" y="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5" presetClass="path" presetSubtype="0" accel="50000" decel="50000" fill="hold" grpId="0" nodeType="clickEffect">
                                  <p:stCondLst>
                                    <p:cond delay="0"/>
                                  </p:stCondLst>
                                  <p:childTnLst>
                                    <p:animMotion origin="layout" path="M 0 0 L -0.25 0 E" pathEditMode="relative" ptsTypes="">
                                      <p:cBhvr>
                                        <p:cTn id="15" dur="2000" fill="hold"/>
                                        <p:tgtEl>
                                          <p:spTgt spid="8"/>
                                        </p:tgtEl>
                                        <p:attrNameLst>
                                          <p:attrName>ppt_x</p:attrName>
                                          <p:attrName>ppt_y</p:attrName>
                                        </p:attrNameLst>
                                      </p:cBhvr>
                                    </p:animMotion>
                                  </p:childTnLst>
                                </p:cTn>
                              </p:par>
                            </p:childTnLst>
                          </p:cTn>
                        </p:par>
                      </p:childTnLst>
                    </p:cTn>
                  </p:par>
                  <p:par>
                    <p:cTn id="16" fill="hold" nodeType="clickPar">
                      <p:stCondLst>
                        <p:cond delay="indefinite"/>
                      </p:stCondLst>
                      <p:childTnLst>
                        <p:par>
                          <p:cTn id="17" fill="hold" nodeType="withGroup">
                            <p:stCondLst>
                              <p:cond delay="0"/>
                            </p:stCondLst>
                            <p:childTnLst>
                              <p:par>
                                <p:cTn id="18" presetID="21"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heel(1)">
                                      <p:cBhvr>
                                        <p:cTn id="2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4" grpId="0" animBg="1"/>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ECBA9EF-CE38-414B-99A2-E8C93162F615}" type="datetime1">
              <a:rPr lang="en-GB" sz="1400" smtClean="0"/>
              <a:t>22/08/2021</a:t>
            </a:fld>
            <a:endParaRPr lang="en-GB" sz="1400" dirty="0"/>
          </a:p>
        </p:txBody>
      </p:sp>
      <p:sp>
        <p:nvSpPr>
          <p:cNvPr id="38916"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89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5DE6829-423F-493F-AFA0-8897E5FC26A6}" type="slidenum">
              <a:rPr lang="en-GB" sz="2000" smtClean="0">
                <a:solidFill>
                  <a:schemeClr val="accent1"/>
                </a:solidFill>
              </a:rPr>
              <a:pPr eaLnBrk="1" hangingPunct="1"/>
              <a:t>46</a:t>
            </a:fld>
            <a:endParaRPr lang="en-GB" sz="2000" dirty="0">
              <a:solidFill>
                <a:schemeClr val="accent1"/>
              </a:solidFill>
            </a:endParaRPr>
          </a:p>
        </p:txBody>
      </p:sp>
      <p:graphicFrame>
        <p:nvGraphicFramePr>
          <p:cNvPr id="38917" name="Object 7"/>
          <p:cNvGraphicFramePr>
            <a:graphicFrameLocks noChangeAspect="1"/>
          </p:cNvGraphicFramePr>
          <p:nvPr/>
        </p:nvGraphicFramePr>
        <p:xfrm>
          <a:off x="1619250" y="1196975"/>
          <a:ext cx="6408738" cy="2574925"/>
        </p:xfrm>
        <a:graphic>
          <a:graphicData uri="http://schemas.openxmlformats.org/presentationml/2006/ole">
            <mc:AlternateContent xmlns:mc="http://schemas.openxmlformats.org/markup-compatibility/2006">
              <mc:Choice xmlns:v="urn:schemas-microsoft-com:vml" Requires="v">
                <p:oleObj name="CorelDRAW 6.0" r:id="rId2" imgW="6496050" imgH="2619375" progId="CorelDRAW.Graphic.6">
                  <p:embed/>
                </p:oleObj>
              </mc:Choice>
              <mc:Fallback>
                <p:oleObj name="CorelDRAW 6.0" r:id="rId2" imgW="6496050" imgH="2619375" progId="CorelDRAW.Graphic.6">
                  <p:embed/>
                  <p:pic>
                    <p:nvPicPr>
                      <p:cNvPr id="38917"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196975"/>
                        <a:ext cx="6408738"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8919" name="AutoShape 16"/>
          <p:cNvSpPr>
            <a:spLocks noChangeArrowheads="1"/>
          </p:cNvSpPr>
          <p:nvPr/>
        </p:nvSpPr>
        <p:spPr bwMode="auto">
          <a:xfrm rot="10800000">
            <a:off x="3779838" y="3933825"/>
            <a:ext cx="1389062" cy="1987550"/>
          </a:xfrm>
          <a:prstGeom prst="downArrow">
            <a:avLst>
              <a:gd name="adj1" fmla="val 50000"/>
              <a:gd name="adj2" fmla="val 35864"/>
            </a:avLst>
          </a:prstGeom>
          <a:solidFill>
            <a:schemeClr val="accent1"/>
          </a:solidFill>
          <a:ln w="9525">
            <a:solidFill>
              <a:schemeClr val="accent1"/>
            </a:solidFill>
            <a:miter lim="800000"/>
            <a:headEnd/>
            <a:tailEnd/>
          </a:ln>
        </p:spPr>
        <p:txBody>
          <a:bodyPr wrap="none" anchor="ctr"/>
          <a:lstStyle/>
          <a:p>
            <a:endParaRPr lang="en-US" sz="1800" dirty="0">
              <a:latin typeface="Arial" pitchFamily="34" charset="0"/>
              <a:cs typeface="Arial" pitchFamily="34" charset="0"/>
            </a:endParaRPr>
          </a:p>
        </p:txBody>
      </p:sp>
      <p:sp>
        <p:nvSpPr>
          <p:cNvPr id="2" name="Rectangle 1"/>
          <p:cNvSpPr/>
          <p:nvPr/>
        </p:nvSpPr>
        <p:spPr>
          <a:xfrm>
            <a:off x="5755542" y="4696461"/>
            <a:ext cx="2622834" cy="1323439"/>
          </a:xfrm>
          <a:prstGeom prst="rect">
            <a:avLst/>
          </a:prstGeom>
        </p:spPr>
        <p:txBody>
          <a:bodyPr wrap="none">
            <a:spAutoFit/>
          </a:bodyPr>
          <a:lstStyle/>
          <a:p>
            <a:pPr algn="ctr">
              <a:defRPr/>
            </a:pPr>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Air</a:t>
            </a:r>
          </a:p>
          <a:p>
            <a:pPr algn="ctr">
              <a:defRPr/>
            </a:pPr>
            <a:r>
              <a:rPr lang="en-US" sz="40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Resistance</a:t>
            </a:r>
          </a:p>
        </p:txBody>
      </p:sp>
    </p:spTree>
    <p:extLst>
      <p:ext uri="{BB962C8B-B14F-4D97-AF65-F5344CB8AC3E}">
        <p14:creationId xmlns:p14="http://schemas.microsoft.com/office/powerpoint/2010/main" val="4221729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0.00295 0.24352 L 0.00295 -0.12408 " pathEditMode="relative" rAng="0" ptsTypes="AA">
                                      <p:cBhvr>
                                        <p:cTn id="6" dur="2000" fill="hold"/>
                                        <p:tgtEl>
                                          <p:spTgt spid="38919"/>
                                        </p:tgtEl>
                                        <p:attrNameLst>
                                          <p:attrName>ppt_x</p:attrName>
                                          <p:attrName>ppt_y</p:attrName>
                                        </p:attrNameLst>
                                      </p:cBhvr>
                                      <p:rCtr x="0" y="-1838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ntr" presetSubtype="2"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2)">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88F816B-08C1-4314-80F2-6C3290213AE5}" type="datetime1">
              <a:rPr lang="en-GB" sz="1400" smtClean="0"/>
              <a:t>22/08/2021</a:t>
            </a:fld>
            <a:endParaRPr lang="en-GB" sz="1400" dirty="0"/>
          </a:p>
        </p:txBody>
      </p:sp>
      <p:sp>
        <p:nvSpPr>
          <p:cNvPr id="39940"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399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67ACE44-8F55-4A2C-A88B-5D7D83B0B05C}" type="slidenum">
              <a:rPr lang="en-GB" sz="2000" smtClean="0">
                <a:solidFill>
                  <a:schemeClr val="accent1"/>
                </a:solidFill>
              </a:rPr>
              <a:pPr eaLnBrk="1" hangingPunct="1"/>
              <a:t>47</a:t>
            </a:fld>
            <a:endParaRPr lang="en-GB" sz="2000" dirty="0">
              <a:solidFill>
                <a:schemeClr val="accent1"/>
              </a:solidFill>
            </a:endParaRPr>
          </a:p>
        </p:txBody>
      </p:sp>
      <p:graphicFrame>
        <p:nvGraphicFramePr>
          <p:cNvPr id="39941" name="Object 8"/>
          <p:cNvGraphicFramePr>
            <a:graphicFrameLocks noChangeAspect="1"/>
          </p:cNvGraphicFramePr>
          <p:nvPr/>
        </p:nvGraphicFramePr>
        <p:xfrm>
          <a:off x="827088" y="1125538"/>
          <a:ext cx="7705725" cy="3721100"/>
        </p:xfrm>
        <a:graphic>
          <a:graphicData uri="http://schemas.openxmlformats.org/presentationml/2006/ole">
            <mc:AlternateContent xmlns:mc="http://schemas.openxmlformats.org/markup-compatibility/2006">
              <mc:Choice xmlns:v="urn:schemas-microsoft-com:vml" Requires="v">
                <p:oleObj name="CorelDRAW 6.0" r:id="rId2" imgW="6791325" imgH="2981325" progId="CorelDRAW.Graphic.6">
                  <p:embed/>
                </p:oleObj>
              </mc:Choice>
              <mc:Fallback>
                <p:oleObj name="CorelDRAW 6.0" r:id="rId2" imgW="6791325" imgH="2981325" progId="CorelDRAW.Graphic.6">
                  <p:embed/>
                  <p:pic>
                    <p:nvPicPr>
                      <p:cNvPr id="39941"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125538"/>
                        <a:ext cx="770572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43" name="AutoShape 17"/>
          <p:cNvSpPr>
            <a:spLocks noChangeArrowheads="1"/>
          </p:cNvSpPr>
          <p:nvPr/>
        </p:nvSpPr>
        <p:spPr bwMode="auto">
          <a:xfrm rot="5400000">
            <a:off x="5293519" y="3274219"/>
            <a:ext cx="1447800" cy="2462212"/>
          </a:xfrm>
          <a:prstGeom prst="downArrow">
            <a:avLst>
              <a:gd name="adj1" fmla="val 50000"/>
              <a:gd name="adj2" fmla="val 35903"/>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sp>
        <p:nvSpPr>
          <p:cNvPr id="2" name="Rectangle 1"/>
          <p:cNvSpPr/>
          <p:nvPr/>
        </p:nvSpPr>
        <p:spPr>
          <a:xfrm>
            <a:off x="4310188" y="5373216"/>
            <a:ext cx="3414717" cy="830997"/>
          </a:xfrm>
          <a:prstGeom prst="rect">
            <a:avLst/>
          </a:prstGeom>
        </p:spPr>
        <p:txBody>
          <a:bodyPr wrap="none">
            <a:spAutoFit/>
          </a:bodyPr>
          <a:lstStyle/>
          <a:p>
            <a:pPr algn="ctr">
              <a:defRPr/>
            </a:pPr>
            <a:r>
              <a:rPr lang="en-US"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 FRICTION</a:t>
            </a:r>
          </a:p>
        </p:txBody>
      </p:sp>
    </p:spTree>
    <p:extLst>
      <p:ext uri="{BB962C8B-B14F-4D97-AF65-F5344CB8AC3E}">
        <p14:creationId xmlns:p14="http://schemas.microsoft.com/office/powerpoint/2010/main" val="1815879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19618 0.00047 L -0.25 -4.44444E-6 " pathEditMode="relative" rAng="0" ptsTypes="AA">
                                      <p:cBhvr>
                                        <p:cTn id="6" dur="2000" fill="hold"/>
                                        <p:tgtEl>
                                          <p:spTgt spid="39943"/>
                                        </p:tgtEl>
                                        <p:attrNameLst>
                                          <p:attrName>ppt_x</p:attrName>
                                          <p:attrName>ppt_y</p:attrName>
                                        </p:attrNameLst>
                                      </p:cBhvr>
                                      <p:rCtr x="-22309" y="-23"/>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21" presetClass="entr" presetSubtype="3"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heel(3)">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DC6F283-2A98-41BE-B733-242AA0DC4F99}" type="datetime1">
              <a:rPr lang="en-GB" sz="1400" smtClean="0"/>
              <a:t>22/08/2021</a:t>
            </a:fld>
            <a:endParaRPr lang="en-GB" sz="1400" dirty="0"/>
          </a:p>
        </p:txBody>
      </p:sp>
      <p:sp>
        <p:nvSpPr>
          <p:cNvPr id="4096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09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8563BE9-C1B9-4812-B9A5-DE6A88219B78}" type="slidenum">
              <a:rPr lang="en-GB" sz="2000" smtClean="0">
                <a:solidFill>
                  <a:schemeClr val="accent1"/>
                </a:solidFill>
              </a:rPr>
              <a:pPr eaLnBrk="1" hangingPunct="1"/>
              <a:t>48</a:t>
            </a:fld>
            <a:endParaRPr lang="en-GB" sz="2000" dirty="0">
              <a:solidFill>
                <a:schemeClr val="accent1"/>
              </a:solidFill>
            </a:endParaRPr>
          </a:p>
        </p:txBody>
      </p:sp>
      <p:graphicFrame>
        <p:nvGraphicFramePr>
          <p:cNvPr id="40965" name="Object 9"/>
          <p:cNvGraphicFramePr>
            <a:graphicFrameLocks noChangeAspect="1"/>
          </p:cNvGraphicFramePr>
          <p:nvPr/>
        </p:nvGraphicFramePr>
        <p:xfrm>
          <a:off x="1258888" y="692150"/>
          <a:ext cx="6769100" cy="5040313"/>
        </p:xfrm>
        <a:graphic>
          <a:graphicData uri="http://schemas.openxmlformats.org/presentationml/2006/ole">
            <mc:AlternateContent xmlns:mc="http://schemas.openxmlformats.org/markup-compatibility/2006">
              <mc:Choice xmlns:v="urn:schemas-microsoft-com:vml" Requires="v">
                <p:oleObj name="CorelDRAW 6.0" r:id="rId2" imgW="6164151" imgH="5451862" progId="CorelDRAW.Graphic.6">
                  <p:embed/>
                </p:oleObj>
              </mc:Choice>
              <mc:Fallback>
                <p:oleObj name="CorelDRAW 6.0" r:id="rId2" imgW="6164151" imgH="5451862" progId="CorelDRAW.Graphic.6">
                  <p:embed/>
                  <p:pic>
                    <p:nvPicPr>
                      <p:cNvPr id="40965"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692150"/>
                        <a:ext cx="6769100" cy="504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91" name="AutoShape 18"/>
          <p:cNvSpPr>
            <a:spLocks noChangeArrowheads="1"/>
          </p:cNvSpPr>
          <p:nvPr/>
        </p:nvSpPr>
        <p:spPr bwMode="auto">
          <a:xfrm rot="10800000">
            <a:off x="3848100" y="4046538"/>
            <a:ext cx="1552575" cy="1579562"/>
          </a:xfrm>
          <a:prstGeom prst="downArrow">
            <a:avLst>
              <a:gd name="adj1" fmla="val 50000"/>
              <a:gd name="adj2" fmla="val 30192"/>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sp>
        <p:nvSpPr>
          <p:cNvPr id="2" name="Rectangle 1"/>
          <p:cNvSpPr/>
          <p:nvPr/>
        </p:nvSpPr>
        <p:spPr>
          <a:xfrm>
            <a:off x="5856121" y="4821470"/>
            <a:ext cx="2459583" cy="830997"/>
          </a:xfrm>
          <a:prstGeom prst="rect">
            <a:avLst/>
          </a:prstGeom>
        </p:spPr>
        <p:txBody>
          <a:bodyPr wrap="none">
            <a:spAutoFit/>
          </a:bodyPr>
          <a:lstStyle/>
          <a:p>
            <a:pPr algn="ctr">
              <a:defRPr/>
            </a:pPr>
            <a:r>
              <a:rPr lang="en-US" sz="48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Upthrust</a:t>
            </a:r>
          </a:p>
        </p:txBody>
      </p:sp>
    </p:spTree>
    <p:extLst>
      <p:ext uri="{BB962C8B-B14F-4D97-AF65-F5344CB8AC3E}">
        <p14:creationId xmlns:p14="http://schemas.microsoft.com/office/powerpoint/2010/main" val="34905121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4" presetClass="path" presetSubtype="0" accel="50000" decel="50000" fill="hold" grpId="0" nodeType="clickEffect">
                                  <p:stCondLst>
                                    <p:cond delay="0"/>
                                  </p:stCondLst>
                                  <p:childTnLst>
                                    <p:animMotion origin="layout" path="M 0 0.25 L 0 -2.22222E-6 " pathEditMode="relative" rAng="0" ptsTypes="AA">
                                      <p:cBhvr>
                                        <p:cTn id="6" dur="2000" fill="hold"/>
                                        <p:tgtEl>
                                          <p:spTgt spid="41991"/>
                                        </p:tgtEl>
                                        <p:attrNameLst>
                                          <p:attrName>ppt_x</p:attrName>
                                          <p:attrName>ppt_y</p:attrName>
                                        </p:attrNameLst>
                                      </p:cBhvr>
                                      <p:rCtr x="0" y="-12500"/>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16" presetClass="entr" presetSubtype="37"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out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1"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7D371F3-24B3-4A19-BB46-8823F892166D}" type="datetime1">
              <a:rPr lang="en-GB" sz="1400" smtClean="0"/>
              <a:t>22/08/2021</a:t>
            </a:fld>
            <a:endParaRPr lang="en-GB" sz="1400" dirty="0"/>
          </a:p>
        </p:txBody>
      </p:sp>
      <p:sp>
        <p:nvSpPr>
          <p:cNvPr id="41988"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19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956CE00-7E1B-4BEC-B5A2-54A63EFC69DD}" type="slidenum">
              <a:rPr lang="en-GB" sz="2000" smtClean="0">
                <a:solidFill>
                  <a:schemeClr val="accent1"/>
                </a:solidFill>
              </a:rPr>
              <a:pPr eaLnBrk="1" hangingPunct="1"/>
              <a:t>49</a:t>
            </a:fld>
            <a:endParaRPr lang="en-GB" sz="2000" dirty="0">
              <a:solidFill>
                <a:schemeClr val="accent1"/>
              </a:solidFill>
            </a:endParaRPr>
          </a:p>
        </p:txBody>
      </p:sp>
      <p:sp>
        <p:nvSpPr>
          <p:cNvPr id="41990" name="AutoShape 17"/>
          <p:cNvSpPr>
            <a:spLocks noChangeArrowheads="1"/>
          </p:cNvSpPr>
          <p:nvPr/>
        </p:nvSpPr>
        <p:spPr bwMode="auto">
          <a:xfrm rot="5400000">
            <a:off x="4427612" y="1557016"/>
            <a:ext cx="1081088" cy="2376488"/>
          </a:xfrm>
          <a:prstGeom prst="downArrow">
            <a:avLst>
              <a:gd name="adj1" fmla="val 50000"/>
              <a:gd name="adj2" fmla="val 35854"/>
            </a:avLst>
          </a:prstGeom>
          <a:solidFill>
            <a:srgbClr val="FF0000"/>
          </a:solidFill>
          <a:ln w="9525">
            <a:solidFill>
              <a:schemeClr val="tx1"/>
            </a:solidFill>
            <a:miter lim="800000"/>
            <a:headEnd/>
            <a:tailEnd/>
          </a:ln>
        </p:spPr>
        <p:txBody>
          <a:bodyPr wrap="none" anchor="ctr"/>
          <a:lstStyle/>
          <a:p>
            <a:endParaRPr lang="en-US" sz="1800" dirty="0">
              <a:latin typeface="Arial" pitchFamily="34" charset="0"/>
              <a:cs typeface="Arial" pitchFamily="34" charset="0"/>
            </a:endParaRPr>
          </a:p>
        </p:txBody>
      </p:sp>
      <p:pic>
        <p:nvPicPr>
          <p:cNvPr id="199684" name="Picture 4" descr="http://offleashdogtraining.com/wp-content/themes/offleash2012/images/pull-on-leas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65288"/>
            <a:ext cx="6362700" cy="4191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1809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path" presetSubtype="0" accel="50000" decel="50000" fill="hold" grpId="0" nodeType="clickEffect">
                                  <p:stCondLst>
                                    <p:cond delay="0"/>
                                  </p:stCondLst>
                                  <p:childTnLst>
                                    <p:animMotion origin="layout" path="M 0 0 L -0.25 0 E" pathEditMode="relative" ptsTypes="">
                                      <p:cBhvr>
                                        <p:cTn id="6" dur="2000" fill="hold"/>
                                        <p:tgtEl>
                                          <p:spTgt spid="4199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8E2B3-344E-46C2-8512-23E5367104B2}"/>
              </a:ext>
            </a:extLst>
          </p:cNvPr>
          <p:cNvSpPr>
            <a:spLocks noGrp="1"/>
          </p:cNvSpPr>
          <p:nvPr>
            <p:ph type="title"/>
          </p:nvPr>
        </p:nvSpPr>
        <p:spPr>
          <a:xfrm>
            <a:off x="2171700" y="764373"/>
            <a:ext cx="6457950" cy="1293028"/>
          </a:xfrm>
        </p:spPr>
        <p:txBody>
          <a:bodyPr vert="horz" lIns="91440" tIns="45720" rIns="91440" bIns="45720" rtlCol="0" anchor="ctr">
            <a:normAutofit/>
          </a:bodyPr>
          <a:lstStyle/>
          <a:p>
            <a:r>
              <a:rPr lang="en-US" kern="1200" cap="all" baseline="0" dirty="0">
                <a:solidFill>
                  <a:schemeClr val="tx1"/>
                </a:solidFill>
                <a:latin typeface="+mj-lt"/>
                <a:ea typeface="+mj-ea"/>
                <a:cs typeface="+mj-cs"/>
              </a:rPr>
              <a:t>So what is this subject called Physics?</a:t>
            </a:r>
          </a:p>
        </p:txBody>
      </p:sp>
      <p:sp>
        <p:nvSpPr>
          <p:cNvPr id="4" name="Explosion: 14 Points 3">
            <a:extLst>
              <a:ext uri="{FF2B5EF4-FFF2-40B4-BE49-F238E27FC236}">
                <a16:creationId xmlns:a16="http://schemas.microsoft.com/office/drawing/2014/main" id="{44D95FF7-DD25-47C4-A490-281D1DF55237}"/>
              </a:ext>
            </a:extLst>
          </p:cNvPr>
          <p:cNvSpPr/>
          <p:nvPr/>
        </p:nvSpPr>
        <p:spPr>
          <a:xfrm>
            <a:off x="507998" y="2194560"/>
            <a:ext cx="4571999" cy="4024125"/>
          </a:xfrm>
          <a:prstGeom prst="irregularSeal2">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ormAutofit/>
          </a:bodyPr>
          <a:lstStyle/>
          <a:p>
            <a:pPr algn="ctr" defTabSz="914400">
              <a:lnSpc>
                <a:spcPct val="90000"/>
              </a:lnSpc>
              <a:spcAft>
                <a:spcPts val="600"/>
              </a:spcAft>
            </a:pPr>
            <a:endParaRPr lang="en-US" dirty="0">
              <a:solidFill>
                <a:schemeClr val="tx1"/>
              </a:solidFill>
            </a:endParaRPr>
          </a:p>
          <a:p>
            <a:pPr algn="ctr" defTabSz="914400">
              <a:lnSpc>
                <a:spcPct val="90000"/>
              </a:lnSpc>
              <a:spcAft>
                <a:spcPts val="600"/>
              </a:spcAft>
            </a:pPr>
            <a:endParaRPr lang="en-US" dirty="0">
              <a:solidFill>
                <a:schemeClr val="tx1"/>
              </a:solidFill>
            </a:endParaRPr>
          </a:p>
          <a:p>
            <a:pPr algn="ctr" defTabSz="914400">
              <a:lnSpc>
                <a:spcPct val="90000"/>
              </a:lnSpc>
              <a:spcAft>
                <a:spcPts val="600"/>
              </a:spcAft>
            </a:pPr>
            <a:r>
              <a:rPr lang="en-US" sz="4000" dirty="0">
                <a:solidFill>
                  <a:schemeClr val="tx1"/>
                </a:solidFill>
              </a:rPr>
              <a:t>Physics</a:t>
            </a:r>
          </a:p>
        </p:txBody>
      </p:sp>
      <p:pic>
        <p:nvPicPr>
          <p:cNvPr id="7" name="Picture 6" descr="Qr code&#10;&#10;Description automatically generated">
            <a:extLst>
              <a:ext uri="{FF2B5EF4-FFF2-40B4-BE49-F238E27FC236}">
                <a16:creationId xmlns:a16="http://schemas.microsoft.com/office/drawing/2014/main" id="{64CB643E-A64A-4FA5-BABF-BCD03FD43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0" y="2396966"/>
            <a:ext cx="3390900" cy="3390900"/>
          </a:xfrm>
          <a:prstGeom prst="rect">
            <a:avLst/>
          </a:prstGeom>
        </p:spPr>
      </p:pic>
      <p:sp>
        <p:nvSpPr>
          <p:cNvPr id="5" name="TextBox 4">
            <a:extLst>
              <a:ext uri="{FF2B5EF4-FFF2-40B4-BE49-F238E27FC236}">
                <a16:creationId xmlns:a16="http://schemas.microsoft.com/office/drawing/2014/main" id="{8F1C3F85-73A4-4F84-8BDC-E6C0311EA045}"/>
              </a:ext>
            </a:extLst>
          </p:cNvPr>
          <p:cNvSpPr txBox="1"/>
          <p:nvPr/>
        </p:nvSpPr>
        <p:spPr>
          <a:xfrm>
            <a:off x="4572000" y="6093627"/>
            <a:ext cx="4572000" cy="723275"/>
          </a:xfrm>
          <a:prstGeom prst="rect">
            <a:avLst/>
          </a:prstGeom>
          <a:noFill/>
        </p:spPr>
        <p:txBody>
          <a:bodyPr wrap="square">
            <a:spAutoFit/>
          </a:bodyPr>
          <a:lstStyle/>
          <a:p>
            <a:pPr>
              <a:spcAft>
                <a:spcPts val="600"/>
              </a:spcAft>
            </a:pPr>
            <a:r>
              <a:rPr lang="en-GB" dirty="0">
                <a:hlinkClick r:id="rId3">
                  <a:extLst>
                    <a:ext uri="{A12FA001-AC4F-418D-AE19-62706E023703}">
                      <ahyp:hlinkClr xmlns:ahyp="http://schemas.microsoft.com/office/drawing/2018/hyperlinkcolor" val="tx"/>
                    </a:ext>
                  </a:extLst>
                </a:hlinkClick>
              </a:rPr>
              <a:t>https://www.menti.com/4fyexvfyyh</a:t>
            </a:r>
            <a:endParaRPr lang="en-GB" dirty="0"/>
          </a:p>
          <a:p>
            <a:pPr>
              <a:spcAft>
                <a:spcPts val="600"/>
              </a:spcAft>
            </a:pPr>
            <a:endParaRPr lang="en-GB" dirty="0"/>
          </a:p>
        </p:txBody>
      </p:sp>
    </p:spTree>
    <p:extLst>
      <p:ext uri="{BB962C8B-B14F-4D97-AF65-F5344CB8AC3E}">
        <p14:creationId xmlns:p14="http://schemas.microsoft.com/office/powerpoint/2010/main" val="375251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2"/>
          <p:cNvSpPr>
            <a:spLocks noGrp="1" noChangeArrowheads="1"/>
          </p:cNvSpPr>
          <p:nvPr>
            <p:ph type="title"/>
          </p:nvPr>
        </p:nvSpPr>
        <p:spPr>
          <a:xfrm>
            <a:off x="3419872" y="2196800"/>
            <a:ext cx="5212432" cy="3289920"/>
          </a:xfrm>
        </p:spPr>
        <p:style>
          <a:lnRef idx="3">
            <a:schemeClr val="lt1"/>
          </a:lnRef>
          <a:fillRef idx="1">
            <a:schemeClr val="dk1"/>
          </a:fillRef>
          <a:effectRef idx="1">
            <a:schemeClr val="dk1"/>
          </a:effectRef>
          <a:fontRef idx="minor">
            <a:schemeClr val="lt1"/>
          </a:fontRef>
        </p:style>
        <p:txBody>
          <a:bodyPr/>
          <a:lstStyle/>
          <a:p>
            <a:pPr algn="ctr" eaLnBrk="1" hangingPunct="1"/>
            <a:r>
              <a:rPr lang="en-GB" sz="7200" dirty="0">
                <a:effectLst>
                  <a:outerShdw blurRad="38100" dist="38100" dir="2700000" algn="tl">
                    <a:srgbClr val="000000">
                      <a:alpha val="43137"/>
                    </a:srgbClr>
                  </a:outerShdw>
                </a:effectLst>
              </a:rPr>
              <a:t>FORCES</a:t>
            </a:r>
            <a:br>
              <a:rPr lang="en-GB" sz="7200" dirty="0">
                <a:effectLst>
                  <a:outerShdw blurRad="38100" dist="38100" dir="2700000" algn="tl">
                    <a:srgbClr val="000000">
                      <a:alpha val="43137"/>
                    </a:srgbClr>
                  </a:outerShdw>
                </a:effectLst>
              </a:rPr>
            </a:br>
            <a:r>
              <a:rPr lang="en-GB" sz="7200" dirty="0">
                <a:effectLst>
                  <a:outerShdw blurRad="38100" dist="38100" dir="2700000" algn="tl">
                    <a:srgbClr val="000000">
                      <a:alpha val="43137"/>
                    </a:srgbClr>
                  </a:outerShdw>
                </a:effectLst>
              </a:rPr>
              <a:t>Specs!</a:t>
            </a:r>
          </a:p>
        </p:txBody>
      </p:sp>
      <p:sp>
        <p:nvSpPr>
          <p:cNvPr id="43011"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5AF5676-B36B-43FD-AE09-B1EA354C581A}" type="datetime1">
              <a:rPr lang="en-GB" sz="1400" smtClean="0"/>
              <a:t>22/08/2021</a:t>
            </a:fld>
            <a:endParaRPr lang="en-GB" sz="1400" dirty="0"/>
          </a:p>
        </p:txBody>
      </p:sp>
      <p:sp>
        <p:nvSpPr>
          <p:cNvPr id="4301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30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2370639-90D6-4653-B581-AD01A6813545}" type="slidenum">
              <a:rPr lang="en-GB" sz="2000" smtClean="0">
                <a:solidFill>
                  <a:schemeClr val="accent1"/>
                </a:solidFill>
              </a:rPr>
              <a:pPr eaLnBrk="1" hangingPunct="1"/>
              <a:t>50</a:t>
            </a:fld>
            <a:endParaRPr lang="en-GB" sz="2000" dirty="0">
              <a:solidFill>
                <a:schemeClr val="accent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9506125">
            <a:off x="-237386" y="282275"/>
            <a:ext cx="4048125" cy="3829050"/>
          </a:xfrm>
          <a:prstGeom prst="rect">
            <a:avLst/>
          </a:prstGeom>
        </p:spPr>
      </p:pic>
    </p:spTree>
    <p:extLst>
      <p:ext uri="{BB962C8B-B14F-4D97-AF65-F5344CB8AC3E}">
        <p14:creationId xmlns:p14="http://schemas.microsoft.com/office/powerpoint/2010/main" val="7234975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Forces Specs</a:t>
            </a:r>
          </a:p>
        </p:txBody>
      </p:sp>
      <p:sp>
        <p:nvSpPr>
          <p:cNvPr id="3" name="Date Placeholder 2"/>
          <p:cNvSpPr>
            <a:spLocks noGrp="1"/>
          </p:cNvSpPr>
          <p:nvPr>
            <p:ph type="dt" sz="half" idx="10"/>
          </p:nvPr>
        </p:nvSpPr>
        <p:spPr/>
        <p:txBody>
          <a:bodyPr/>
          <a:lstStyle/>
          <a:p>
            <a:fld id="{4257208B-43F5-4980-9EAE-B59DCC2A4397}" type="datetime1">
              <a:rPr lang="en-GB" smtClean="0"/>
              <a:t>22/08/2021</a:t>
            </a:fld>
            <a:endParaRPr lang="en-GB" dirty="0"/>
          </a:p>
        </p:txBody>
      </p:sp>
      <p:sp>
        <p:nvSpPr>
          <p:cNvPr id="4" name="Footer Placeholder 3"/>
          <p:cNvSpPr>
            <a:spLocks noGrp="1"/>
          </p:cNvSpPr>
          <p:nvPr>
            <p:ph type="ftr" sz="quarter" idx="11"/>
          </p:nvPr>
        </p:nvSpPr>
        <p:spPr/>
        <p:txBody>
          <a:bodyPr/>
          <a:lstStyle/>
          <a:p>
            <a:r>
              <a:rPr lang="en-GB"/>
              <a:t>JAH</a:t>
            </a:r>
            <a:endParaRPr lang="en-GB" dirty="0"/>
          </a:p>
        </p:txBody>
      </p:sp>
      <p:sp>
        <p:nvSpPr>
          <p:cNvPr id="5" name="Slide Number Placeholder 4"/>
          <p:cNvSpPr>
            <a:spLocks noGrp="1"/>
          </p:cNvSpPr>
          <p:nvPr>
            <p:ph type="sldNum" sz="quarter" idx="12"/>
          </p:nvPr>
        </p:nvSpPr>
        <p:spPr/>
        <p:txBody>
          <a:bodyPr/>
          <a:lstStyle/>
          <a:p>
            <a:fld id="{7C589E6F-8625-43EF-AC44-BFB6E42E73C5}" type="slidenum">
              <a:rPr lang="en-GB" smtClean="0"/>
              <a:t>51</a:t>
            </a:fld>
            <a:endParaRPr lang="en-GB" dirty="0"/>
          </a:p>
        </p:txBody>
      </p:sp>
      <p:sp>
        <p:nvSpPr>
          <p:cNvPr id="6" name="TextBox 5"/>
          <p:cNvSpPr txBox="1"/>
          <p:nvPr/>
        </p:nvSpPr>
        <p:spPr>
          <a:xfrm>
            <a:off x="899592" y="1840468"/>
            <a:ext cx="7326621" cy="584775"/>
          </a:xfrm>
          <a:prstGeom prst="rect">
            <a:avLst/>
          </a:prstGeom>
          <a:noFill/>
        </p:spPr>
        <p:txBody>
          <a:bodyPr wrap="none" rtlCol="0">
            <a:spAutoFit/>
          </a:bodyPr>
          <a:lstStyle/>
          <a:p>
            <a:r>
              <a:rPr lang="en-GB" sz="3200" dirty="0"/>
              <a:t>Forces cannot be seen but their effects can</a:t>
            </a:r>
          </a:p>
        </p:txBody>
      </p:sp>
    </p:spTree>
    <p:extLst>
      <p:ext uri="{BB962C8B-B14F-4D97-AF65-F5344CB8AC3E}">
        <p14:creationId xmlns:p14="http://schemas.microsoft.com/office/powerpoint/2010/main" val="1225916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7" name="Rectangle 2050"/>
          <p:cNvSpPr>
            <a:spLocks noGrp="1" noChangeArrowheads="1"/>
          </p:cNvSpPr>
          <p:nvPr>
            <p:ph type="title"/>
          </p:nvPr>
        </p:nvSpPr>
        <p:spPr/>
        <p:txBody>
          <a:bodyPr/>
          <a:lstStyle/>
          <a:p>
            <a:pPr eaLnBrk="1" hangingPunct="1"/>
            <a:r>
              <a:rPr lang="en-GB" dirty="0"/>
              <a:t>FORCES SPECS</a:t>
            </a:r>
          </a:p>
        </p:txBody>
      </p:sp>
      <p:sp>
        <p:nvSpPr>
          <p:cNvPr id="44038" name="Rectangle 2051"/>
          <p:cNvSpPr>
            <a:spLocks noGrp="1" noChangeArrowheads="1"/>
          </p:cNvSpPr>
          <p:nvPr>
            <p:ph idx="1"/>
          </p:nvPr>
        </p:nvSpPr>
        <p:spPr/>
        <p:txBody>
          <a:bodyPr/>
          <a:lstStyle/>
          <a:p>
            <a:pPr algn="ctr" eaLnBrk="1" hangingPunct="1"/>
            <a:r>
              <a:rPr lang="en-GB" dirty="0"/>
              <a:t>View forces through the special Forces Specs!</a:t>
            </a:r>
          </a:p>
        </p:txBody>
      </p:sp>
      <p:sp>
        <p:nvSpPr>
          <p:cNvPr id="4403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4C830F-CEBF-424B-941D-C0CF9F4183A0}" type="datetime1">
              <a:rPr lang="en-GB" sz="1400" smtClean="0"/>
              <a:t>22/08/2021</a:t>
            </a:fld>
            <a:endParaRPr lang="en-GB" sz="1400" dirty="0"/>
          </a:p>
        </p:txBody>
      </p:sp>
      <p:sp>
        <p:nvSpPr>
          <p:cNvPr id="4403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40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2CA91E5-80E6-484A-AACA-4104BE452093}" type="slidenum">
              <a:rPr lang="en-GB" sz="2000" smtClean="0">
                <a:solidFill>
                  <a:schemeClr val="accent1"/>
                </a:solidFill>
              </a:rPr>
              <a:pPr eaLnBrk="1" hangingPunct="1"/>
              <a:t>52</a:t>
            </a:fld>
            <a:endParaRPr lang="en-GB" sz="2000" dirty="0">
              <a:solidFill>
                <a:schemeClr val="accent1"/>
              </a:solidFill>
            </a:endParaRPr>
          </a:p>
        </p:txBody>
      </p:sp>
      <p:pic>
        <p:nvPicPr>
          <p:cNvPr id="44039" name="Picture 19" descr="spectacles 4j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2565400"/>
            <a:ext cx="4176712" cy="386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7215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A7CFD9-C3A7-40E5-B52D-60D571C705AC}" type="datetime1">
              <a:rPr lang="en-GB" sz="1400" smtClean="0"/>
              <a:t>22/08/2021</a:t>
            </a:fld>
            <a:endParaRPr lang="en-GB" sz="1400" dirty="0"/>
          </a:p>
        </p:txBody>
      </p:sp>
      <p:sp>
        <p:nvSpPr>
          <p:cNvPr id="45060"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50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7057BF1-7D3B-422D-B0B4-464A071DD0B4}" type="slidenum">
              <a:rPr lang="en-GB" sz="2000" smtClean="0">
                <a:solidFill>
                  <a:schemeClr val="accent1"/>
                </a:solidFill>
              </a:rPr>
              <a:pPr eaLnBrk="1" hangingPunct="1"/>
              <a:t>53</a:t>
            </a:fld>
            <a:endParaRPr lang="en-GB" sz="2000" dirty="0">
              <a:solidFill>
                <a:schemeClr val="accent1"/>
              </a:solidFill>
            </a:endParaRPr>
          </a:p>
        </p:txBody>
      </p:sp>
      <p:pic>
        <p:nvPicPr>
          <p:cNvPr id="45061" name="Picture 1026" descr="Apople e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9975" y="692150"/>
            <a:ext cx="4129088"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1027"/>
          <p:cNvSpPr txBox="1">
            <a:spLocks noChangeArrowheads="1"/>
          </p:cNvSpPr>
          <p:nvPr/>
        </p:nvSpPr>
        <p:spPr bwMode="auto">
          <a:xfrm>
            <a:off x="539750" y="765175"/>
            <a:ext cx="2663825" cy="155257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rgbClr val="FFFF00"/>
                </a:solidFill>
                <a:latin typeface="Arial" pitchFamily="34" charset="0"/>
                <a:cs typeface="Arial" pitchFamily="34" charset="0"/>
              </a:rPr>
              <a:t>If forces came ready-labelled science  might be easier.</a:t>
            </a:r>
            <a:endParaRPr lang="en-US" dirty="0">
              <a:solidFill>
                <a:srgbClr val="FFFF00"/>
              </a:solidFill>
              <a:latin typeface="Arial" pitchFamily="34" charset="0"/>
              <a:cs typeface="Arial" pitchFamily="34" charset="0"/>
            </a:endParaRPr>
          </a:p>
        </p:txBody>
      </p:sp>
      <p:sp>
        <p:nvSpPr>
          <p:cNvPr id="45063" name="Text Box 1028"/>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1.1</a:t>
            </a:r>
            <a:endParaRPr lang="en-US" sz="1800" dirty="0">
              <a:latin typeface="Arial" pitchFamily="34" charset="0"/>
              <a:cs typeface="Arial" pitchFamily="34" charset="0"/>
            </a:endParaRPr>
          </a:p>
        </p:txBody>
      </p:sp>
      <p:sp>
        <p:nvSpPr>
          <p:cNvPr id="45064" name="Rectangle 1029"/>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41605894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488D381-E79F-4180-A32A-F8905A46096B}" type="datetime1">
              <a:rPr lang="en-GB" sz="1400" smtClean="0"/>
              <a:t>22/08/2021</a:t>
            </a:fld>
            <a:endParaRPr lang="en-GB" sz="1400" dirty="0"/>
          </a:p>
        </p:txBody>
      </p:sp>
      <p:sp>
        <p:nvSpPr>
          <p:cNvPr id="4608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608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30215F1-108A-4830-8D77-3DF365076AE0}" type="slidenum">
              <a:rPr lang="en-GB" sz="2000" smtClean="0">
                <a:solidFill>
                  <a:schemeClr val="accent1"/>
                </a:solidFill>
              </a:rPr>
              <a:pPr eaLnBrk="1" hangingPunct="1"/>
              <a:t>54</a:t>
            </a:fld>
            <a:endParaRPr lang="en-GB" sz="2000" dirty="0">
              <a:solidFill>
                <a:schemeClr val="accent1"/>
              </a:solidFill>
            </a:endParaRPr>
          </a:p>
        </p:txBody>
      </p:sp>
      <p:pic>
        <p:nvPicPr>
          <p:cNvPr id="46085" name="Picture 1026" descr="Bag of shoppin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260350"/>
            <a:ext cx="3505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1027"/>
          <p:cNvSpPr txBox="1">
            <a:spLocks noChangeArrowheads="1"/>
          </p:cNvSpPr>
          <p:nvPr/>
        </p:nvSpPr>
        <p:spPr bwMode="auto">
          <a:xfrm>
            <a:off x="900113" y="1412875"/>
            <a:ext cx="2735262" cy="32432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rgbClr val="FFFF00"/>
                </a:solidFill>
                <a:latin typeface="Arial" pitchFamily="34" charset="0"/>
                <a:cs typeface="Arial" pitchFamily="34" charset="0"/>
              </a:rPr>
              <a:t>A shopper carries his shopping home.</a:t>
            </a:r>
            <a:r>
              <a:rPr lang="en-GB" sz="1800" dirty="0">
                <a:latin typeface="Arial" pitchFamily="34" charset="0"/>
                <a:cs typeface="Arial" pitchFamily="34" charset="0"/>
              </a:rPr>
              <a:t> </a:t>
            </a:r>
          </a:p>
          <a:p>
            <a:pPr eaLnBrk="1" hangingPunct="1">
              <a:spcBef>
                <a:spcPct val="50000"/>
              </a:spcBef>
            </a:pPr>
            <a:endParaRPr lang="en-GB" sz="1800" dirty="0">
              <a:latin typeface="Arial" pitchFamily="34" charset="0"/>
              <a:cs typeface="Arial" pitchFamily="34" charset="0"/>
            </a:endParaRPr>
          </a:p>
          <a:p>
            <a:pPr eaLnBrk="1" hangingPunct="1">
              <a:spcBef>
                <a:spcPct val="50000"/>
              </a:spcBef>
            </a:pPr>
            <a:r>
              <a:rPr lang="en-GB" dirty="0">
                <a:solidFill>
                  <a:srgbClr val="FFFF00"/>
                </a:solidFill>
                <a:latin typeface="Arial" pitchFamily="34" charset="0"/>
                <a:cs typeface="Arial" pitchFamily="34" charset="0"/>
              </a:rPr>
              <a:t>How does this situation appear through forces spectacles?</a:t>
            </a:r>
            <a:endParaRPr lang="en-US" dirty="0">
              <a:solidFill>
                <a:srgbClr val="FFFF00"/>
              </a:solidFill>
              <a:latin typeface="Arial" pitchFamily="34" charset="0"/>
              <a:cs typeface="Arial" pitchFamily="34" charset="0"/>
            </a:endParaRPr>
          </a:p>
        </p:txBody>
      </p:sp>
      <p:sp>
        <p:nvSpPr>
          <p:cNvPr id="46087" name="Text Box 1028"/>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1.2</a:t>
            </a:r>
            <a:endParaRPr lang="en-US" sz="1800" dirty="0">
              <a:latin typeface="Arial" pitchFamily="34" charset="0"/>
              <a:cs typeface="Arial" pitchFamily="34" charset="0"/>
            </a:endParaRPr>
          </a:p>
        </p:txBody>
      </p:sp>
      <p:sp>
        <p:nvSpPr>
          <p:cNvPr id="46088" name="Rectangle 1029"/>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36101219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7EC6A10-2695-4012-B339-8CB3F3C05BD3}" type="datetime1">
              <a:rPr lang="en-GB" sz="1400" smtClean="0"/>
              <a:t>22/08/2021</a:t>
            </a:fld>
            <a:endParaRPr lang="en-GB" sz="1400" dirty="0"/>
          </a:p>
        </p:txBody>
      </p:sp>
      <p:sp>
        <p:nvSpPr>
          <p:cNvPr id="47108"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71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4F6341F-9AA6-4613-A023-5871153AF973}" type="slidenum">
              <a:rPr lang="en-GB" sz="2000" smtClean="0">
                <a:solidFill>
                  <a:schemeClr val="accent1"/>
                </a:solidFill>
              </a:rPr>
              <a:pPr eaLnBrk="1" hangingPunct="1"/>
              <a:t>55</a:t>
            </a:fld>
            <a:endParaRPr lang="en-GB" sz="2000" dirty="0">
              <a:solidFill>
                <a:schemeClr val="accent1"/>
              </a:solidFill>
            </a:endParaRPr>
          </a:p>
        </p:txBody>
      </p:sp>
      <p:sp>
        <p:nvSpPr>
          <p:cNvPr id="47109" name="AutoShape 2050"/>
          <p:cNvSpPr>
            <a:spLocks noChangeArrowheads="1"/>
          </p:cNvSpPr>
          <p:nvPr/>
        </p:nvSpPr>
        <p:spPr bwMode="auto">
          <a:xfrm>
            <a:off x="5435600" y="692150"/>
            <a:ext cx="2376488" cy="2016125"/>
          </a:xfrm>
          <a:prstGeom prst="wedgeRoundRectCallout">
            <a:avLst>
              <a:gd name="adj1" fmla="val 10454"/>
              <a:gd name="adj2" fmla="val 82755"/>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dirty="0">
              <a:latin typeface="Arial" pitchFamily="34" charset="0"/>
              <a:cs typeface="Arial" pitchFamily="34" charset="0"/>
            </a:endParaRPr>
          </a:p>
        </p:txBody>
      </p:sp>
      <p:pic>
        <p:nvPicPr>
          <p:cNvPr id="47110" name="Picture 2051" descr="Bag of shopping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60350"/>
            <a:ext cx="3505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AutoShape 2052"/>
          <p:cNvSpPr>
            <a:spLocks noChangeArrowheads="1"/>
          </p:cNvSpPr>
          <p:nvPr/>
        </p:nvSpPr>
        <p:spPr bwMode="auto">
          <a:xfrm>
            <a:off x="3275013" y="2781300"/>
            <a:ext cx="288925" cy="433388"/>
          </a:xfrm>
          <a:prstGeom prst="up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2" name="AutoShape 2053"/>
          <p:cNvSpPr>
            <a:spLocks noChangeArrowheads="1"/>
          </p:cNvSpPr>
          <p:nvPr/>
        </p:nvSpPr>
        <p:spPr bwMode="auto">
          <a:xfrm>
            <a:off x="3275013" y="3573463"/>
            <a:ext cx="288925" cy="430212"/>
          </a:xfrm>
          <a:prstGeom prst="downArrow">
            <a:avLst>
              <a:gd name="adj1" fmla="val 50000"/>
              <a:gd name="adj2" fmla="val 37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3" name="AutoShape 2054"/>
          <p:cNvSpPr>
            <a:spLocks noChangeArrowheads="1"/>
          </p:cNvSpPr>
          <p:nvPr/>
        </p:nvSpPr>
        <p:spPr bwMode="auto">
          <a:xfrm>
            <a:off x="3275013" y="4941888"/>
            <a:ext cx="287337" cy="431800"/>
          </a:xfrm>
          <a:prstGeom prst="down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4" name="AutoShape 2055"/>
          <p:cNvSpPr>
            <a:spLocks noChangeArrowheads="1"/>
          </p:cNvSpPr>
          <p:nvPr/>
        </p:nvSpPr>
        <p:spPr bwMode="auto">
          <a:xfrm>
            <a:off x="3275013" y="4149725"/>
            <a:ext cx="288925" cy="431800"/>
          </a:xfrm>
          <a:prstGeom prst="up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5" name="AutoShape 2056"/>
          <p:cNvSpPr>
            <a:spLocks noChangeArrowheads="1"/>
          </p:cNvSpPr>
          <p:nvPr/>
        </p:nvSpPr>
        <p:spPr bwMode="auto">
          <a:xfrm>
            <a:off x="2051050" y="5734050"/>
            <a:ext cx="431800" cy="288925"/>
          </a:xfrm>
          <a:prstGeom prst="left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6" name="AutoShape 2057"/>
          <p:cNvSpPr>
            <a:spLocks noChangeArrowheads="1"/>
          </p:cNvSpPr>
          <p:nvPr/>
        </p:nvSpPr>
        <p:spPr bwMode="auto">
          <a:xfrm>
            <a:off x="2555875" y="5734050"/>
            <a:ext cx="431800" cy="287338"/>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7" name="AutoShape 2058"/>
          <p:cNvSpPr>
            <a:spLocks noChangeArrowheads="1"/>
          </p:cNvSpPr>
          <p:nvPr/>
        </p:nvSpPr>
        <p:spPr bwMode="auto">
          <a:xfrm>
            <a:off x="3995738" y="5661025"/>
            <a:ext cx="431800" cy="288925"/>
          </a:xfrm>
          <a:prstGeom prst="left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8" name="AutoShape 2059"/>
          <p:cNvSpPr>
            <a:spLocks noChangeArrowheads="1"/>
          </p:cNvSpPr>
          <p:nvPr/>
        </p:nvSpPr>
        <p:spPr bwMode="auto">
          <a:xfrm>
            <a:off x="4572000" y="5661025"/>
            <a:ext cx="431800" cy="287338"/>
          </a:xfrm>
          <a:prstGeom prst="rightArrow">
            <a:avLst>
              <a:gd name="adj1" fmla="val 50000"/>
              <a:gd name="adj2" fmla="val 37569"/>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19" name="AutoShape 2060"/>
          <p:cNvSpPr>
            <a:spLocks noChangeArrowheads="1"/>
          </p:cNvSpPr>
          <p:nvPr/>
        </p:nvSpPr>
        <p:spPr bwMode="auto">
          <a:xfrm>
            <a:off x="2411413" y="5300663"/>
            <a:ext cx="287337" cy="433387"/>
          </a:xfrm>
          <a:prstGeom prst="upArrow">
            <a:avLst>
              <a:gd name="adj1" fmla="val 50000"/>
              <a:gd name="adj2" fmla="val 3770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20" name="AutoShape 2061"/>
          <p:cNvSpPr>
            <a:spLocks noChangeArrowheads="1"/>
          </p:cNvSpPr>
          <p:nvPr/>
        </p:nvSpPr>
        <p:spPr bwMode="auto">
          <a:xfrm>
            <a:off x="2411413" y="5805488"/>
            <a:ext cx="288925" cy="360362"/>
          </a:xfrm>
          <a:prstGeom prst="down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21" name="AutoShape 2062"/>
          <p:cNvSpPr>
            <a:spLocks noChangeArrowheads="1"/>
          </p:cNvSpPr>
          <p:nvPr/>
        </p:nvSpPr>
        <p:spPr bwMode="auto">
          <a:xfrm>
            <a:off x="4356100" y="5805488"/>
            <a:ext cx="288925" cy="431800"/>
          </a:xfrm>
          <a:prstGeom prst="downArrow">
            <a:avLst>
              <a:gd name="adj1" fmla="val 50000"/>
              <a:gd name="adj2" fmla="val 3736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22" name="AutoShape 2063"/>
          <p:cNvSpPr>
            <a:spLocks noChangeArrowheads="1"/>
          </p:cNvSpPr>
          <p:nvPr/>
        </p:nvSpPr>
        <p:spPr bwMode="auto">
          <a:xfrm>
            <a:off x="4356100" y="5373688"/>
            <a:ext cx="288925" cy="360362"/>
          </a:xfrm>
          <a:prstGeom prst="upArrow">
            <a:avLst>
              <a:gd name="adj1" fmla="val 50000"/>
              <a:gd name="adj2" fmla="val 31181"/>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7123" name="Text Box 2064"/>
          <p:cNvSpPr txBox="1">
            <a:spLocks noChangeArrowheads="1"/>
          </p:cNvSpPr>
          <p:nvPr/>
        </p:nvSpPr>
        <p:spPr bwMode="auto">
          <a:xfrm>
            <a:off x="5508625" y="765175"/>
            <a:ext cx="2232025" cy="1917700"/>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rgbClr val="FFFF00"/>
                </a:solidFill>
                <a:latin typeface="Arial" pitchFamily="34" charset="0"/>
                <a:cs typeface="Arial" pitchFamily="34" charset="0"/>
              </a:rPr>
              <a:t>There are forces acting everywhere. Here are just a few of them.</a:t>
            </a:r>
            <a:endParaRPr lang="en-US" dirty="0">
              <a:solidFill>
                <a:srgbClr val="FFFF00"/>
              </a:solidFill>
              <a:latin typeface="Arial" pitchFamily="34" charset="0"/>
              <a:cs typeface="Arial" pitchFamily="34" charset="0"/>
            </a:endParaRPr>
          </a:p>
        </p:txBody>
      </p:sp>
      <p:sp>
        <p:nvSpPr>
          <p:cNvPr id="47124" name="Text Box 2065"/>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1.3</a:t>
            </a:r>
            <a:endParaRPr lang="en-US" sz="1800" dirty="0">
              <a:latin typeface="Arial" pitchFamily="34" charset="0"/>
              <a:cs typeface="Arial" pitchFamily="34" charset="0"/>
            </a:endParaRPr>
          </a:p>
        </p:txBody>
      </p:sp>
      <p:sp>
        <p:nvSpPr>
          <p:cNvPr id="47125" name="Rectangle 2066"/>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47126" name="Picture 2067"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8625" y="3357563"/>
            <a:ext cx="202406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6317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81D754-48DF-4060-AE12-905644BB90EB}" type="datetime1">
              <a:rPr lang="en-GB" sz="1400" smtClean="0"/>
              <a:t>22/08/2021</a:t>
            </a:fld>
            <a:endParaRPr lang="en-GB" sz="1400" dirty="0"/>
          </a:p>
        </p:txBody>
      </p:sp>
      <p:sp>
        <p:nvSpPr>
          <p:cNvPr id="4813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81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6DD1887-B41B-4444-A6FA-6CE8C18FBC0D}" type="slidenum">
              <a:rPr lang="en-GB" sz="2000" smtClean="0">
                <a:solidFill>
                  <a:schemeClr val="accent1"/>
                </a:solidFill>
              </a:rPr>
              <a:pPr eaLnBrk="1" hangingPunct="1"/>
              <a:t>56</a:t>
            </a:fld>
            <a:endParaRPr lang="en-GB" sz="2000" dirty="0">
              <a:solidFill>
                <a:schemeClr val="accent1"/>
              </a:solidFill>
            </a:endParaRPr>
          </a:p>
        </p:txBody>
      </p:sp>
      <p:pic>
        <p:nvPicPr>
          <p:cNvPr id="48133"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404813"/>
            <a:ext cx="2759075" cy="565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3"/>
          <p:cNvSpPr txBox="1">
            <a:spLocks noChangeArrowheads="1"/>
          </p:cNvSpPr>
          <p:nvPr/>
        </p:nvSpPr>
        <p:spPr bwMode="auto">
          <a:xfrm>
            <a:off x="1116013" y="1773238"/>
            <a:ext cx="2592387" cy="24653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rgbClr val="FFFF00"/>
                </a:solidFill>
                <a:latin typeface="Arial" pitchFamily="34" charset="0"/>
                <a:cs typeface="Arial" pitchFamily="34" charset="0"/>
              </a:rPr>
              <a:t>Let’s consider the forces acting on the hand.</a:t>
            </a:r>
          </a:p>
          <a:p>
            <a:pPr eaLnBrk="1" hangingPunct="1">
              <a:spcBef>
                <a:spcPct val="50000"/>
              </a:spcBef>
            </a:pPr>
            <a:r>
              <a:rPr lang="en-GB" dirty="0">
                <a:solidFill>
                  <a:srgbClr val="FFFF00"/>
                </a:solidFill>
                <a:latin typeface="Arial" pitchFamily="34" charset="0"/>
                <a:cs typeface="Arial" pitchFamily="34" charset="0"/>
              </a:rPr>
              <a:t>Can you identify the forces which act on the hand?</a:t>
            </a:r>
            <a:endParaRPr lang="en-US" dirty="0">
              <a:solidFill>
                <a:srgbClr val="FFFF00"/>
              </a:solidFill>
              <a:latin typeface="Arial" pitchFamily="34" charset="0"/>
              <a:cs typeface="Arial" pitchFamily="34" charset="0"/>
            </a:endParaRPr>
          </a:p>
        </p:txBody>
      </p:sp>
      <p:sp>
        <p:nvSpPr>
          <p:cNvPr id="48135" name="Text Box 4"/>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1.4</a:t>
            </a:r>
            <a:endParaRPr lang="en-US" sz="1800" dirty="0">
              <a:latin typeface="Arial" pitchFamily="34" charset="0"/>
              <a:cs typeface="Arial" pitchFamily="34" charset="0"/>
            </a:endParaRPr>
          </a:p>
        </p:txBody>
      </p:sp>
      <p:sp>
        <p:nvSpPr>
          <p:cNvPr id="48136" name="Rectangle 5"/>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37056247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98E6C2E-B793-46BA-91EE-A91CB7869E4A}" type="datetime1">
              <a:rPr lang="en-GB" sz="1400" smtClean="0"/>
              <a:t>22/08/2021</a:t>
            </a:fld>
            <a:endParaRPr lang="en-GB" sz="1400" dirty="0"/>
          </a:p>
        </p:txBody>
      </p:sp>
      <p:sp>
        <p:nvSpPr>
          <p:cNvPr id="49156"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491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23EF712-8D8E-40CE-A16E-A279C91FFA2F}" type="slidenum">
              <a:rPr lang="en-GB" sz="2000" smtClean="0">
                <a:solidFill>
                  <a:schemeClr val="accent1"/>
                </a:solidFill>
              </a:rPr>
              <a:pPr eaLnBrk="1" hangingPunct="1"/>
              <a:t>57</a:t>
            </a:fld>
            <a:endParaRPr lang="en-GB" sz="2000" dirty="0">
              <a:solidFill>
                <a:schemeClr val="accent1"/>
              </a:solidFill>
            </a:endParaRPr>
          </a:p>
        </p:txBody>
      </p:sp>
      <p:pic>
        <p:nvPicPr>
          <p:cNvPr id="49157"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260350"/>
            <a:ext cx="27590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8" name="AutoShape 3"/>
          <p:cNvSpPr>
            <a:spLocks noChangeArrowheads="1"/>
          </p:cNvSpPr>
          <p:nvPr/>
        </p:nvSpPr>
        <p:spPr bwMode="auto">
          <a:xfrm>
            <a:off x="2411413" y="4221163"/>
            <a:ext cx="1728787" cy="1223962"/>
          </a:xfrm>
          <a:prstGeom prst="wedgeRoundRectCallout">
            <a:avLst>
              <a:gd name="adj1" fmla="val -59000"/>
              <a:gd name="adj2" fmla="val -80481"/>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dirty="0">
              <a:latin typeface="Arial" pitchFamily="34" charset="0"/>
              <a:cs typeface="Arial" pitchFamily="34" charset="0"/>
            </a:endParaRPr>
          </a:p>
        </p:txBody>
      </p:sp>
      <p:pic>
        <p:nvPicPr>
          <p:cNvPr id="49159" name="Picture 4"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25" y="2997200"/>
            <a:ext cx="2024063"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AutoShape 5"/>
          <p:cNvSpPr>
            <a:spLocks noChangeArrowheads="1"/>
          </p:cNvSpPr>
          <p:nvPr/>
        </p:nvSpPr>
        <p:spPr bwMode="auto">
          <a:xfrm>
            <a:off x="2051050" y="1268413"/>
            <a:ext cx="1800225" cy="1368425"/>
          </a:xfrm>
          <a:prstGeom prst="wedgeRoundRectCallout">
            <a:avLst>
              <a:gd name="adj1" fmla="val -59083"/>
              <a:gd name="adj2" fmla="val 89213"/>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dirty="0">
              <a:latin typeface="Arial" pitchFamily="34" charset="0"/>
              <a:cs typeface="Arial" pitchFamily="34" charset="0"/>
            </a:endParaRPr>
          </a:p>
        </p:txBody>
      </p:sp>
      <p:sp>
        <p:nvSpPr>
          <p:cNvPr id="49161" name="AutoShape 6"/>
          <p:cNvSpPr>
            <a:spLocks noChangeArrowheads="1"/>
          </p:cNvSpPr>
          <p:nvPr/>
        </p:nvSpPr>
        <p:spPr bwMode="auto">
          <a:xfrm>
            <a:off x="4859338" y="836613"/>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2" name="AutoShape 7"/>
          <p:cNvSpPr>
            <a:spLocks noChangeArrowheads="1"/>
          </p:cNvSpPr>
          <p:nvPr/>
        </p:nvSpPr>
        <p:spPr bwMode="auto">
          <a:xfrm>
            <a:off x="4859338" y="2636838"/>
            <a:ext cx="288925" cy="1223962"/>
          </a:xfrm>
          <a:prstGeom prst="downArrow">
            <a:avLst>
              <a:gd name="adj1" fmla="val 50000"/>
              <a:gd name="adj2" fmla="val 105907"/>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3" name="Text Box 8"/>
          <p:cNvSpPr txBox="1">
            <a:spLocks noChangeArrowheads="1"/>
          </p:cNvSpPr>
          <p:nvPr/>
        </p:nvSpPr>
        <p:spPr bwMode="auto">
          <a:xfrm>
            <a:off x="2051050" y="1341438"/>
            <a:ext cx="1873250" cy="11906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rgbClr val="FFFF00"/>
                </a:solidFill>
                <a:latin typeface="Arial" pitchFamily="34" charset="0"/>
                <a:cs typeface="Arial" pitchFamily="34" charset="0"/>
              </a:rPr>
              <a:t>A support force from the arm muscles acts on the hand</a:t>
            </a:r>
            <a:endParaRPr lang="en-US" sz="1800" dirty="0">
              <a:solidFill>
                <a:srgbClr val="FFFF00"/>
              </a:solidFill>
              <a:latin typeface="Arial" pitchFamily="34" charset="0"/>
              <a:cs typeface="Arial" pitchFamily="34" charset="0"/>
            </a:endParaRPr>
          </a:p>
        </p:txBody>
      </p:sp>
      <p:sp>
        <p:nvSpPr>
          <p:cNvPr id="49164" name="Text Box 9"/>
          <p:cNvSpPr txBox="1">
            <a:spLocks noChangeArrowheads="1"/>
          </p:cNvSpPr>
          <p:nvPr/>
        </p:nvSpPr>
        <p:spPr bwMode="auto">
          <a:xfrm>
            <a:off x="2555875" y="4292600"/>
            <a:ext cx="1657350" cy="1190625"/>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rgbClr val="FFFF00"/>
                </a:solidFill>
                <a:latin typeface="Arial" pitchFamily="34" charset="0"/>
                <a:cs typeface="Arial" pitchFamily="34" charset="0"/>
              </a:rPr>
              <a:t>A force (the weight of the bag) acts on the hand</a:t>
            </a:r>
            <a:endParaRPr lang="en-US" sz="1800" dirty="0">
              <a:solidFill>
                <a:srgbClr val="FFFF00"/>
              </a:solidFill>
              <a:latin typeface="Arial" pitchFamily="34" charset="0"/>
              <a:cs typeface="Arial" pitchFamily="34" charset="0"/>
            </a:endParaRPr>
          </a:p>
        </p:txBody>
      </p:sp>
      <p:sp>
        <p:nvSpPr>
          <p:cNvPr id="49165" name="Text Box 10"/>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1.5</a:t>
            </a:r>
            <a:endParaRPr lang="en-US" sz="1800" dirty="0">
              <a:latin typeface="Arial" pitchFamily="34" charset="0"/>
              <a:cs typeface="Arial" pitchFamily="34" charset="0"/>
            </a:endParaRPr>
          </a:p>
        </p:txBody>
      </p:sp>
      <p:sp>
        <p:nvSpPr>
          <p:cNvPr id="49166" name="Rectangle 11"/>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4166087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DB06562-D2B9-45C9-98A0-A8968214C822}" type="datetime1">
              <a:rPr lang="en-GB" sz="1400" smtClean="0"/>
              <a:t>22/08/2021</a:t>
            </a:fld>
            <a:endParaRPr lang="en-GB" sz="1400" dirty="0"/>
          </a:p>
        </p:txBody>
      </p:sp>
      <p:sp>
        <p:nvSpPr>
          <p:cNvPr id="50180"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017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14C78CB-87CF-48C3-8DA6-BA2D8C991CDF}" type="slidenum">
              <a:rPr lang="en-GB" sz="2000" smtClean="0">
                <a:solidFill>
                  <a:schemeClr val="accent1"/>
                </a:solidFill>
              </a:rPr>
              <a:pPr eaLnBrk="1" hangingPunct="1"/>
              <a:t>58</a:t>
            </a:fld>
            <a:endParaRPr lang="en-GB" sz="2000" dirty="0">
              <a:solidFill>
                <a:schemeClr val="accent1"/>
              </a:solidFill>
            </a:endParaRPr>
          </a:p>
        </p:txBody>
      </p:sp>
      <p:pic>
        <p:nvPicPr>
          <p:cNvPr id="50181"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404813"/>
            <a:ext cx="2759075" cy="565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2" name="Text Box 3"/>
          <p:cNvSpPr txBox="1">
            <a:spLocks noChangeArrowheads="1"/>
          </p:cNvSpPr>
          <p:nvPr/>
        </p:nvSpPr>
        <p:spPr bwMode="auto">
          <a:xfrm>
            <a:off x="1403350" y="3860800"/>
            <a:ext cx="2089150" cy="155257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rgbClr val="FFFF00"/>
                </a:solidFill>
                <a:latin typeface="Arial" pitchFamily="34" charset="0"/>
                <a:cs typeface="Arial" pitchFamily="34" charset="0"/>
              </a:rPr>
              <a:t>Now consider the forces acting on the shopping.</a:t>
            </a:r>
            <a:endParaRPr lang="en-US" dirty="0">
              <a:solidFill>
                <a:srgbClr val="FFFF00"/>
              </a:solidFill>
              <a:latin typeface="Arial" pitchFamily="34" charset="0"/>
              <a:cs typeface="Arial" pitchFamily="34" charset="0"/>
            </a:endParaRPr>
          </a:p>
        </p:txBody>
      </p:sp>
      <p:sp>
        <p:nvSpPr>
          <p:cNvPr id="50183" name="Text Box 4"/>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1.6</a:t>
            </a:r>
            <a:endParaRPr lang="en-US" sz="1800" dirty="0">
              <a:latin typeface="Arial" pitchFamily="34" charset="0"/>
              <a:cs typeface="Arial" pitchFamily="34" charset="0"/>
            </a:endParaRPr>
          </a:p>
        </p:txBody>
      </p:sp>
      <p:sp>
        <p:nvSpPr>
          <p:cNvPr id="50184" name="Rectangle 5"/>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15175435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8B79687-72A4-4B23-9B4B-636871C636F7}" type="datetime1">
              <a:rPr lang="en-GB" sz="1400" smtClean="0"/>
              <a:t>22/08/2021</a:t>
            </a:fld>
            <a:endParaRPr lang="en-GB" sz="1400" dirty="0"/>
          </a:p>
        </p:txBody>
      </p:sp>
      <p:sp>
        <p:nvSpPr>
          <p:cNvPr id="5120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120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4C9857-9732-41ED-91E3-4B020F023423}" type="slidenum">
              <a:rPr lang="en-GB" sz="2000" smtClean="0">
                <a:solidFill>
                  <a:schemeClr val="accent1"/>
                </a:solidFill>
              </a:rPr>
              <a:pPr eaLnBrk="1" hangingPunct="1"/>
              <a:t>59</a:t>
            </a:fld>
            <a:endParaRPr lang="en-GB" sz="2000" dirty="0">
              <a:solidFill>
                <a:schemeClr val="accent1"/>
              </a:solidFill>
            </a:endParaRPr>
          </a:p>
        </p:txBody>
      </p:sp>
      <p:pic>
        <p:nvPicPr>
          <p:cNvPr id="51205" name="Picture 2" descr="Bag close 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381000"/>
            <a:ext cx="2759075" cy="565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AutoShape 3"/>
          <p:cNvSpPr>
            <a:spLocks noChangeArrowheads="1"/>
          </p:cNvSpPr>
          <p:nvPr/>
        </p:nvSpPr>
        <p:spPr bwMode="auto">
          <a:xfrm>
            <a:off x="3565525" y="3357563"/>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07" name="AutoShape 4"/>
          <p:cNvSpPr>
            <a:spLocks noChangeArrowheads="1"/>
          </p:cNvSpPr>
          <p:nvPr/>
        </p:nvSpPr>
        <p:spPr bwMode="auto">
          <a:xfrm>
            <a:off x="3565525" y="5013325"/>
            <a:ext cx="288925" cy="1296988"/>
          </a:xfrm>
          <a:prstGeom prst="downArrow">
            <a:avLst>
              <a:gd name="adj1" fmla="val 50000"/>
              <a:gd name="adj2" fmla="val 112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08" name="Text Box 5"/>
          <p:cNvSpPr txBox="1">
            <a:spLocks noChangeArrowheads="1"/>
          </p:cNvSpPr>
          <p:nvPr/>
        </p:nvSpPr>
        <p:spPr bwMode="auto">
          <a:xfrm>
            <a:off x="304800" y="1905000"/>
            <a:ext cx="2087563" cy="14652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rgbClr val="FFFF00"/>
                </a:solidFill>
                <a:latin typeface="Arial" pitchFamily="34" charset="0"/>
                <a:cs typeface="Arial" pitchFamily="34" charset="0"/>
              </a:rPr>
              <a:t>The stretched plastic bag supports the shopping with an upward force.</a:t>
            </a:r>
            <a:endParaRPr lang="en-US" sz="1800" dirty="0">
              <a:solidFill>
                <a:srgbClr val="FFFF00"/>
              </a:solidFill>
              <a:latin typeface="Arial" pitchFamily="34" charset="0"/>
              <a:cs typeface="Arial" pitchFamily="34" charset="0"/>
            </a:endParaRPr>
          </a:p>
        </p:txBody>
      </p:sp>
      <p:sp>
        <p:nvSpPr>
          <p:cNvPr id="51209" name="Text Box 6"/>
          <p:cNvSpPr txBox="1">
            <a:spLocks noChangeArrowheads="1"/>
          </p:cNvSpPr>
          <p:nvPr/>
        </p:nvSpPr>
        <p:spPr bwMode="auto">
          <a:xfrm>
            <a:off x="381000" y="4648200"/>
            <a:ext cx="2160588" cy="119062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rgbClr val="FFFF00"/>
                </a:solidFill>
                <a:latin typeface="Arial" pitchFamily="34" charset="0"/>
                <a:cs typeface="Arial" pitchFamily="34" charset="0"/>
              </a:rPr>
              <a:t>The Force of Gravity acts on the shopping with a downward force.</a:t>
            </a:r>
            <a:r>
              <a:rPr lang="en-GB" sz="1800" dirty="0">
                <a:solidFill>
                  <a:schemeClr val="folHlink"/>
                </a:solidFill>
                <a:latin typeface="Arial" pitchFamily="34" charset="0"/>
                <a:cs typeface="Arial" pitchFamily="34" charset="0"/>
              </a:rPr>
              <a:t> </a:t>
            </a:r>
            <a:endParaRPr lang="en-US" sz="1800" dirty="0">
              <a:solidFill>
                <a:schemeClr val="folHlink"/>
              </a:solidFill>
              <a:latin typeface="Arial" pitchFamily="34" charset="0"/>
              <a:cs typeface="Arial" pitchFamily="34" charset="0"/>
            </a:endParaRPr>
          </a:p>
        </p:txBody>
      </p:sp>
      <p:sp>
        <p:nvSpPr>
          <p:cNvPr id="51210" name="Text Box 7"/>
          <p:cNvSpPr txBox="1">
            <a:spLocks noChangeArrowheads="1"/>
          </p:cNvSpPr>
          <p:nvPr/>
        </p:nvSpPr>
        <p:spPr bwMode="auto">
          <a:xfrm>
            <a:off x="7380288" y="1196975"/>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1.7</a:t>
            </a:r>
            <a:endParaRPr lang="en-US" sz="1800" dirty="0">
              <a:latin typeface="Arial" pitchFamily="34" charset="0"/>
              <a:cs typeface="Arial" pitchFamily="34" charset="0"/>
            </a:endParaRPr>
          </a:p>
        </p:txBody>
      </p:sp>
      <p:sp>
        <p:nvSpPr>
          <p:cNvPr id="51211" name="Rectangle 8"/>
          <p:cNvSpPr>
            <a:spLocks noChangeArrowheads="1"/>
          </p:cNvSpPr>
          <p:nvPr/>
        </p:nvSpPr>
        <p:spPr bwMode="auto">
          <a:xfrm>
            <a:off x="7307263" y="1123950"/>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12" name="Oval 9"/>
          <p:cNvSpPr>
            <a:spLocks noChangeArrowheads="1"/>
          </p:cNvSpPr>
          <p:nvPr/>
        </p:nvSpPr>
        <p:spPr bwMode="auto">
          <a:xfrm>
            <a:off x="6011863" y="4724400"/>
            <a:ext cx="288925" cy="215900"/>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13" name="AutoShape 10"/>
          <p:cNvSpPr>
            <a:spLocks noChangeArrowheads="1"/>
          </p:cNvSpPr>
          <p:nvPr/>
        </p:nvSpPr>
        <p:spPr bwMode="auto">
          <a:xfrm>
            <a:off x="6011863" y="3284538"/>
            <a:ext cx="288925" cy="1295400"/>
          </a:xfrm>
          <a:prstGeom prst="upArrow">
            <a:avLst>
              <a:gd name="adj1" fmla="val 50000"/>
              <a:gd name="adj2" fmla="val 11208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14" name="AutoShape 11"/>
          <p:cNvSpPr>
            <a:spLocks noChangeArrowheads="1"/>
          </p:cNvSpPr>
          <p:nvPr/>
        </p:nvSpPr>
        <p:spPr bwMode="auto">
          <a:xfrm>
            <a:off x="6011863" y="5084763"/>
            <a:ext cx="288925" cy="1296987"/>
          </a:xfrm>
          <a:prstGeom prst="downArrow">
            <a:avLst>
              <a:gd name="adj1" fmla="val 50000"/>
              <a:gd name="adj2" fmla="val 11222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1215" name="Rectangle 12"/>
          <p:cNvSpPr>
            <a:spLocks noChangeArrowheads="1"/>
          </p:cNvSpPr>
          <p:nvPr/>
        </p:nvSpPr>
        <p:spPr bwMode="auto">
          <a:xfrm>
            <a:off x="5651500" y="2565400"/>
            <a:ext cx="2592388" cy="40322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51216" name="Picture 13"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388" y="4005263"/>
            <a:ext cx="1511300"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17" name="AutoShape 14"/>
          <p:cNvSpPr>
            <a:spLocks noChangeArrowheads="1"/>
          </p:cNvSpPr>
          <p:nvPr/>
        </p:nvSpPr>
        <p:spPr bwMode="auto">
          <a:xfrm>
            <a:off x="5486400" y="228600"/>
            <a:ext cx="2327275" cy="2730500"/>
          </a:xfrm>
          <a:prstGeom prst="wedgeRoundRectCallout">
            <a:avLst>
              <a:gd name="adj1" fmla="val 45292"/>
              <a:gd name="adj2" fmla="val 90986"/>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dirty="0">
              <a:solidFill>
                <a:srgbClr val="FFFF00"/>
              </a:solidFill>
              <a:latin typeface="Arial" pitchFamily="34" charset="0"/>
              <a:cs typeface="Arial" pitchFamily="34" charset="0"/>
            </a:endParaRPr>
          </a:p>
        </p:txBody>
      </p:sp>
      <p:sp>
        <p:nvSpPr>
          <p:cNvPr id="51218" name="Text Box 15"/>
          <p:cNvSpPr txBox="1">
            <a:spLocks noChangeArrowheads="1"/>
          </p:cNvSpPr>
          <p:nvPr/>
        </p:nvSpPr>
        <p:spPr bwMode="auto">
          <a:xfrm>
            <a:off x="5486400" y="609600"/>
            <a:ext cx="2255838"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dirty="0">
                <a:solidFill>
                  <a:srgbClr val="FFFF00"/>
                </a:solidFill>
                <a:latin typeface="Arial" pitchFamily="34" charset="0"/>
                <a:cs typeface="Arial" pitchFamily="34" charset="0"/>
              </a:rPr>
              <a:t>The simplest model shows the shopping as a single mass.</a:t>
            </a:r>
            <a:endParaRPr lang="en-US"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126141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F3A58-9DA2-4015-883C-A177ECD56B3C}"/>
              </a:ext>
            </a:extLst>
          </p:cNvPr>
          <p:cNvSpPr>
            <a:spLocks noGrp="1"/>
          </p:cNvSpPr>
          <p:nvPr>
            <p:ph type="title"/>
          </p:nvPr>
        </p:nvSpPr>
        <p:spPr>
          <a:xfrm>
            <a:off x="395536" y="1196752"/>
            <a:ext cx="5124450" cy="1293028"/>
          </a:xfrm>
        </p:spPr>
        <p:txBody>
          <a:bodyPr>
            <a:normAutofit/>
          </a:bodyPr>
          <a:lstStyle/>
          <a:p>
            <a:r>
              <a:rPr lang="en-GB" sz="2800" dirty="0"/>
              <a:t>A part of Physics is the study of Gravity,… but what is gravity?</a:t>
            </a:r>
          </a:p>
        </p:txBody>
      </p:sp>
      <p:sp>
        <p:nvSpPr>
          <p:cNvPr id="3" name="Content Placeholder 2">
            <a:extLst>
              <a:ext uri="{FF2B5EF4-FFF2-40B4-BE49-F238E27FC236}">
                <a16:creationId xmlns:a16="http://schemas.microsoft.com/office/drawing/2014/main" id="{3A61E7C6-3F37-484C-B8EE-ED19CF6AE8F5}"/>
              </a:ext>
            </a:extLst>
          </p:cNvPr>
          <p:cNvSpPr>
            <a:spLocks noGrp="1"/>
          </p:cNvSpPr>
          <p:nvPr>
            <p:ph idx="1"/>
          </p:nvPr>
        </p:nvSpPr>
        <p:spPr>
          <a:xfrm>
            <a:off x="464820" y="3212976"/>
            <a:ext cx="5124450" cy="3005709"/>
          </a:xfrm>
        </p:spPr>
        <p:txBody>
          <a:bodyPr>
            <a:normAutofit/>
          </a:bodyPr>
          <a:lstStyle/>
          <a:p>
            <a:r>
              <a:rPr lang="en-GB" dirty="0">
                <a:effectLst/>
                <a:latin typeface="Trebuchet MS" panose="020B0603020202020204" pitchFamily="34" charset="0"/>
              </a:rPr>
              <a:t>You make use of gravity, every minute of every day</a:t>
            </a:r>
          </a:p>
          <a:p>
            <a:r>
              <a:rPr lang="en-GB" dirty="0">
                <a:effectLst/>
                <a:latin typeface="Trebuchet MS" panose="020B0603020202020204" pitchFamily="34" charset="0"/>
              </a:rPr>
              <a:t>You well know about the effects of gravity but who knows about the cause?</a:t>
            </a:r>
            <a:endParaRPr lang="en-GB" dirty="0">
              <a:latin typeface="Trebuchet MS" panose="020B0603020202020204" pitchFamily="34" charset="0"/>
            </a:endParaRPr>
          </a:p>
        </p:txBody>
      </p:sp>
      <p:pic>
        <p:nvPicPr>
          <p:cNvPr id="1028" name="Picture 4" descr="Why Gravity Is Not Like the Other Forces | Quanta Magazine">
            <a:extLst>
              <a:ext uri="{FF2B5EF4-FFF2-40B4-BE49-F238E27FC236}">
                <a16:creationId xmlns:a16="http://schemas.microsoft.com/office/drawing/2014/main" id="{411536B2-3CC5-4904-8D73-159C48EE1B0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878" r="17440" b="-4"/>
          <a:stretch/>
        </p:blipFill>
        <p:spPr bwMode="auto">
          <a:xfrm>
            <a:off x="5895928" y="933693"/>
            <a:ext cx="2733722" cy="237744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hat is gravity? | Live Science">
            <a:extLst>
              <a:ext uri="{FF2B5EF4-FFF2-40B4-BE49-F238E27FC236}">
                <a16:creationId xmlns:a16="http://schemas.microsoft.com/office/drawing/2014/main" id="{2CC1FB2B-A080-45EE-9583-D0EE1360F40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932" r="19386" b="-4"/>
          <a:stretch/>
        </p:blipFill>
        <p:spPr bwMode="auto">
          <a:xfrm>
            <a:off x="5895928" y="3588301"/>
            <a:ext cx="2733722" cy="2377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84474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1026"/>
          <p:cNvSpPr>
            <a:spLocks noGrp="1" noChangeArrowheads="1"/>
          </p:cNvSpPr>
          <p:nvPr>
            <p:ph type="title"/>
          </p:nvPr>
        </p:nvSpPr>
        <p:spPr>
          <a:xfrm>
            <a:off x="2057400" y="1524000"/>
            <a:ext cx="5791200" cy="3733800"/>
          </a:xfrm>
        </p:spPr>
        <p:style>
          <a:lnRef idx="0">
            <a:schemeClr val="dk1"/>
          </a:lnRef>
          <a:fillRef idx="3">
            <a:schemeClr val="dk1"/>
          </a:fillRef>
          <a:effectRef idx="3">
            <a:schemeClr val="dk1"/>
          </a:effectRef>
          <a:fontRef idx="minor">
            <a:schemeClr val="lt1"/>
          </a:fontRef>
        </p:style>
        <p:txBody>
          <a:bodyPr/>
          <a:lstStyle/>
          <a:p>
            <a:pPr algn="ctr" eaLnBrk="1" hangingPunct="1"/>
            <a:r>
              <a:rPr lang="en-GB" sz="7200"/>
              <a:t>Measuring FORCES.</a:t>
            </a:r>
            <a:endParaRPr lang="en-GB" sz="7200" dirty="0"/>
          </a:p>
        </p:txBody>
      </p:sp>
      <p:sp>
        <p:nvSpPr>
          <p:cNvPr id="52227"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41CD3FC-331D-46D3-A5AF-B82C1584364C}" type="datetime1">
              <a:rPr lang="en-GB" sz="1400" smtClean="0"/>
              <a:t>22/08/2021</a:t>
            </a:fld>
            <a:endParaRPr lang="en-GB" sz="1400" dirty="0"/>
          </a:p>
        </p:txBody>
      </p:sp>
      <p:sp>
        <p:nvSpPr>
          <p:cNvPr id="5222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22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30E8B4C-C7A5-4323-9068-C3F7676D69D1}" type="slidenum">
              <a:rPr lang="en-GB" sz="2000" smtClean="0">
                <a:solidFill>
                  <a:schemeClr val="accent1"/>
                </a:solidFill>
              </a:rPr>
              <a:pPr eaLnBrk="1" hangingPunct="1"/>
              <a:t>60</a:t>
            </a:fld>
            <a:endParaRPr lang="en-GB" sz="2000" dirty="0">
              <a:solidFill>
                <a:schemeClr val="accent1"/>
              </a:solidFill>
            </a:endParaRPr>
          </a:p>
        </p:txBody>
      </p:sp>
    </p:spTree>
    <p:extLst>
      <p:ext uri="{BB962C8B-B14F-4D97-AF65-F5344CB8AC3E}">
        <p14:creationId xmlns:p14="http://schemas.microsoft.com/office/powerpoint/2010/main" val="24899578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1026"/>
          <p:cNvSpPr>
            <a:spLocks noGrp="1" noChangeArrowheads="1"/>
          </p:cNvSpPr>
          <p:nvPr>
            <p:ph type="title"/>
          </p:nvPr>
        </p:nvSpPr>
        <p:spPr/>
        <p:txBody>
          <a:bodyPr>
            <a:normAutofit fontScale="90000"/>
          </a:bodyPr>
          <a:lstStyle/>
          <a:p>
            <a:pPr eaLnBrk="1" hangingPunct="1"/>
            <a:r>
              <a:rPr lang="en-GB" dirty="0"/>
              <a:t>Measuring forces</a:t>
            </a:r>
          </a:p>
        </p:txBody>
      </p:sp>
      <p:sp>
        <p:nvSpPr>
          <p:cNvPr id="53254" name="Rectangle 1027"/>
          <p:cNvSpPr>
            <a:spLocks noGrp="1" noChangeArrowheads="1"/>
          </p:cNvSpPr>
          <p:nvPr>
            <p:ph type="body" sz="half" idx="1"/>
          </p:nvPr>
        </p:nvSpPr>
        <p:spPr>
          <a:xfrm>
            <a:off x="381000" y="1066800"/>
            <a:ext cx="2971800" cy="4800600"/>
          </a:xfrm>
        </p:spPr>
        <p:txBody>
          <a:bodyPr/>
          <a:lstStyle/>
          <a:p>
            <a:pPr eaLnBrk="1" hangingPunct="1"/>
            <a:r>
              <a:rPr lang="en-GB" sz="2800" dirty="0"/>
              <a:t>We can use one of the effects of a force to measure forces. </a:t>
            </a:r>
          </a:p>
          <a:p>
            <a:pPr eaLnBrk="1" hangingPunct="1"/>
            <a:r>
              <a:rPr lang="en-GB" sz="2800" dirty="0"/>
              <a:t>This is called HOOKES LAW</a:t>
            </a:r>
          </a:p>
        </p:txBody>
      </p:sp>
      <p:pic>
        <p:nvPicPr>
          <p:cNvPr id="53255" name="Picture 1028"/>
          <p:cNvPicPr>
            <a:picLocks noGrp="1" noChangeAspect="1" noChangeArrowheads="1"/>
          </p:cNvPicPr>
          <p:nvPr>
            <p:ph type="chart" sz="half" idx="2"/>
          </p:nvPr>
        </p:nvPicPr>
        <p:blipFill>
          <a:blip r:embed="rId2">
            <a:extLst>
              <a:ext uri="{28A0092B-C50C-407E-A947-70E740481C1C}">
                <a14:useLocalDpi xmlns:a14="http://schemas.microsoft.com/office/drawing/2010/main" val="0"/>
              </a:ext>
            </a:extLst>
          </a:blip>
          <a:srcRect l="17714" t="11075"/>
          <a:stretch>
            <a:fillRect/>
          </a:stretch>
        </p:blipFill>
        <p:spPr>
          <a:xfrm>
            <a:off x="3429000" y="838200"/>
            <a:ext cx="5454650" cy="5521325"/>
          </a:xfrm>
        </p:spPr>
      </p:pic>
      <p:sp>
        <p:nvSpPr>
          <p:cNvPr id="53251"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416AC1F-9C08-450B-BBAE-9951E2701357}" type="datetime1">
              <a:rPr lang="en-GB" sz="1400" smtClean="0"/>
              <a:t>22/08/2021</a:t>
            </a:fld>
            <a:endParaRPr lang="en-GB" sz="1400" dirty="0"/>
          </a:p>
        </p:txBody>
      </p:sp>
      <p:sp>
        <p:nvSpPr>
          <p:cNvPr id="53252"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32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2660B58-1F02-4C3D-BF06-A947FC2B26D0}" type="slidenum">
              <a:rPr lang="en-GB" sz="2000" smtClean="0">
                <a:solidFill>
                  <a:schemeClr val="accent1"/>
                </a:solidFill>
              </a:rPr>
              <a:pPr eaLnBrk="1" hangingPunct="1"/>
              <a:t>61</a:t>
            </a:fld>
            <a:endParaRPr lang="en-GB" sz="2000" dirty="0">
              <a:solidFill>
                <a:schemeClr val="accent1"/>
              </a:solidFill>
            </a:endParaRPr>
          </a:p>
        </p:txBody>
      </p:sp>
    </p:spTree>
    <p:extLst>
      <p:ext uri="{BB962C8B-B14F-4D97-AF65-F5344CB8AC3E}">
        <p14:creationId xmlns:p14="http://schemas.microsoft.com/office/powerpoint/2010/main" val="26460740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7" name="Rectangle 1026"/>
          <p:cNvSpPr>
            <a:spLocks noGrp="1" noChangeArrowheads="1"/>
          </p:cNvSpPr>
          <p:nvPr>
            <p:ph type="title"/>
          </p:nvPr>
        </p:nvSpPr>
        <p:spPr>
          <a:xfrm>
            <a:off x="2057400" y="1524000"/>
            <a:ext cx="5791200" cy="3733800"/>
          </a:xfrm>
        </p:spPr>
        <p:txBody>
          <a:bodyPr/>
          <a:lstStyle/>
          <a:p>
            <a:pPr algn="ctr" eaLnBrk="1" hangingPunct="1"/>
            <a:r>
              <a:rPr lang="en-GB" sz="7200" dirty="0"/>
              <a:t>Hookes</a:t>
            </a:r>
            <a:br>
              <a:rPr lang="en-GB" sz="7200" dirty="0"/>
            </a:br>
            <a:r>
              <a:rPr lang="en-GB" sz="7200" dirty="0"/>
              <a:t>law</a:t>
            </a:r>
          </a:p>
        </p:txBody>
      </p:sp>
      <p:sp>
        <p:nvSpPr>
          <p:cNvPr id="5427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5C3E4C5-DCDE-4D44-B66C-55ACD628092A}" type="datetime1">
              <a:rPr lang="en-GB" sz="1400" smtClean="0"/>
              <a:t>22/08/2021</a:t>
            </a:fld>
            <a:endParaRPr lang="en-GB" sz="1400" dirty="0"/>
          </a:p>
        </p:txBody>
      </p:sp>
      <p:sp>
        <p:nvSpPr>
          <p:cNvPr id="5427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42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8ED8CFA-6379-48C6-89C3-1539554262BB}" type="slidenum">
              <a:rPr lang="en-GB" sz="2000" smtClean="0">
                <a:solidFill>
                  <a:schemeClr val="accent1"/>
                </a:solidFill>
              </a:rPr>
              <a:pPr eaLnBrk="1" hangingPunct="1"/>
              <a:t>62</a:t>
            </a:fld>
            <a:endParaRPr lang="en-GB" sz="2000" dirty="0">
              <a:solidFill>
                <a:schemeClr val="accent1"/>
              </a:solidFill>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t="1596" b="1596"/>
          <a:stretch>
            <a:fillRect/>
          </a:stretch>
        </p:blipFill>
        <p:spPr bwMode="auto">
          <a:xfrm>
            <a:off x="179512" y="260648"/>
            <a:ext cx="1779587"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pic>
    </p:spTree>
    <p:extLst>
      <p:ext uri="{BB962C8B-B14F-4D97-AF65-F5344CB8AC3E}">
        <p14:creationId xmlns:p14="http://schemas.microsoft.com/office/powerpoint/2010/main" val="13483401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159A996-E3A0-42EE-B8E3-E638D1075C5A}" type="datetime1">
              <a:rPr lang="en-GB" sz="1400" smtClean="0"/>
              <a:t>22/08/2021</a:t>
            </a:fld>
            <a:endParaRPr lang="en-GB" sz="1400" dirty="0"/>
          </a:p>
        </p:txBody>
      </p:sp>
      <p:sp>
        <p:nvSpPr>
          <p:cNvPr id="553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52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15E61D1-7660-4BA5-9D00-3AEBADE6CF83}" type="slidenum">
              <a:rPr lang="en-GB" sz="2000" smtClean="0">
                <a:solidFill>
                  <a:schemeClr val="accent1"/>
                </a:solidFill>
              </a:rPr>
              <a:pPr eaLnBrk="1" hangingPunct="1"/>
              <a:t>63</a:t>
            </a:fld>
            <a:endParaRPr lang="en-GB" sz="2000" dirty="0">
              <a:solidFill>
                <a:schemeClr val="accent1"/>
              </a:solidFill>
            </a:endParaRPr>
          </a:p>
        </p:txBody>
      </p:sp>
      <p:pic>
        <p:nvPicPr>
          <p:cNvPr id="55302" name="Picture 10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3"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304" name="Picture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1219200"/>
            <a:ext cx="2409825" cy="3876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t="1596" b="1596"/>
          <a:stretch>
            <a:fillRect/>
          </a:stretch>
        </p:blipFill>
        <p:spPr bwMode="auto">
          <a:xfrm>
            <a:off x="53114" y="0"/>
            <a:ext cx="1779587"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pic>
    </p:spTree>
    <p:extLst>
      <p:ext uri="{BB962C8B-B14F-4D97-AF65-F5344CB8AC3E}">
        <p14:creationId xmlns:p14="http://schemas.microsoft.com/office/powerpoint/2010/main" val="10315851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Rectangle 1026"/>
          <p:cNvSpPr>
            <a:spLocks noGrp="1" noChangeArrowheads="1"/>
          </p:cNvSpPr>
          <p:nvPr>
            <p:ph type="title"/>
          </p:nvPr>
        </p:nvSpPr>
        <p:spPr>
          <a:xfrm>
            <a:off x="467544" y="116632"/>
            <a:ext cx="8229600" cy="1037634"/>
          </a:xfrm>
        </p:spPr>
        <p:txBody>
          <a:bodyPr>
            <a:noAutofit/>
          </a:bodyPr>
          <a:lstStyle/>
          <a:p>
            <a:pPr eaLnBrk="1" hangingPunct="1"/>
            <a:r>
              <a:rPr lang="en-GB" sz="4000" b="1" dirty="0">
                <a:cs typeface="Times New Roman" pitchFamily="18" charset="0"/>
              </a:rPr>
              <a:t>Procedure</a:t>
            </a:r>
            <a:br>
              <a:rPr lang="en-GB" sz="4000" b="1" dirty="0">
                <a:cs typeface="Times New Roman" pitchFamily="18" charset="0"/>
              </a:rPr>
            </a:br>
            <a:endParaRPr lang="en-GB" sz="4000" b="1" dirty="0">
              <a:cs typeface="Times New Roman" pitchFamily="18" charset="0"/>
            </a:endParaRPr>
          </a:p>
        </p:txBody>
      </p:sp>
      <p:sp>
        <p:nvSpPr>
          <p:cNvPr id="56326" name="Rectangle 1027"/>
          <p:cNvSpPr>
            <a:spLocks noGrp="1" noChangeArrowheads="1"/>
          </p:cNvSpPr>
          <p:nvPr>
            <p:ph idx="1"/>
          </p:nvPr>
        </p:nvSpPr>
        <p:spPr>
          <a:xfrm>
            <a:off x="323528" y="762000"/>
            <a:ext cx="5680710" cy="6096000"/>
          </a:xfrm>
        </p:spPr>
        <p:txBody>
          <a:bodyPr/>
          <a:lstStyle/>
          <a:p>
            <a:pPr eaLnBrk="1" hangingPunct="1">
              <a:lnSpc>
                <a:spcPct val="100000"/>
              </a:lnSpc>
            </a:pPr>
            <a:r>
              <a:rPr lang="en-GB" dirty="0">
                <a:cs typeface="Times New Roman" pitchFamily="18" charset="0"/>
              </a:rPr>
              <a:t>Hang a spring from a clamp stand make sure it cannot fly off. </a:t>
            </a:r>
          </a:p>
          <a:p>
            <a:pPr eaLnBrk="1" hangingPunct="1">
              <a:lnSpc>
                <a:spcPct val="100000"/>
              </a:lnSpc>
            </a:pPr>
            <a:r>
              <a:rPr lang="en-GB" dirty="0">
                <a:cs typeface="Times New Roman" pitchFamily="18" charset="0"/>
              </a:rPr>
              <a:t>Clamp the metre stick vertically in the clamp, alongside the spring. </a:t>
            </a:r>
          </a:p>
          <a:p>
            <a:pPr eaLnBrk="1" hangingPunct="1">
              <a:lnSpc>
                <a:spcPct val="100000"/>
              </a:lnSpc>
            </a:pPr>
            <a:r>
              <a:rPr lang="en-GB" dirty="0">
                <a:cs typeface="Times New Roman" pitchFamily="18" charset="0"/>
              </a:rPr>
              <a:t>Record the metre rule reading level with the bottom of the spring. The number of masses hanging from the spring is 0 and the extension of the spring is 0 cm. </a:t>
            </a:r>
          </a:p>
          <a:p>
            <a:pPr eaLnBrk="1" hangingPunct="1">
              <a:lnSpc>
                <a:spcPct val="100000"/>
              </a:lnSpc>
            </a:pPr>
            <a:r>
              <a:rPr lang="en-GB" dirty="0">
                <a:cs typeface="Times New Roman" pitchFamily="18" charset="0"/>
              </a:rPr>
              <a:t>Hang a mass hanger from the bottom of the spring. Record the new metre stick reading, the number of masses (1) and the extension of the spring. </a:t>
            </a:r>
          </a:p>
        </p:txBody>
      </p:sp>
      <p:sp>
        <p:nvSpPr>
          <p:cNvPr id="5632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17C5899-9F0B-4E02-8BD2-1C3C038A9CFB}" type="datetime1">
              <a:rPr lang="en-GB" sz="1400" smtClean="0"/>
              <a:t>22/08/2021</a:t>
            </a:fld>
            <a:endParaRPr lang="en-GB" sz="1400" dirty="0"/>
          </a:p>
        </p:txBody>
      </p:sp>
      <p:sp>
        <p:nvSpPr>
          <p:cNvPr id="5632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6322" name="Rectangle 6"/>
          <p:cNvSpPr>
            <a:spLocks noGrp="1" noChangeArrowheads="1"/>
          </p:cNvSpPr>
          <p:nvPr>
            <p:ph type="sldNum" sz="quarter" idx="12"/>
          </p:nvPr>
        </p:nvSpPr>
        <p:spPr>
          <a:xfrm>
            <a:off x="7166610" y="-29986"/>
            <a:ext cx="1977390" cy="365125"/>
          </a:xfrm>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A7E69AF-299C-483F-BC94-4BDA9562CCCB}" type="slidenum">
              <a:rPr lang="en-GB" sz="2000" smtClean="0">
                <a:solidFill>
                  <a:schemeClr val="accent1"/>
                </a:solidFill>
              </a:rPr>
              <a:pPr eaLnBrk="1" hangingPunct="1"/>
              <a:t>64</a:t>
            </a:fld>
            <a:endParaRPr lang="en-GB" sz="2000" dirty="0">
              <a:solidFill>
                <a:schemeClr val="accent1"/>
              </a:solidFill>
            </a:endParaRPr>
          </a:p>
        </p:txBody>
      </p:sp>
      <p:pic>
        <p:nvPicPr>
          <p:cNvPr id="8" name="Picture 1028">
            <a:extLst>
              <a:ext uri="{FF2B5EF4-FFF2-40B4-BE49-F238E27FC236}">
                <a16:creationId xmlns:a16="http://schemas.microsoft.com/office/drawing/2014/main" id="{BC7E1002-E748-47A3-90E9-A4811C106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6517" y="2132856"/>
            <a:ext cx="1375792" cy="22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27">
            <a:extLst>
              <a:ext uri="{FF2B5EF4-FFF2-40B4-BE49-F238E27FC236}">
                <a16:creationId xmlns:a16="http://schemas.microsoft.com/office/drawing/2014/main" id="{CD7EF974-69DA-4E4F-9BDD-E5DD09DBB9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6384" y="712371"/>
            <a:ext cx="1351732" cy="217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029">
            <a:extLst>
              <a:ext uri="{FF2B5EF4-FFF2-40B4-BE49-F238E27FC236}">
                <a16:creationId xmlns:a16="http://schemas.microsoft.com/office/drawing/2014/main" id="{2EACCA4C-F20C-4461-9D64-AE063D0DCD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5692" y="4108541"/>
            <a:ext cx="1533116" cy="2466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96705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2050"/>
          <p:cNvSpPr>
            <a:spLocks noGrp="1" noChangeArrowheads="1"/>
          </p:cNvSpPr>
          <p:nvPr>
            <p:ph type="title"/>
          </p:nvPr>
        </p:nvSpPr>
        <p:spPr/>
        <p:txBody>
          <a:bodyPr/>
          <a:lstStyle/>
          <a:p>
            <a:br>
              <a:rPr lang="en-GB" sz="2400" b="1" dirty="0">
                <a:cs typeface="Times New Roman" pitchFamily="18" charset="0"/>
              </a:rPr>
            </a:br>
            <a:endParaRPr lang="en-GB" sz="2400" b="1" dirty="0">
              <a:cs typeface="Times New Roman" pitchFamily="18" charset="0"/>
            </a:endParaRPr>
          </a:p>
        </p:txBody>
      </p:sp>
      <p:sp>
        <p:nvSpPr>
          <p:cNvPr id="57350" name="Rectangle 2051"/>
          <p:cNvSpPr>
            <a:spLocks noGrp="1" noChangeArrowheads="1"/>
          </p:cNvSpPr>
          <p:nvPr>
            <p:ph idx="1"/>
          </p:nvPr>
        </p:nvSpPr>
        <p:spPr>
          <a:xfrm>
            <a:off x="152400" y="838200"/>
            <a:ext cx="8229600" cy="5638800"/>
          </a:xfrm>
        </p:spPr>
        <p:txBody>
          <a:bodyPr/>
          <a:lstStyle/>
          <a:p>
            <a:pPr eaLnBrk="1" hangingPunct="1"/>
            <a:r>
              <a:rPr lang="en-GB" sz="3600" dirty="0">
                <a:cs typeface="Times New Roman" pitchFamily="18" charset="0"/>
              </a:rPr>
              <a:t>Repeat this for 5 masses  </a:t>
            </a:r>
            <a:br>
              <a:rPr lang="en-GB" sz="3600" dirty="0">
                <a:cs typeface="Times New Roman" pitchFamily="18" charset="0"/>
              </a:rPr>
            </a:br>
            <a:r>
              <a:rPr lang="en-GB" sz="3600" dirty="0">
                <a:cs typeface="Times New Roman" pitchFamily="18" charset="0"/>
              </a:rPr>
              <a:t>Plot the number of masses on the horizontal axis, since it is the input (or independent) variable. The extension of the spring is the output (or dependent) variable and you should plot it on the vertical axis.</a:t>
            </a:r>
            <a:r>
              <a:rPr lang="en-GB" dirty="0">
                <a:cs typeface="Times New Roman" pitchFamily="18" charset="0"/>
              </a:rPr>
              <a:t> </a:t>
            </a:r>
          </a:p>
          <a:p>
            <a:pPr eaLnBrk="1" hangingPunct="1"/>
            <a:endParaRPr lang="en-GB" dirty="0"/>
          </a:p>
        </p:txBody>
      </p:sp>
      <p:sp>
        <p:nvSpPr>
          <p:cNvPr id="57347"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BEF2A04-67E5-4E2F-B872-14BF7BBB8FDE}" type="datetime1">
              <a:rPr lang="en-GB" sz="1400" smtClean="0"/>
              <a:t>22/08/2021</a:t>
            </a:fld>
            <a:endParaRPr lang="en-GB" sz="1400" dirty="0"/>
          </a:p>
        </p:txBody>
      </p:sp>
      <p:sp>
        <p:nvSpPr>
          <p:cNvPr id="5734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73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F30DC39-D1A4-439A-AC9D-0FDC3D90BD8B}" type="slidenum">
              <a:rPr lang="en-GB" sz="2000" smtClean="0">
                <a:solidFill>
                  <a:schemeClr val="accent1"/>
                </a:solidFill>
              </a:rPr>
              <a:pPr eaLnBrk="1" hangingPunct="1"/>
              <a:t>65</a:t>
            </a:fld>
            <a:endParaRPr lang="en-GB" sz="2000" dirty="0">
              <a:solidFill>
                <a:schemeClr val="accent1"/>
              </a:solidFill>
            </a:endParaRPr>
          </a:p>
        </p:txBody>
      </p:sp>
      <p:sp>
        <p:nvSpPr>
          <p:cNvPr id="2" name="Rectangle 1"/>
          <p:cNvSpPr/>
          <p:nvPr/>
        </p:nvSpPr>
        <p:spPr>
          <a:xfrm>
            <a:off x="2915816" y="165973"/>
            <a:ext cx="2368725" cy="707886"/>
          </a:xfrm>
          <a:prstGeom prst="rect">
            <a:avLst/>
          </a:prstGeom>
        </p:spPr>
        <p:txBody>
          <a:bodyPr wrap="none">
            <a:spAutoFit/>
          </a:bodyPr>
          <a:lstStyle/>
          <a:p>
            <a:r>
              <a:rPr lang="en-GB" sz="4000" b="1" dirty="0">
                <a:solidFill>
                  <a:prstClr val="black"/>
                </a:solidFill>
                <a:ea typeface="+mj-ea"/>
                <a:cs typeface="Times New Roman" pitchFamily="18" charset="0"/>
              </a:rPr>
              <a:t>Procedure</a:t>
            </a:r>
            <a:endParaRPr lang="en-GB" sz="4000" dirty="0"/>
          </a:p>
        </p:txBody>
      </p:sp>
    </p:spTree>
    <p:extLst>
      <p:ext uri="{BB962C8B-B14F-4D97-AF65-F5344CB8AC3E}">
        <p14:creationId xmlns:p14="http://schemas.microsoft.com/office/powerpoint/2010/main" val="34487095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Table </a:t>
            </a:r>
            <a:r>
              <a:rPr lang="en-GB"/>
              <a:t>for Hooke’s </a:t>
            </a:r>
            <a:r>
              <a:rPr lang="en-GB" dirty="0"/>
              <a:t>Law</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190086741"/>
              </p:ext>
            </p:extLst>
          </p:nvPr>
        </p:nvGraphicFramePr>
        <p:xfrm>
          <a:off x="457200" y="1600200"/>
          <a:ext cx="8291263" cy="4399280"/>
        </p:xfrm>
        <a:graphic>
          <a:graphicData uri="http://schemas.openxmlformats.org/drawingml/2006/table">
            <a:tbl>
              <a:tblPr firstRow="1" bandRow="1">
                <a:tableStyleId>{5C22544A-7EE6-4342-B048-85BDC9FD1C3A}</a:tableStyleId>
              </a:tblPr>
              <a:tblGrid>
                <a:gridCol w="1184466">
                  <a:extLst>
                    <a:ext uri="{9D8B030D-6E8A-4147-A177-3AD203B41FA5}">
                      <a16:colId xmlns:a16="http://schemas.microsoft.com/office/drawing/2014/main" val="20000"/>
                    </a:ext>
                  </a:extLst>
                </a:gridCol>
                <a:gridCol w="1184466">
                  <a:extLst>
                    <a:ext uri="{9D8B030D-6E8A-4147-A177-3AD203B41FA5}">
                      <a16:colId xmlns:a16="http://schemas.microsoft.com/office/drawing/2014/main" val="20001"/>
                    </a:ext>
                  </a:extLst>
                </a:gridCol>
                <a:gridCol w="881772">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1008112">
                  <a:extLst>
                    <a:ext uri="{9D8B030D-6E8A-4147-A177-3AD203B41FA5}">
                      <a16:colId xmlns:a16="http://schemas.microsoft.com/office/drawing/2014/main" val="20004"/>
                    </a:ext>
                  </a:extLst>
                </a:gridCol>
                <a:gridCol w="1440160">
                  <a:extLst>
                    <a:ext uri="{9D8B030D-6E8A-4147-A177-3AD203B41FA5}">
                      <a16:colId xmlns:a16="http://schemas.microsoft.com/office/drawing/2014/main" val="20005"/>
                    </a:ext>
                  </a:extLst>
                </a:gridCol>
                <a:gridCol w="1800199">
                  <a:extLst>
                    <a:ext uri="{9D8B030D-6E8A-4147-A177-3AD203B41FA5}">
                      <a16:colId xmlns:a16="http://schemas.microsoft.com/office/drawing/2014/main" val="20006"/>
                    </a:ext>
                  </a:extLst>
                </a:gridCol>
              </a:tblGrid>
              <a:tr h="370840">
                <a:tc>
                  <a:txBody>
                    <a:bodyPr/>
                    <a:lstStyle/>
                    <a:p>
                      <a:pPr algn="ctr"/>
                      <a:r>
                        <a:rPr lang="en-GB" dirty="0"/>
                        <a:t>Mass (g)</a:t>
                      </a:r>
                    </a:p>
                  </a:txBody>
                  <a:tcPr/>
                </a:tc>
                <a:tc>
                  <a:txBody>
                    <a:bodyPr/>
                    <a:lstStyle/>
                    <a:p>
                      <a:pPr algn="ctr"/>
                      <a:r>
                        <a:rPr lang="en-GB" dirty="0"/>
                        <a:t>Force (N)</a:t>
                      </a:r>
                    </a:p>
                  </a:txBody>
                  <a:tcPr/>
                </a:tc>
                <a:tc gridSpan="3">
                  <a:txBody>
                    <a:bodyPr/>
                    <a:lstStyle/>
                    <a:p>
                      <a:pPr algn="ctr"/>
                      <a:r>
                        <a:rPr lang="en-GB" dirty="0"/>
                        <a:t>Length (cm)</a:t>
                      </a:r>
                    </a:p>
                    <a:p>
                      <a:pPr marL="342900" indent="-342900" algn="ctr">
                        <a:buAutoNum type="arabicPlain"/>
                      </a:pPr>
                      <a:r>
                        <a:rPr lang="en-GB" dirty="0"/>
                        <a:t>          2                  3</a:t>
                      </a:r>
                    </a:p>
                  </a:txBody>
                  <a:tcPr/>
                </a:tc>
                <a:tc hMerge="1">
                  <a:txBody>
                    <a:bodyPr/>
                    <a:lstStyle/>
                    <a:p>
                      <a:endParaRPr lang="en-GB" dirty="0"/>
                    </a:p>
                  </a:txBody>
                  <a:tcPr/>
                </a:tc>
                <a:tc hMerge="1">
                  <a:txBody>
                    <a:bodyPr/>
                    <a:lstStyle/>
                    <a:p>
                      <a:endParaRPr lang="en-GB" dirty="0"/>
                    </a:p>
                  </a:txBody>
                  <a:tcPr/>
                </a:tc>
                <a:tc>
                  <a:txBody>
                    <a:bodyPr/>
                    <a:lstStyle/>
                    <a:p>
                      <a:pPr algn="ctr"/>
                      <a:r>
                        <a:rPr lang="en-GB" dirty="0"/>
                        <a:t>Average Length (cm)</a:t>
                      </a:r>
                    </a:p>
                  </a:txBody>
                  <a:tcPr/>
                </a:tc>
                <a:tc>
                  <a:txBody>
                    <a:bodyPr/>
                    <a:lstStyle/>
                    <a:p>
                      <a:pPr algn="ctr"/>
                      <a:r>
                        <a:rPr lang="en-GB" dirty="0"/>
                        <a:t>Extension</a:t>
                      </a:r>
                    </a:p>
                  </a:txBody>
                  <a:tcPr/>
                </a:tc>
                <a:extLst>
                  <a:ext uri="{0D108BD9-81ED-4DB2-BD59-A6C34878D82A}">
                    <a16:rowId xmlns:a16="http://schemas.microsoft.com/office/drawing/2014/main" val="10000"/>
                  </a:ext>
                </a:extLst>
              </a:tr>
              <a:tr h="370840">
                <a:tc>
                  <a:txBody>
                    <a:bodyPr/>
                    <a:lstStyle/>
                    <a:p>
                      <a:pPr algn="ctr"/>
                      <a:r>
                        <a:rPr lang="en-GB" sz="2400" dirty="0"/>
                        <a:t>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1"/>
                  </a:ext>
                </a:extLst>
              </a:tr>
              <a:tr h="370840">
                <a:tc>
                  <a:txBody>
                    <a:bodyPr/>
                    <a:lstStyle/>
                    <a:p>
                      <a:pPr algn="ctr"/>
                      <a:r>
                        <a:rPr lang="en-GB" sz="2400" dirty="0"/>
                        <a:t>100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2"/>
                  </a:ext>
                </a:extLst>
              </a:tr>
              <a:tr h="370840">
                <a:tc>
                  <a:txBody>
                    <a:bodyPr/>
                    <a:lstStyle/>
                    <a:p>
                      <a:pPr algn="ctr"/>
                      <a:r>
                        <a:rPr lang="en-GB" sz="2400" dirty="0"/>
                        <a:t>200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3"/>
                  </a:ext>
                </a:extLst>
              </a:tr>
              <a:tr h="370840">
                <a:tc>
                  <a:txBody>
                    <a:bodyPr/>
                    <a:lstStyle/>
                    <a:p>
                      <a:pPr algn="ctr"/>
                      <a:r>
                        <a:rPr lang="en-GB" sz="2400" dirty="0"/>
                        <a:t>300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4"/>
                  </a:ext>
                </a:extLst>
              </a:tr>
              <a:tr h="370840">
                <a:tc>
                  <a:txBody>
                    <a:bodyPr/>
                    <a:lstStyle/>
                    <a:p>
                      <a:pPr algn="ctr"/>
                      <a:r>
                        <a:rPr lang="en-GB" sz="2400" dirty="0"/>
                        <a:t>400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5"/>
                  </a:ext>
                </a:extLst>
              </a:tr>
              <a:tr h="370840">
                <a:tc>
                  <a:txBody>
                    <a:bodyPr/>
                    <a:lstStyle/>
                    <a:p>
                      <a:pPr algn="ctr"/>
                      <a:r>
                        <a:rPr lang="en-GB" sz="2400" dirty="0"/>
                        <a:t>500</a:t>
                      </a:r>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6"/>
                  </a:ext>
                </a:extLst>
              </a:tr>
              <a:tr h="370840">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7"/>
                  </a:ext>
                </a:extLst>
              </a:tr>
              <a:tr h="370840">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tc>
                  <a:txBody>
                    <a:bodyPr/>
                    <a:lstStyle/>
                    <a:p>
                      <a:pPr algn="ctr"/>
                      <a:endParaRPr lang="en-GB" dirty="0"/>
                    </a:p>
                  </a:txBody>
                  <a:tcPr/>
                </a:tc>
                <a:extLst>
                  <a:ext uri="{0D108BD9-81ED-4DB2-BD59-A6C34878D82A}">
                    <a16:rowId xmlns:a16="http://schemas.microsoft.com/office/drawing/2014/main" val="10008"/>
                  </a:ext>
                </a:extLst>
              </a:tr>
            </a:tbl>
          </a:graphicData>
        </a:graphic>
      </p:graphicFrame>
      <p:sp>
        <p:nvSpPr>
          <p:cNvPr id="4" name="Date Placeholder 3"/>
          <p:cNvSpPr>
            <a:spLocks noGrp="1"/>
          </p:cNvSpPr>
          <p:nvPr>
            <p:ph type="dt" sz="half" idx="10"/>
          </p:nvPr>
        </p:nvSpPr>
        <p:spPr/>
        <p:txBody>
          <a:bodyPr/>
          <a:lstStyle/>
          <a:p>
            <a:fld id="{33F6379E-AEBC-4BF8-894B-D4D3C30E6530}" type="datetime1">
              <a:rPr lang="en-GB" smtClean="0"/>
              <a:t>22/08/2021</a:t>
            </a:fld>
            <a:endParaRPr lang="en-GB" dirty="0"/>
          </a:p>
        </p:txBody>
      </p:sp>
      <p:sp>
        <p:nvSpPr>
          <p:cNvPr id="5" name="Footer Placeholder 4"/>
          <p:cNvSpPr>
            <a:spLocks noGrp="1"/>
          </p:cNvSpPr>
          <p:nvPr>
            <p:ph type="ftr" sz="quarter" idx="11"/>
          </p:nvPr>
        </p:nvSpPr>
        <p:spPr/>
        <p:txBody>
          <a:bodyPr/>
          <a:lstStyle/>
          <a:p>
            <a:r>
              <a:rPr lang="en-GB"/>
              <a:t>JAH</a:t>
            </a:r>
            <a:endParaRPr lang="en-GB" dirty="0"/>
          </a:p>
        </p:txBody>
      </p:sp>
      <p:sp>
        <p:nvSpPr>
          <p:cNvPr id="6" name="Slide Number Placeholder 5"/>
          <p:cNvSpPr>
            <a:spLocks noGrp="1"/>
          </p:cNvSpPr>
          <p:nvPr>
            <p:ph type="sldNum" sz="quarter" idx="12"/>
          </p:nvPr>
        </p:nvSpPr>
        <p:spPr/>
        <p:txBody>
          <a:bodyPr/>
          <a:lstStyle/>
          <a:p>
            <a:fld id="{7C589E6F-8625-43EF-AC44-BFB6E42E73C5}" type="slidenum">
              <a:rPr lang="en-GB" smtClean="0"/>
              <a:t>66</a:t>
            </a:fld>
            <a:endParaRPr lang="en-GB" dirty="0"/>
          </a:p>
        </p:txBody>
      </p:sp>
    </p:spTree>
    <p:extLst>
      <p:ext uri="{BB962C8B-B14F-4D97-AF65-F5344CB8AC3E}">
        <p14:creationId xmlns:p14="http://schemas.microsoft.com/office/powerpoint/2010/main" val="1484076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Rectangle 2050"/>
          <p:cNvSpPr>
            <a:spLocks noGrp="1" noChangeArrowheads="1"/>
          </p:cNvSpPr>
          <p:nvPr>
            <p:ph type="title"/>
          </p:nvPr>
        </p:nvSpPr>
        <p:spPr/>
        <p:txBody>
          <a:bodyPr>
            <a:normAutofit/>
          </a:bodyPr>
          <a:lstStyle/>
          <a:p>
            <a:pPr eaLnBrk="1" hangingPunct="1"/>
            <a:r>
              <a:rPr lang="en-GB" sz="5400" dirty="0"/>
              <a:t>extension</a:t>
            </a:r>
          </a:p>
        </p:txBody>
      </p:sp>
      <p:sp>
        <p:nvSpPr>
          <p:cNvPr id="58374" name="Rectangle 2051"/>
          <p:cNvSpPr>
            <a:spLocks noGrp="1" noChangeArrowheads="1"/>
          </p:cNvSpPr>
          <p:nvPr>
            <p:ph idx="1"/>
          </p:nvPr>
        </p:nvSpPr>
        <p:spPr/>
        <p:txBody>
          <a:bodyPr/>
          <a:lstStyle/>
          <a:p>
            <a:pPr eaLnBrk="1" hangingPunct="1"/>
            <a:r>
              <a:rPr lang="en-GB" dirty="0"/>
              <a:t>Repeat the experiment with sweet laces and see if the experiment gives the same results.</a:t>
            </a:r>
          </a:p>
          <a:p>
            <a:pPr eaLnBrk="1" hangingPunct="1"/>
            <a:r>
              <a:rPr lang="en-GB" dirty="0"/>
              <a:t>DO NOT EAT THE LACES!</a:t>
            </a:r>
          </a:p>
          <a:p>
            <a:pPr eaLnBrk="1" hangingPunct="1"/>
            <a:r>
              <a:rPr lang="en-GB" dirty="0"/>
              <a:t>AVOID SUGAR COATED LACES</a:t>
            </a:r>
          </a:p>
        </p:txBody>
      </p:sp>
      <p:sp>
        <p:nvSpPr>
          <p:cNvPr id="5837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6194614-0D46-4700-931C-F21873FDACAD}" type="datetime1">
              <a:rPr lang="en-GB" sz="1400" smtClean="0"/>
              <a:t>22/08/2021</a:t>
            </a:fld>
            <a:endParaRPr lang="en-GB" sz="1400" dirty="0"/>
          </a:p>
        </p:txBody>
      </p:sp>
      <p:sp>
        <p:nvSpPr>
          <p:cNvPr id="5837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83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BF6467D-97F7-4CD5-A6B2-AD036CFBF0B0}" type="slidenum">
              <a:rPr lang="en-GB" sz="2000" smtClean="0">
                <a:solidFill>
                  <a:schemeClr val="accent1"/>
                </a:solidFill>
              </a:rPr>
              <a:pPr eaLnBrk="1" hangingPunct="1"/>
              <a:t>67</a:t>
            </a:fld>
            <a:endParaRPr lang="en-GB" sz="2000" dirty="0">
              <a:solidFill>
                <a:schemeClr val="accent1"/>
              </a:solidFill>
            </a:endParaRPr>
          </a:p>
        </p:txBody>
      </p:sp>
    </p:spTree>
    <p:extLst>
      <p:ext uri="{BB962C8B-B14F-4D97-AF65-F5344CB8AC3E}">
        <p14:creationId xmlns:p14="http://schemas.microsoft.com/office/powerpoint/2010/main" val="80592108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1BFEECA-1B32-46C4-9A42-2A04055AA5F5}" type="datetime1">
              <a:rPr lang="en-GB" sz="1400" smtClean="0"/>
              <a:t>22/08/2021</a:t>
            </a:fld>
            <a:endParaRPr lang="en-GB" sz="1400" dirty="0"/>
          </a:p>
        </p:txBody>
      </p:sp>
      <p:sp>
        <p:nvSpPr>
          <p:cNvPr id="59396"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593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CE22BC5-E3B1-4B07-8B7A-54A1571C8664}" type="slidenum">
              <a:rPr lang="en-GB" sz="2000" smtClean="0">
                <a:solidFill>
                  <a:schemeClr val="accent1"/>
                </a:solidFill>
              </a:rPr>
              <a:pPr eaLnBrk="1" hangingPunct="1"/>
              <a:t>68</a:t>
            </a:fld>
            <a:endParaRPr lang="en-GB" sz="2000" dirty="0">
              <a:solidFill>
                <a:schemeClr val="accent1"/>
              </a:solidFill>
            </a:endParaRPr>
          </a:p>
        </p:txBody>
      </p:sp>
      <p:sp>
        <p:nvSpPr>
          <p:cNvPr id="59397" name="AutoShape 2"/>
          <p:cNvSpPr>
            <a:spLocks noChangeAspect="1" noChangeArrowheads="1"/>
          </p:cNvSpPr>
          <p:nvPr/>
        </p:nvSpPr>
        <p:spPr bwMode="auto">
          <a:xfrm>
            <a:off x="6588125" y="2565400"/>
            <a:ext cx="1816100"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59398" name="Rectangle 3"/>
          <p:cNvSpPr>
            <a:spLocks noChangeArrowheads="1"/>
          </p:cNvSpPr>
          <p:nvPr/>
        </p:nvSpPr>
        <p:spPr bwMode="auto">
          <a:xfrm>
            <a:off x="6372225" y="1150938"/>
            <a:ext cx="42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dirty="0">
                <a:solidFill>
                  <a:srgbClr val="000000"/>
                </a:solidFill>
                <a:latin typeface="Arial" pitchFamily="34" charset="0"/>
                <a:cs typeface="Arial" pitchFamily="34" charset="0"/>
              </a:rPr>
              <a:t> </a:t>
            </a:r>
            <a:endParaRPr lang="en-US" sz="1800" dirty="0">
              <a:latin typeface="Arial" pitchFamily="34" charset="0"/>
              <a:cs typeface="Arial" pitchFamily="34" charset="0"/>
            </a:endParaRPr>
          </a:p>
        </p:txBody>
      </p:sp>
      <p:pic>
        <p:nvPicPr>
          <p:cNvPr id="5939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638" y="1268413"/>
            <a:ext cx="2178050"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400" name="Picture 5" descr="sheila jpegged l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1" name="Text Box 6"/>
          <p:cNvSpPr txBox="1">
            <a:spLocks noChangeArrowheads="1"/>
          </p:cNvSpPr>
          <p:nvPr/>
        </p:nvSpPr>
        <p:spPr bwMode="auto">
          <a:xfrm>
            <a:off x="6553200" y="1600200"/>
            <a:ext cx="23749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Arial" pitchFamily="34" charset="0"/>
                <a:cs typeface="Arial" pitchFamily="34" charset="0"/>
              </a:rPr>
              <a:t>The spring exerts a force upwards on the mass.</a:t>
            </a:r>
            <a:endParaRPr lang="en-US" dirty="0">
              <a:solidFill>
                <a:schemeClr val="bg1"/>
              </a:solidFill>
              <a:latin typeface="Arial" pitchFamily="34" charset="0"/>
              <a:cs typeface="Arial" pitchFamily="34" charset="0"/>
            </a:endParaRPr>
          </a:p>
        </p:txBody>
      </p:sp>
      <p:sp>
        <p:nvSpPr>
          <p:cNvPr id="59402" name="Text Box 7"/>
          <p:cNvSpPr txBox="1">
            <a:spLocks noChangeArrowheads="1"/>
          </p:cNvSpPr>
          <p:nvPr/>
        </p:nvSpPr>
        <p:spPr bwMode="auto">
          <a:xfrm>
            <a:off x="6629400" y="3733800"/>
            <a:ext cx="21590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Arial" pitchFamily="34" charset="0"/>
                <a:cs typeface="Arial" pitchFamily="34" charset="0"/>
              </a:rPr>
              <a:t>The Force of gravity exerts a force downwards on the mass.</a:t>
            </a:r>
            <a:endParaRPr lang="en-US" dirty="0">
              <a:solidFill>
                <a:schemeClr val="bg1"/>
              </a:solidFill>
              <a:latin typeface="Arial" pitchFamily="34" charset="0"/>
              <a:cs typeface="Arial" pitchFamily="34" charset="0"/>
            </a:endParaRPr>
          </a:p>
        </p:txBody>
      </p:sp>
      <p:sp>
        <p:nvSpPr>
          <p:cNvPr id="59403" name="AutoShape 8"/>
          <p:cNvSpPr>
            <a:spLocks noChangeArrowheads="1"/>
          </p:cNvSpPr>
          <p:nvPr/>
        </p:nvSpPr>
        <p:spPr bwMode="auto">
          <a:xfrm>
            <a:off x="5795963" y="2636838"/>
            <a:ext cx="360362" cy="1079500"/>
          </a:xfrm>
          <a:prstGeom prst="upArrow">
            <a:avLst>
              <a:gd name="adj1" fmla="val 50000"/>
              <a:gd name="adj2" fmla="val 7489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9404" name="AutoShape 9"/>
          <p:cNvSpPr>
            <a:spLocks noChangeArrowheads="1"/>
          </p:cNvSpPr>
          <p:nvPr/>
        </p:nvSpPr>
        <p:spPr bwMode="auto">
          <a:xfrm>
            <a:off x="5795963" y="3860800"/>
            <a:ext cx="360362" cy="1008063"/>
          </a:xfrm>
          <a:prstGeom prst="downArrow">
            <a:avLst>
              <a:gd name="adj1" fmla="val 50000"/>
              <a:gd name="adj2" fmla="val 6993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9405" name="Text Box 10"/>
          <p:cNvSpPr txBox="1">
            <a:spLocks noChangeArrowheads="1"/>
          </p:cNvSpPr>
          <p:nvPr/>
        </p:nvSpPr>
        <p:spPr bwMode="auto">
          <a:xfrm>
            <a:off x="7308850" y="5734050"/>
            <a:ext cx="863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1.9</a:t>
            </a:r>
            <a:endParaRPr lang="en-US" sz="1800" dirty="0">
              <a:latin typeface="Arial" pitchFamily="34" charset="0"/>
              <a:cs typeface="Arial" pitchFamily="34" charset="0"/>
            </a:endParaRPr>
          </a:p>
        </p:txBody>
      </p:sp>
      <p:sp>
        <p:nvSpPr>
          <p:cNvPr id="59406" name="Rectangle 11"/>
          <p:cNvSpPr>
            <a:spLocks noChangeArrowheads="1"/>
          </p:cNvSpPr>
          <p:nvPr/>
        </p:nvSpPr>
        <p:spPr bwMode="auto">
          <a:xfrm>
            <a:off x="7235825" y="5661025"/>
            <a:ext cx="720725" cy="5048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15480301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Rectangle 2"/>
          <p:cNvSpPr>
            <a:spLocks noGrp="1" noChangeArrowheads="1"/>
          </p:cNvSpPr>
          <p:nvPr>
            <p:ph type="title"/>
          </p:nvPr>
        </p:nvSpPr>
        <p:spPr>
          <a:xfrm>
            <a:off x="468313" y="0"/>
            <a:ext cx="8229600" cy="838200"/>
          </a:xfrm>
        </p:spPr>
        <p:txBody>
          <a:bodyPr/>
          <a:lstStyle/>
          <a:p>
            <a:pPr eaLnBrk="1" hangingPunct="1"/>
            <a:r>
              <a:rPr lang="en-GB" sz="2800" dirty="0"/>
              <a:t>Homework: Spring experiment</a:t>
            </a:r>
          </a:p>
        </p:txBody>
      </p:sp>
      <p:sp>
        <p:nvSpPr>
          <p:cNvPr id="60419"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3692C1E-46C7-439D-B40E-505DBECE72D0}" type="datetime1">
              <a:rPr lang="en-GB" sz="1400" smtClean="0"/>
              <a:t>22/08/2021</a:t>
            </a:fld>
            <a:endParaRPr lang="en-GB" sz="1400" dirty="0"/>
          </a:p>
        </p:txBody>
      </p:sp>
      <p:sp>
        <p:nvSpPr>
          <p:cNvPr id="6042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04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F797F06-E090-4D74-A3B5-CE0A80F86B2D}" type="slidenum">
              <a:rPr lang="en-GB" sz="2000" smtClean="0">
                <a:solidFill>
                  <a:schemeClr val="accent1"/>
                </a:solidFill>
              </a:rPr>
              <a:pPr eaLnBrk="1" hangingPunct="1"/>
              <a:t>69</a:t>
            </a:fld>
            <a:endParaRPr lang="en-GB" sz="2000" dirty="0">
              <a:solidFill>
                <a:schemeClr val="accent1"/>
              </a:solidFill>
            </a:endParaRPr>
          </a:p>
        </p:txBody>
      </p:sp>
      <p:sp>
        <p:nvSpPr>
          <p:cNvPr id="60422" name="Text Box 4"/>
          <p:cNvSpPr txBox="1">
            <a:spLocks noChangeArrowheads="1"/>
          </p:cNvSpPr>
          <p:nvPr/>
        </p:nvSpPr>
        <p:spPr bwMode="auto">
          <a:xfrm>
            <a:off x="115888" y="1052513"/>
            <a:ext cx="3735387"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3600" dirty="0">
                <a:latin typeface="Arial" pitchFamily="34" charset="0"/>
                <a:cs typeface="Arial" pitchFamily="34" charset="0"/>
              </a:rPr>
              <a:t>This data is in the homework sheets. </a:t>
            </a:r>
            <a:r>
              <a:rPr lang="en-GB" sz="3600" dirty="0">
                <a:solidFill>
                  <a:schemeClr val="accent6">
                    <a:lumMod val="75000"/>
                  </a:schemeClr>
                </a:solidFill>
                <a:latin typeface="Arial" pitchFamily="34" charset="0"/>
                <a:cs typeface="Arial" pitchFamily="34" charset="0"/>
              </a:rPr>
              <a:t>Draw a graph using the data in this table </a:t>
            </a:r>
            <a:r>
              <a:rPr lang="en-GB" sz="3600" dirty="0">
                <a:latin typeface="Arial" pitchFamily="34" charset="0"/>
                <a:cs typeface="Arial" pitchFamily="34" charset="0"/>
              </a:rPr>
              <a:t>so you will be able to compare the two springs.</a:t>
            </a:r>
          </a:p>
        </p:txBody>
      </p:sp>
      <p:graphicFrame>
        <p:nvGraphicFramePr>
          <p:cNvPr id="2" name="Table 1"/>
          <p:cNvGraphicFramePr>
            <a:graphicFrameLocks noGrp="1"/>
          </p:cNvGraphicFramePr>
          <p:nvPr/>
        </p:nvGraphicFramePr>
        <p:xfrm>
          <a:off x="3995738" y="692150"/>
          <a:ext cx="4657725" cy="5672134"/>
        </p:xfrm>
        <a:graphic>
          <a:graphicData uri="http://schemas.openxmlformats.org/drawingml/2006/table">
            <a:tbl>
              <a:tblPr>
                <a:tableStyleId>{5C22544A-7EE6-4342-B048-85BDC9FD1C3A}</a:tableStyleId>
              </a:tblPr>
              <a:tblGrid>
                <a:gridCol w="1387407">
                  <a:extLst>
                    <a:ext uri="{9D8B030D-6E8A-4147-A177-3AD203B41FA5}">
                      <a16:colId xmlns:a16="http://schemas.microsoft.com/office/drawing/2014/main" val="20000"/>
                    </a:ext>
                  </a:extLst>
                </a:gridCol>
                <a:gridCol w="1513535">
                  <a:extLst>
                    <a:ext uri="{9D8B030D-6E8A-4147-A177-3AD203B41FA5}">
                      <a16:colId xmlns:a16="http://schemas.microsoft.com/office/drawing/2014/main" val="20001"/>
                    </a:ext>
                  </a:extLst>
                </a:gridCol>
                <a:gridCol w="1756783">
                  <a:extLst>
                    <a:ext uri="{9D8B030D-6E8A-4147-A177-3AD203B41FA5}">
                      <a16:colId xmlns:a16="http://schemas.microsoft.com/office/drawing/2014/main" val="20002"/>
                    </a:ext>
                  </a:extLst>
                </a:gridCol>
              </a:tblGrid>
              <a:tr h="436318">
                <a:tc>
                  <a:txBody>
                    <a:bodyPr/>
                    <a:lstStyle/>
                    <a:p>
                      <a:pPr algn="ctr" fontAlgn="b"/>
                      <a:r>
                        <a:rPr lang="en-GB" sz="2800" u="none" strike="noStrike" dirty="0">
                          <a:effectLst/>
                        </a:rPr>
                        <a:t>Weight</a:t>
                      </a:r>
                      <a:endParaRPr lang="en-GB" sz="2800" b="0" i="0" u="none" strike="noStrike" dirty="0">
                        <a:solidFill>
                          <a:srgbClr val="FF0000"/>
                        </a:solidFill>
                        <a:effectLst/>
                        <a:latin typeface="Calibri"/>
                      </a:endParaRPr>
                    </a:p>
                  </a:txBody>
                  <a:tcPr marL="9526" marR="9526" marT="9527" marB="0" anchor="b"/>
                </a:tc>
                <a:tc gridSpan="2">
                  <a:txBody>
                    <a:bodyPr/>
                    <a:lstStyle/>
                    <a:p>
                      <a:pPr algn="ctr" fontAlgn="b"/>
                      <a:r>
                        <a:rPr lang="en-GB" sz="2800" u="none" strike="noStrike" dirty="0">
                          <a:effectLst/>
                        </a:rPr>
                        <a:t>Extension (cm)</a:t>
                      </a:r>
                      <a:endParaRPr lang="en-GB" sz="2800" b="0" i="0" u="none" strike="noStrike" dirty="0">
                        <a:solidFill>
                          <a:srgbClr val="FF0000"/>
                        </a:solidFill>
                        <a:effectLst/>
                        <a:latin typeface="Calibri"/>
                      </a:endParaRPr>
                    </a:p>
                  </a:txBody>
                  <a:tcPr marL="9526" marR="9526" marT="9527" marB="0" anchor="b"/>
                </a:tc>
                <a:tc hMerge="1">
                  <a:txBody>
                    <a:bodyPr/>
                    <a:lstStyle/>
                    <a:p>
                      <a:endParaRPr lang="en-GB"/>
                    </a:p>
                  </a:txBody>
                  <a:tcPr/>
                </a:tc>
                <a:extLst>
                  <a:ext uri="{0D108BD9-81ED-4DB2-BD59-A6C34878D82A}">
                    <a16:rowId xmlns:a16="http://schemas.microsoft.com/office/drawing/2014/main" val="10000"/>
                  </a:ext>
                </a:extLst>
              </a:tr>
              <a:tr h="436318">
                <a:tc>
                  <a:txBody>
                    <a:bodyPr/>
                    <a:lstStyle/>
                    <a:p>
                      <a:pPr algn="ctr" fontAlgn="b"/>
                      <a:r>
                        <a:rPr lang="en-GB" sz="2800" u="none" strike="noStrike" dirty="0">
                          <a:effectLst/>
                        </a:rPr>
                        <a:t>(N)</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Spring 1</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Spring 2</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1"/>
                  </a:ext>
                </a:extLst>
              </a:tr>
              <a:tr h="436318">
                <a:tc>
                  <a:txBody>
                    <a:bodyPr/>
                    <a:lstStyle/>
                    <a:p>
                      <a:pPr algn="ctr" fontAlgn="b"/>
                      <a:r>
                        <a:rPr lang="en-GB" sz="2800" u="none" strike="noStrike" dirty="0">
                          <a:effectLst/>
                        </a:rPr>
                        <a:t>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0.0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0.0</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2"/>
                  </a:ext>
                </a:extLst>
              </a:tr>
              <a:tr h="436318">
                <a:tc>
                  <a:txBody>
                    <a:bodyPr/>
                    <a:lstStyle/>
                    <a:p>
                      <a:pPr algn="ctr" fontAlgn="b"/>
                      <a:r>
                        <a:rPr lang="en-GB" sz="2800" u="none" strike="noStrike" dirty="0">
                          <a:effectLst/>
                        </a:rPr>
                        <a:t>1</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2.4</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1.7</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3"/>
                  </a:ext>
                </a:extLst>
              </a:tr>
              <a:tr h="436318">
                <a:tc>
                  <a:txBody>
                    <a:bodyPr/>
                    <a:lstStyle/>
                    <a:p>
                      <a:pPr algn="ctr" fontAlgn="b"/>
                      <a:r>
                        <a:rPr lang="en-GB" sz="2800" u="none" strike="noStrike" dirty="0">
                          <a:effectLst/>
                        </a:rPr>
                        <a:t>2</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4.8</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3.4</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4"/>
                  </a:ext>
                </a:extLst>
              </a:tr>
              <a:tr h="436318">
                <a:tc>
                  <a:txBody>
                    <a:bodyPr/>
                    <a:lstStyle/>
                    <a:p>
                      <a:pPr algn="ctr" fontAlgn="b"/>
                      <a:r>
                        <a:rPr lang="en-GB" sz="2800" u="none" strike="noStrike" dirty="0">
                          <a:effectLst/>
                        </a:rPr>
                        <a:t>3</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7.2</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5.1</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5"/>
                  </a:ext>
                </a:extLst>
              </a:tr>
              <a:tr h="436318">
                <a:tc>
                  <a:txBody>
                    <a:bodyPr/>
                    <a:lstStyle/>
                    <a:p>
                      <a:pPr algn="ctr" fontAlgn="b"/>
                      <a:r>
                        <a:rPr lang="en-GB" sz="2800" u="none" strike="noStrike" dirty="0">
                          <a:effectLst/>
                        </a:rPr>
                        <a:t>4</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9.6</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6.8</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6"/>
                  </a:ext>
                </a:extLst>
              </a:tr>
              <a:tr h="436318">
                <a:tc>
                  <a:txBody>
                    <a:bodyPr/>
                    <a:lstStyle/>
                    <a:p>
                      <a:pPr algn="ctr" fontAlgn="b"/>
                      <a:r>
                        <a:rPr lang="en-GB" sz="2800" u="none" strike="noStrike" dirty="0">
                          <a:effectLst/>
                        </a:rPr>
                        <a:t>5</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12.0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8.5</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7"/>
                  </a:ext>
                </a:extLst>
              </a:tr>
              <a:tr h="436318">
                <a:tc>
                  <a:txBody>
                    <a:bodyPr/>
                    <a:lstStyle/>
                    <a:p>
                      <a:pPr algn="ctr" fontAlgn="b"/>
                      <a:r>
                        <a:rPr lang="en-GB" sz="2800" u="none" strike="noStrike" dirty="0">
                          <a:effectLst/>
                        </a:rPr>
                        <a:t>6</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14.4</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10.2</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8"/>
                  </a:ext>
                </a:extLst>
              </a:tr>
              <a:tr h="436318">
                <a:tc>
                  <a:txBody>
                    <a:bodyPr/>
                    <a:lstStyle/>
                    <a:p>
                      <a:pPr algn="ctr" fontAlgn="b"/>
                      <a:r>
                        <a:rPr lang="en-GB" sz="2800" u="none" strike="noStrike" dirty="0">
                          <a:effectLst/>
                        </a:rPr>
                        <a:t>7</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16.8</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11.9</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09"/>
                  </a:ext>
                </a:extLst>
              </a:tr>
              <a:tr h="436318">
                <a:tc>
                  <a:txBody>
                    <a:bodyPr/>
                    <a:lstStyle/>
                    <a:p>
                      <a:pPr algn="ctr" fontAlgn="b"/>
                      <a:r>
                        <a:rPr lang="en-GB" sz="2800" u="none" strike="noStrike" dirty="0">
                          <a:effectLst/>
                        </a:rPr>
                        <a:t>8</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19.2</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13.6</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10"/>
                  </a:ext>
                </a:extLst>
              </a:tr>
              <a:tr h="436318">
                <a:tc>
                  <a:txBody>
                    <a:bodyPr/>
                    <a:lstStyle/>
                    <a:p>
                      <a:pPr algn="ctr" fontAlgn="b"/>
                      <a:r>
                        <a:rPr lang="en-GB" sz="2800" u="none" strike="noStrike" dirty="0">
                          <a:effectLst/>
                        </a:rPr>
                        <a:t>9</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21.6</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15.3</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11"/>
                  </a:ext>
                </a:extLst>
              </a:tr>
              <a:tr h="436318">
                <a:tc>
                  <a:txBody>
                    <a:bodyPr/>
                    <a:lstStyle/>
                    <a:p>
                      <a:pPr algn="ctr" fontAlgn="b"/>
                      <a:r>
                        <a:rPr lang="en-GB" sz="2800" u="none" strike="noStrike" dirty="0">
                          <a:effectLst/>
                        </a:rPr>
                        <a:t>10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24.0</a:t>
                      </a:r>
                      <a:endParaRPr lang="en-GB" sz="2800" b="0" i="0" u="none" strike="noStrike" dirty="0">
                        <a:solidFill>
                          <a:srgbClr val="FF0000"/>
                        </a:solidFill>
                        <a:effectLst/>
                        <a:latin typeface="Calibri"/>
                      </a:endParaRPr>
                    </a:p>
                  </a:txBody>
                  <a:tcPr marL="9526" marR="9526" marT="9527" marB="0" anchor="b"/>
                </a:tc>
                <a:tc>
                  <a:txBody>
                    <a:bodyPr/>
                    <a:lstStyle/>
                    <a:p>
                      <a:pPr algn="ctr" fontAlgn="b"/>
                      <a:r>
                        <a:rPr lang="en-GB" sz="2800" u="none" strike="noStrike" dirty="0">
                          <a:effectLst/>
                        </a:rPr>
                        <a:t>17.0</a:t>
                      </a:r>
                      <a:endParaRPr lang="en-GB" sz="2800" b="0" i="0" u="none" strike="noStrike" dirty="0">
                        <a:solidFill>
                          <a:srgbClr val="FF0000"/>
                        </a:solidFill>
                        <a:effectLst/>
                        <a:latin typeface="Calibri"/>
                      </a:endParaRPr>
                    </a:p>
                  </a:txBody>
                  <a:tcPr marL="9526" marR="9526" marT="9527" marB="0" anchor="b"/>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904479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F940-BBF0-4E0F-B9D6-1AFA86F79E05}"/>
              </a:ext>
            </a:extLst>
          </p:cNvPr>
          <p:cNvSpPr>
            <a:spLocks noGrp="1"/>
          </p:cNvSpPr>
          <p:nvPr>
            <p:ph type="title"/>
          </p:nvPr>
        </p:nvSpPr>
        <p:spPr>
          <a:xfrm>
            <a:off x="4733925" y="1193292"/>
            <a:ext cx="4071747" cy="2551176"/>
          </a:xfrm>
        </p:spPr>
        <p:txBody>
          <a:bodyPr vert="horz" lIns="0" tIns="0" rIns="0" bIns="0" rtlCol="0" anchor="b">
            <a:normAutofit fontScale="90000"/>
          </a:bodyPr>
          <a:lstStyle/>
          <a:p>
            <a:r>
              <a:rPr lang="en-US" sz="4425"/>
              <a:t>Do you feel that sometimes the world is just going too fast?</a:t>
            </a:r>
          </a:p>
        </p:txBody>
      </p:sp>
      <p:sp>
        <p:nvSpPr>
          <p:cNvPr id="3" name="Content Placeholder 2">
            <a:extLst>
              <a:ext uri="{FF2B5EF4-FFF2-40B4-BE49-F238E27FC236}">
                <a16:creationId xmlns:a16="http://schemas.microsoft.com/office/drawing/2014/main" id="{60843DAB-DF0C-447C-9865-9DCA2CFA6C42}"/>
              </a:ext>
            </a:extLst>
          </p:cNvPr>
          <p:cNvSpPr>
            <a:spLocks noGrp="1"/>
          </p:cNvSpPr>
          <p:nvPr>
            <p:ph idx="1"/>
          </p:nvPr>
        </p:nvSpPr>
        <p:spPr>
          <a:xfrm>
            <a:off x="4733925" y="4210812"/>
            <a:ext cx="4071747" cy="1110996"/>
          </a:xfrm>
        </p:spPr>
        <p:txBody>
          <a:bodyPr vert="horz" lIns="0" tIns="0" rIns="68580" bIns="0" rtlCol="0">
            <a:normAutofit/>
          </a:bodyPr>
          <a:lstStyle/>
          <a:p>
            <a:pPr marL="0" indent="0">
              <a:buNone/>
            </a:pPr>
            <a:r>
              <a:rPr lang="en-US"/>
              <a:t>How fast?</a:t>
            </a:r>
          </a:p>
        </p:txBody>
      </p:sp>
      <p:pic>
        <p:nvPicPr>
          <p:cNvPr id="2050" name="Picture 2">
            <a:extLst>
              <a:ext uri="{FF2B5EF4-FFF2-40B4-BE49-F238E27FC236}">
                <a16:creationId xmlns:a16="http://schemas.microsoft.com/office/drawing/2014/main" id="{039FBDFE-A219-45E9-AE99-EC57072E7A40}"/>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351868" y="1305664"/>
            <a:ext cx="4066932" cy="38732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A7FDAAF-7C27-4584-8E0D-675E4D7F26FA}"/>
              </a:ext>
            </a:extLst>
          </p:cNvPr>
          <p:cNvSpPr txBox="1"/>
          <p:nvPr/>
        </p:nvSpPr>
        <p:spPr>
          <a:xfrm>
            <a:off x="706358" y="5362401"/>
            <a:ext cx="2617659" cy="300082"/>
          </a:xfrm>
          <a:prstGeom prst="rect">
            <a:avLst/>
          </a:prstGeom>
          <a:noFill/>
        </p:spPr>
        <p:txBody>
          <a:bodyPr wrap="square">
            <a:spAutoFit/>
          </a:bodyPr>
          <a:lstStyle/>
          <a:p>
            <a:pPr>
              <a:spcAft>
                <a:spcPts val="450"/>
              </a:spcAft>
            </a:pPr>
            <a:r>
              <a:rPr lang="en-GB" sz="1350" dirty="0">
                <a:hlinkClick r:id="rId3"/>
              </a:rPr>
              <a:t>The Galaxy Song</a:t>
            </a:r>
            <a:endParaRPr lang="en-GB" sz="1350" dirty="0"/>
          </a:p>
        </p:txBody>
      </p:sp>
    </p:spTree>
    <p:extLst>
      <p:ext uri="{BB962C8B-B14F-4D97-AF65-F5344CB8AC3E}">
        <p14:creationId xmlns:p14="http://schemas.microsoft.com/office/powerpoint/2010/main" val="4650293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273CF7C-AE70-496B-9EDF-78DB44EB0200}" type="datetime1">
              <a:rPr lang="en-GB" sz="1400" smtClean="0"/>
              <a:t>22/08/2021</a:t>
            </a:fld>
            <a:endParaRPr lang="en-GB" sz="1400" dirty="0"/>
          </a:p>
        </p:txBody>
      </p:sp>
      <p:sp>
        <p:nvSpPr>
          <p:cNvPr id="614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14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EF3546-D206-46FC-8A60-BFAC16CD61CA}" type="slidenum">
              <a:rPr lang="en-GB" sz="2000" smtClean="0">
                <a:solidFill>
                  <a:schemeClr val="accent1"/>
                </a:solidFill>
              </a:rPr>
              <a:pPr eaLnBrk="1" hangingPunct="1"/>
              <a:t>70</a:t>
            </a:fld>
            <a:endParaRPr lang="en-GB" sz="2000" dirty="0">
              <a:solidFill>
                <a:schemeClr val="accent1"/>
              </a:solidFill>
            </a:endParaRPr>
          </a:p>
        </p:txBody>
      </p:sp>
      <p:sp>
        <p:nvSpPr>
          <p:cNvPr id="7" name="Rectangle 6"/>
          <p:cNvSpPr/>
          <p:nvPr/>
        </p:nvSpPr>
        <p:spPr>
          <a:xfrm>
            <a:off x="0" y="188913"/>
            <a:ext cx="9144000" cy="6669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aphicFrame>
        <p:nvGraphicFramePr>
          <p:cNvPr id="9" name="Chart 8"/>
          <p:cNvGraphicFramePr>
            <a:graphicFrameLocks noGrp="1"/>
          </p:cNvGraphicFramePr>
          <p:nvPr>
            <p:extLst>
              <p:ext uri="{D42A27DB-BD31-4B8C-83A1-F6EECF244321}">
                <p14:modId xmlns:p14="http://schemas.microsoft.com/office/powerpoint/2010/main" val="4204218887"/>
              </p:ext>
            </p:extLst>
          </p:nvPr>
        </p:nvGraphicFramePr>
        <p:xfrm>
          <a:off x="107504" y="482647"/>
          <a:ext cx="9305192" cy="60813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54780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2050"/>
          <p:cNvSpPr>
            <a:spLocks noGrp="1" noChangeArrowheads="1"/>
          </p:cNvSpPr>
          <p:nvPr>
            <p:ph type="title"/>
          </p:nvPr>
        </p:nvSpPr>
        <p:spPr/>
        <p:txBody>
          <a:bodyPr/>
          <a:lstStyle/>
          <a:p>
            <a:pPr eaLnBrk="1" hangingPunct="1"/>
            <a:r>
              <a:rPr lang="en-US" dirty="0"/>
              <a:t>HOOKE’S LAW CONCLUSION</a:t>
            </a:r>
          </a:p>
        </p:txBody>
      </p:sp>
      <p:sp>
        <p:nvSpPr>
          <p:cNvPr id="62470" name="Rectangle 2051"/>
          <p:cNvSpPr>
            <a:spLocks noGrp="1" noChangeArrowheads="1"/>
          </p:cNvSpPr>
          <p:nvPr>
            <p:ph idx="1"/>
          </p:nvPr>
        </p:nvSpPr>
        <p:spPr>
          <a:xfrm>
            <a:off x="5867400" y="2492896"/>
            <a:ext cx="2590800" cy="3069704"/>
          </a:xfrm>
        </p:spPr>
        <p:txBody>
          <a:bodyPr/>
          <a:lstStyle/>
          <a:p>
            <a:pPr eaLnBrk="1" hangingPunct="1"/>
            <a:r>
              <a:rPr lang="en-GB" dirty="0"/>
              <a:t>Double the force and you double the stretch.</a:t>
            </a:r>
          </a:p>
          <a:p>
            <a:pPr eaLnBrk="1" hangingPunct="1"/>
            <a:r>
              <a:rPr lang="en-GB" dirty="0"/>
              <a:t>Hmm- we can use this!</a:t>
            </a:r>
          </a:p>
        </p:txBody>
      </p:sp>
      <p:sp>
        <p:nvSpPr>
          <p:cNvPr id="62467"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F1D82B5-DD62-4C8F-B4B3-4942D1FA673E}" type="datetime1">
              <a:rPr lang="en-GB" sz="1400" smtClean="0"/>
              <a:t>22/08/2021</a:t>
            </a:fld>
            <a:endParaRPr lang="en-GB" sz="1400" dirty="0"/>
          </a:p>
        </p:txBody>
      </p:sp>
      <p:sp>
        <p:nvSpPr>
          <p:cNvPr id="62468"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24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F579E5C-AFDC-4C21-BD1A-07FD48200A62}" type="slidenum">
              <a:rPr lang="en-GB" sz="2000" smtClean="0">
                <a:solidFill>
                  <a:schemeClr val="accent1"/>
                </a:solidFill>
              </a:rPr>
              <a:pPr eaLnBrk="1" hangingPunct="1"/>
              <a:t>71</a:t>
            </a:fld>
            <a:endParaRPr lang="en-GB" sz="2000" dirty="0">
              <a:solidFill>
                <a:schemeClr val="accent1"/>
              </a:solidFill>
            </a:endParaRPr>
          </a:p>
        </p:txBody>
      </p:sp>
      <p:sp>
        <p:nvSpPr>
          <p:cNvPr id="62471" name="Rectangle 2053"/>
          <p:cNvSpPr>
            <a:spLocks noChangeArrowheads="1"/>
          </p:cNvSpPr>
          <p:nvPr/>
        </p:nvSpPr>
        <p:spPr bwMode="auto">
          <a:xfrm>
            <a:off x="2719388" y="18145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dirty="0"/>
          </a:p>
        </p:txBody>
      </p:sp>
      <p:grpSp>
        <p:nvGrpSpPr>
          <p:cNvPr id="2" name="Group 4">
            <a:extLst>
              <a:ext uri="{FF2B5EF4-FFF2-40B4-BE49-F238E27FC236}">
                <a16:creationId xmlns:a16="http://schemas.microsoft.com/office/drawing/2014/main" id="{1804F919-96E0-4B70-B775-AC9D46207E32}"/>
              </a:ext>
            </a:extLst>
          </p:cNvPr>
          <p:cNvGrpSpPr>
            <a:grpSpLocks noChangeAspect="1"/>
          </p:cNvGrpSpPr>
          <p:nvPr/>
        </p:nvGrpSpPr>
        <p:grpSpPr bwMode="auto">
          <a:xfrm>
            <a:off x="0" y="1936750"/>
            <a:ext cx="5053013" cy="4403725"/>
            <a:chOff x="0" y="1220"/>
            <a:chExt cx="3183" cy="2774"/>
          </a:xfrm>
        </p:grpSpPr>
        <p:sp>
          <p:nvSpPr>
            <p:cNvPr id="3" name="AutoShape 3">
              <a:extLst>
                <a:ext uri="{FF2B5EF4-FFF2-40B4-BE49-F238E27FC236}">
                  <a16:creationId xmlns:a16="http://schemas.microsoft.com/office/drawing/2014/main" id="{1E14CA7D-3DDF-4762-97D7-CBCFFAF5951E}"/>
                </a:ext>
              </a:extLst>
            </p:cNvPr>
            <p:cNvSpPr>
              <a:spLocks noChangeAspect="1" noChangeArrowheads="1" noTextEdit="1"/>
            </p:cNvSpPr>
            <p:nvPr/>
          </p:nvSpPr>
          <p:spPr bwMode="auto">
            <a:xfrm>
              <a:off x="0" y="1220"/>
              <a:ext cx="3183" cy="277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nvGrpSpPr>
            <p:cNvPr id="4" name="Group 205">
              <a:extLst>
                <a:ext uri="{FF2B5EF4-FFF2-40B4-BE49-F238E27FC236}">
                  <a16:creationId xmlns:a16="http://schemas.microsoft.com/office/drawing/2014/main" id="{90DBCBB4-4E30-4E72-AA8F-69ACBBFF5647}"/>
                </a:ext>
              </a:extLst>
            </p:cNvPr>
            <p:cNvGrpSpPr>
              <a:grpSpLocks/>
            </p:cNvGrpSpPr>
            <p:nvPr/>
          </p:nvGrpSpPr>
          <p:grpSpPr bwMode="auto">
            <a:xfrm>
              <a:off x="5" y="2395"/>
              <a:ext cx="3173" cy="480"/>
              <a:chOff x="5" y="2395"/>
              <a:chExt cx="3173" cy="480"/>
            </a:xfrm>
          </p:grpSpPr>
          <p:sp>
            <p:nvSpPr>
              <p:cNvPr id="63288" name="Rectangle 5">
                <a:extLst>
                  <a:ext uri="{FF2B5EF4-FFF2-40B4-BE49-F238E27FC236}">
                    <a16:creationId xmlns:a16="http://schemas.microsoft.com/office/drawing/2014/main" id="{C315C0D2-BEF7-4BB8-9EC6-F5757683AC38}"/>
                  </a:ext>
                </a:extLst>
              </p:cNvPr>
              <p:cNvSpPr>
                <a:spLocks noChangeArrowheads="1"/>
              </p:cNvSpPr>
              <p:nvPr/>
            </p:nvSpPr>
            <p:spPr bwMode="auto">
              <a:xfrm>
                <a:off x="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9" name="Rectangle 6">
                <a:extLst>
                  <a:ext uri="{FF2B5EF4-FFF2-40B4-BE49-F238E27FC236}">
                    <a16:creationId xmlns:a16="http://schemas.microsoft.com/office/drawing/2014/main" id="{93F9A3D9-E868-4C2E-91A5-1A44F3C80DBD}"/>
                  </a:ext>
                </a:extLst>
              </p:cNvPr>
              <p:cNvSpPr>
                <a:spLocks noChangeArrowheads="1"/>
              </p:cNvSpPr>
              <p:nvPr/>
            </p:nvSpPr>
            <p:spPr bwMode="auto">
              <a:xfrm>
                <a:off x="2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0" name="Rectangle 7">
                <a:extLst>
                  <a:ext uri="{FF2B5EF4-FFF2-40B4-BE49-F238E27FC236}">
                    <a16:creationId xmlns:a16="http://schemas.microsoft.com/office/drawing/2014/main" id="{8AA7A3F5-DA90-4337-8901-FD80C1C2335A}"/>
                  </a:ext>
                </a:extLst>
              </p:cNvPr>
              <p:cNvSpPr>
                <a:spLocks noChangeArrowheads="1"/>
              </p:cNvSpPr>
              <p:nvPr/>
            </p:nvSpPr>
            <p:spPr bwMode="auto">
              <a:xfrm>
                <a:off x="4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1" name="Rectangle 8">
                <a:extLst>
                  <a:ext uri="{FF2B5EF4-FFF2-40B4-BE49-F238E27FC236}">
                    <a16:creationId xmlns:a16="http://schemas.microsoft.com/office/drawing/2014/main" id="{A2C08423-0D26-4457-BD45-C52FB85BFB51}"/>
                  </a:ext>
                </a:extLst>
              </p:cNvPr>
              <p:cNvSpPr>
                <a:spLocks noChangeArrowheads="1"/>
              </p:cNvSpPr>
              <p:nvPr/>
            </p:nvSpPr>
            <p:spPr bwMode="auto">
              <a:xfrm>
                <a:off x="7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2" name="Rectangle 9">
                <a:extLst>
                  <a:ext uri="{FF2B5EF4-FFF2-40B4-BE49-F238E27FC236}">
                    <a16:creationId xmlns:a16="http://schemas.microsoft.com/office/drawing/2014/main" id="{1F5A58AE-7F78-467C-8423-CDBF1E6AA1ED}"/>
                  </a:ext>
                </a:extLst>
              </p:cNvPr>
              <p:cNvSpPr>
                <a:spLocks noChangeArrowheads="1"/>
              </p:cNvSpPr>
              <p:nvPr/>
            </p:nvSpPr>
            <p:spPr bwMode="auto">
              <a:xfrm>
                <a:off x="9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3" name="Rectangle 10">
                <a:extLst>
                  <a:ext uri="{FF2B5EF4-FFF2-40B4-BE49-F238E27FC236}">
                    <a16:creationId xmlns:a16="http://schemas.microsoft.com/office/drawing/2014/main" id="{161CEABD-A851-4686-A9C9-9BA9D9FE7DAB}"/>
                  </a:ext>
                </a:extLst>
              </p:cNvPr>
              <p:cNvSpPr>
                <a:spLocks noChangeArrowheads="1"/>
              </p:cNvSpPr>
              <p:nvPr/>
            </p:nvSpPr>
            <p:spPr bwMode="auto">
              <a:xfrm>
                <a:off x="11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4" name="Rectangle 11">
                <a:extLst>
                  <a:ext uri="{FF2B5EF4-FFF2-40B4-BE49-F238E27FC236}">
                    <a16:creationId xmlns:a16="http://schemas.microsoft.com/office/drawing/2014/main" id="{58C88E57-2299-4C77-B027-1DB859473CF5}"/>
                  </a:ext>
                </a:extLst>
              </p:cNvPr>
              <p:cNvSpPr>
                <a:spLocks noChangeArrowheads="1"/>
              </p:cNvSpPr>
              <p:nvPr/>
            </p:nvSpPr>
            <p:spPr bwMode="auto">
              <a:xfrm>
                <a:off x="13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5" name="Rectangle 12">
                <a:extLst>
                  <a:ext uri="{FF2B5EF4-FFF2-40B4-BE49-F238E27FC236}">
                    <a16:creationId xmlns:a16="http://schemas.microsoft.com/office/drawing/2014/main" id="{D9FD55E6-8CFE-4619-92AA-850115FC01C3}"/>
                  </a:ext>
                </a:extLst>
              </p:cNvPr>
              <p:cNvSpPr>
                <a:spLocks noChangeArrowheads="1"/>
              </p:cNvSpPr>
              <p:nvPr/>
            </p:nvSpPr>
            <p:spPr bwMode="auto">
              <a:xfrm>
                <a:off x="15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6" name="Rectangle 13">
                <a:extLst>
                  <a:ext uri="{FF2B5EF4-FFF2-40B4-BE49-F238E27FC236}">
                    <a16:creationId xmlns:a16="http://schemas.microsoft.com/office/drawing/2014/main" id="{64F8463A-693F-40DD-BFB6-47A821901834}"/>
                  </a:ext>
                </a:extLst>
              </p:cNvPr>
              <p:cNvSpPr>
                <a:spLocks noChangeArrowheads="1"/>
              </p:cNvSpPr>
              <p:nvPr/>
            </p:nvSpPr>
            <p:spPr bwMode="auto">
              <a:xfrm>
                <a:off x="18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7" name="Rectangle 14">
                <a:extLst>
                  <a:ext uri="{FF2B5EF4-FFF2-40B4-BE49-F238E27FC236}">
                    <a16:creationId xmlns:a16="http://schemas.microsoft.com/office/drawing/2014/main" id="{BABB005A-364F-4B12-B415-3DF4008754D2}"/>
                  </a:ext>
                </a:extLst>
              </p:cNvPr>
              <p:cNvSpPr>
                <a:spLocks noChangeArrowheads="1"/>
              </p:cNvSpPr>
              <p:nvPr/>
            </p:nvSpPr>
            <p:spPr bwMode="auto">
              <a:xfrm>
                <a:off x="20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8" name="Rectangle 15">
                <a:extLst>
                  <a:ext uri="{FF2B5EF4-FFF2-40B4-BE49-F238E27FC236}">
                    <a16:creationId xmlns:a16="http://schemas.microsoft.com/office/drawing/2014/main" id="{235C070C-59F3-4F41-98BB-E56FA98BF1F1}"/>
                  </a:ext>
                </a:extLst>
              </p:cNvPr>
              <p:cNvSpPr>
                <a:spLocks noChangeArrowheads="1"/>
              </p:cNvSpPr>
              <p:nvPr/>
            </p:nvSpPr>
            <p:spPr bwMode="auto">
              <a:xfrm>
                <a:off x="22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99" name="Rectangle 16">
                <a:extLst>
                  <a:ext uri="{FF2B5EF4-FFF2-40B4-BE49-F238E27FC236}">
                    <a16:creationId xmlns:a16="http://schemas.microsoft.com/office/drawing/2014/main" id="{3404DD5B-BDAB-417C-9415-511750BE3140}"/>
                  </a:ext>
                </a:extLst>
              </p:cNvPr>
              <p:cNvSpPr>
                <a:spLocks noChangeArrowheads="1"/>
              </p:cNvSpPr>
              <p:nvPr/>
            </p:nvSpPr>
            <p:spPr bwMode="auto">
              <a:xfrm>
                <a:off x="24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0" name="Rectangle 17">
                <a:extLst>
                  <a:ext uri="{FF2B5EF4-FFF2-40B4-BE49-F238E27FC236}">
                    <a16:creationId xmlns:a16="http://schemas.microsoft.com/office/drawing/2014/main" id="{134EC9B9-2E09-468D-8EB8-14545A3689FE}"/>
                  </a:ext>
                </a:extLst>
              </p:cNvPr>
              <p:cNvSpPr>
                <a:spLocks noChangeArrowheads="1"/>
              </p:cNvSpPr>
              <p:nvPr/>
            </p:nvSpPr>
            <p:spPr bwMode="auto">
              <a:xfrm>
                <a:off x="26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1" name="Rectangle 18">
                <a:extLst>
                  <a:ext uri="{FF2B5EF4-FFF2-40B4-BE49-F238E27FC236}">
                    <a16:creationId xmlns:a16="http://schemas.microsoft.com/office/drawing/2014/main" id="{1F545F94-ECEF-4584-B111-AD7CC900ADE3}"/>
                  </a:ext>
                </a:extLst>
              </p:cNvPr>
              <p:cNvSpPr>
                <a:spLocks noChangeArrowheads="1"/>
              </p:cNvSpPr>
              <p:nvPr/>
            </p:nvSpPr>
            <p:spPr bwMode="auto">
              <a:xfrm>
                <a:off x="29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2" name="Rectangle 19">
                <a:extLst>
                  <a:ext uri="{FF2B5EF4-FFF2-40B4-BE49-F238E27FC236}">
                    <a16:creationId xmlns:a16="http://schemas.microsoft.com/office/drawing/2014/main" id="{6A06E4B8-36FB-4618-B97E-5A93E5F9D281}"/>
                  </a:ext>
                </a:extLst>
              </p:cNvPr>
              <p:cNvSpPr>
                <a:spLocks noChangeArrowheads="1"/>
              </p:cNvSpPr>
              <p:nvPr/>
            </p:nvSpPr>
            <p:spPr bwMode="auto">
              <a:xfrm>
                <a:off x="31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3" name="Rectangle 20">
                <a:extLst>
                  <a:ext uri="{FF2B5EF4-FFF2-40B4-BE49-F238E27FC236}">
                    <a16:creationId xmlns:a16="http://schemas.microsoft.com/office/drawing/2014/main" id="{0EEDCAE7-32C1-4452-80BF-C1E4D4D52BB7}"/>
                  </a:ext>
                </a:extLst>
              </p:cNvPr>
              <p:cNvSpPr>
                <a:spLocks noChangeArrowheads="1"/>
              </p:cNvSpPr>
              <p:nvPr/>
            </p:nvSpPr>
            <p:spPr bwMode="auto">
              <a:xfrm>
                <a:off x="33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4" name="Rectangle 21">
                <a:extLst>
                  <a:ext uri="{FF2B5EF4-FFF2-40B4-BE49-F238E27FC236}">
                    <a16:creationId xmlns:a16="http://schemas.microsoft.com/office/drawing/2014/main" id="{8F813206-7886-4273-96EE-A53066558290}"/>
                  </a:ext>
                </a:extLst>
              </p:cNvPr>
              <p:cNvSpPr>
                <a:spLocks noChangeArrowheads="1"/>
              </p:cNvSpPr>
              <p:nvPr/>
            </p:nvSpPr>
            <p:spPr bwMode="auto">
              <a:xfrm>
                <a:off x="35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5" name="Rectangle 22">
                <a:extLst>
                  <a:ext uri="{FF2B5EF4-FFF2-40B4-BE49-F238E27FC236}">
                    <a16:creationId xmlns:a16="http://schemas.microsoft.com/office/drawing/2014/main" id="{F9838875-A443-43E0-8C09-F7839B915CFF}"/>
                  </a:ext>
                </a:extLst>
              </p:cNvPr>
              <p:cNvSpPr>
                <a:spLocks noChangeArrowheads="1"/>
              </p:cNvSpPr>
              <p:nvPr/>
            </p:nvSpPr>
            <p:spPr bwMode="auto">
              <a:xfrm>
                <a:off x="37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6" name="Rectangle 23">
                <a:extLst>
                  <a:ext uri="{FF2B5EF4-FFF2-40B4-BE49-F238E27FC236}">
                    <a16:creationId xmlns:a16="http://schemas.microsoft.com/office/drawing/2014/main" id="{4942D66B-1A66-494D-A094-C6445F4AEBCC}"/>
                  </a:ext>
                </a:extLst>
              </p:cNvPr>
              <p:cNvSpPr>
                <a:spLocks noChangeArrowheads="1"/>
              </p:cNvSpPr>
              <p:nvPr/>
            </p:nvSpPr>
            <p:spPr bwMode="auto">
              <a:xfrm>
                <a:off x="40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7" name="Rectangle 24">
                <a:extLst>
                  <a:ext uri="{FF2B5EF4-FFF2-40B4-BE49-F238E27FC236}">
                    <a16:creationId xmlns:a16="http://schemas.microsoft.com/office/drawing/2014/main" id="{D77A5057-FC6D-4AE9-A3A3-9415DC926E58}"/>
                  </a:ext>
                </a:extLst>
              </p:cNvPr>
              <p:cNvSpPr>
                <a:spLocks noChangeArrowheads="1"/>
              </p:cNvSpPr>
              <p:nvPr/>
            </p:nvSpPr>
            <p:spPr bwMode="auto">
              <a:xfrm>
                <a:off x="42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8" name="Rectangle 25">
                <a:extLst>
                  <a:ext uri="{FF2B5EF4-FFF2-40B4-BE49-F238E27FC236}">
                    <a16:creationId xmlns:a16="http://schemas.microsoft.com/office/drawing/2014/main" id="{2F21F0AB-CC1E-42BF-9E5A-3EFBC63F141E}"/>
                  </a:ext>
                </a:extLst>
              </p:cNvPr>
              <p:cNvSpPr>
                <a:spLocks noChangeArrowheads="1"/>
              </p:cNvSpPr>
              <p:nvPr/>
            </p:nvSpPr>
            <p:spPr bwMode="auto">
              <a:xfrm>
                <a:off x="445" y="2395"/>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09" name="Rectangle 26">
                <a:extLst>
                  <a:ext uri="{FF2B5EF4-FFF2-40B4-BE49-F238E27FC236}">
                    <a16:creationId xmlns:a16="http://schemas.microsoft.com/office/drawing/2014/main" id="{A5EE94A4-9ABF-41DF-BAAC-AEF2C20619FF}"/>
                  </a:ext>
                </a:extLst>
              </p:cNvPr>
              <p:cNvSpPr>
                <a:spLocks noChangeArrowheads="1"/>
              </p:cNvSpPr>
              <p:nvPr/>
            </p:nvSpPr>
            <p:spPr bwMode="auto">
              <a:xfrm>
                <a:off x="46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0" name="Rectangle 27">
                <a:extLst>
                  <a:ext uri="{FF2B5EF4-FFF2-40B4-BE49-F238E27FC236}">
                    <a16:creationId xmlns:a16="http://schemas.microsoft.com/office/drawing/2014/main" id="{31E7F697-A0EC-4F89-A120-4571ED43966C}"/>
                  </a:ext>
                </a:extLst>
              </p:cNvPr>
              <p:cNvSpPr>
                <a:spLocks noChangeArrowheads="1"/>
              </p:cNvSpPr>
              <p:nvPr/>
            </p:nvSpPr>
            <p:spPr bwMode="auto">
              <a:xfrm>
                <a:off x="48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1" name="Rectangle 28">
                <a:extLst>
                  <a:ext uri="{FF2B5EF4-FFF2-40B4-BE49-F238E27FC236}">
                    <a16:creationId xmlns:a16="http://schemas.microsoft.com/office/drawing/2014/main" id="{B7F6955B-8157-47FC-A260-4ED813B4C705}"/>
                  </a:ext>
                </a:extLst>
              </p:cNvPr>
              <p:cNvSpPr>
                <a:spLocks noChangeArrowheads="1"/>
              </p:cNvSpPr>
              <p:nvPr/>
            </p:nvSpPr>
            <p:spPr bwMode="auto">
              <a:xfrm>
                <a:off x="51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2" name="Rectangle 29">
                <a:extLst>
                  <a:ext uri="{FF2B5EF4-FFF2-40B4-BE49-F238E27FC236}">
                    <a16:creationId xmlns:a16="http://schemas.microsoft.com/office/drawing/2014/main" id="{3F64380F-5B3A-4E5D-9FA4-FF526F22A0C6}"/>
                  </a:ext>
                </a:extLst>
              </p:cNvPr>
              <p:cNvSpPr>
                <a:spLocks noChangeArrowheads="1"/>
              </p:cNvSpPr>
              <p:nvPr/>
            </p:nvSpPr>
            <p:spPr bwMode="auto">
              <a:xfrm>
                <a:off x="53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3" name="Rectangle 30">
                <a:extLst>
                  <a:ext uri="{FF2B5EF4-FFF2-40B4-BE49-F238E27FC236}">
                    <a16:creationId xmlns:a16="http://schemas.microsoft.com/office/drawing/2014/main" id="{640ACBA5-D29C-425A-86F8-9FDF8ADAD9BB}"/>
                  </a:ext>
                </a:extLst>
              </p:cNvPr>
              <p:cNvSpPr>
                <a:spLocks noChangeArrowheads="1"/>
              </p:cNvSpPr>
              <p:nvPr/>
            </p:nvSpPr>
            <p:spPr bwMode="auto">
              <a:xfrm>
                <a:off x="55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4" name="Rectangle 31">
                <a:extLst>
                  <a:ext uri="{FF2B5EF4-FFF2-40B4-BE49-F238E27FC236}">
                    <a16:creationId xmlns:a16="http://schemas.microsoft.com/office/drawing/2014/main" id="{6E3D6F27-153B-4C34-B0CE-FF7C9AAD747C}"/>
                  </a:ext>
                </a:extLst>
              </p:cNvPr>
              <p:cNvSpPr>
                <a:spLocks noChangeArrowheads="1"/>
              </p:cNvSpPr>
              <p:nvPr/>
            </p:nvSpPr>
            <p:spPr bwMode="auto">
              <a:xfrm>
                <a:off x="57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5" name="Rectangle 32">
                <a:extLst>
                  <a:ext uri="{FF2B5EF4-FFF2-40B4-BE49-F238E27FC236}">
                    <a16:creationId xmlns:a16="http://schemas.microsoft.com/office/drawing/2014/main" id="{361571F0-9929-4428-8A15-18ADA4A25D50}"/>
                  </a:ext>
                </a:extLst>
              </p:cNvPr>
              <p:cNvSpPr>
                <a:spLocks noChangeArrowheads="1"/>
              </p:cNvSpPr>
              <p:nvPr/>
            </p:nvSpPr>
            <p:spPr bwMode="auto">
              <a:xfrm>
                <a:off x="59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6" name="Rectangle 33">
                <a:extLst>
                  <a:ext uri="{FF2B5EF4-FFF2-40B4-BE49-F238E27FC236}">
                    <a16:creationId xmlns:a16="http://schemas.microsoft.com/office/drawing/2014/main" id="{AA4C2613-6CFB-40CF-918E-3E3FC1BC0583}"/>
                  </a:ext>
                </a:extLst>
              </p:cNvPr>
              <p:cNvSpPr>
                <a:spLocks noChangeArrowheads="1"/>
              </p:cNvSpPr>
              <p:nvPr/>
            </p:nvSpPr>
            <p:spPr bwMode="auto">
              <a:xfrm>
                <a:off x="62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7" name="Rectangle 34">
                <a:extLst>
                  <a:ext uri="{FF2B5EF4-FFF2-40B4-BE49-F238E27FC236}">
                    <a16:creationId xmlns:a16="http://schemas.microsoft.com/office/drawing/2014/main" id="{A2948D21-F245-4890-8C51-2678E11D6335}"/>
                  </a:ext>
                </a:extLst>
              </p:cNvPr>
              <p:cNvSpPr>
                <a:spLocks noChangeArrowheads="1"/>
              </p:cNvSpPr>
              <p:nvPr/>
            </p:nvSpPr>
            <p:spPr bwMode="auto">
              <a:xfrm>
                <a:off x="64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8" name="Rectangle 35">
                <a:extLst>
                  <a:ext uri="{FF2B5EF4-FFF2-40B4-BE49-F238E27FC236}">
                    <a16:creationId xmlns:a16="http://schemas.microsoft.com/office/drawing/2014/main" id="{B01DF73B-C07E-4963-89D4-452C69E04F69}"/>
                  </a:ext>
                </a:extLst>
              </p:cNvPr>
              <p:cNvSpPr>
                <a:spLocks noChangeArrowheads="1"/>
              </p:cNvSpPr>
              <p:nvPr/>
            </p:nvSpPr>
            <p:spPr bwMode="auto">
              <a:xfrm>
                <a:off x="66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19" name="Rectangle 36">
                <a:extLst>
                  <a:ext uri="{FF2B5EF4-FFF2-40B4-BE49-F238E27FC236}">
                    <a16:creationId xmlns:a16="http://schemas.microsoft.com/office/drawing/2014/main" id="{C245FB03-8AAE-4D72-88A8-67DB5D0B11EE}"/>
                  </a:ext>
                </a:extLst>
              </p:cNvPr>
              <p:cNvSpPr>
                <a:spLocks noChangeArrowheads="1"/>
              </p:cNvSpPr>
              <p:nvPr/>
            </p:nvSpPr>
            <p:spPr bwMode="auto">
              <a:xfrm>
                <a:off x="68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0" name="Rectangle 37">
                <a:extLst>
                  <a:ext uri="{FF2B5EF4-FFF2-40B4-BE49-F238E27FC236}">
                    <a16:creationId xmlns:a16="http://schemas.microsoft.com/office/drawing/2014/main" id="{2AF178CE-1104-4802-A4F8-3F0AD0746FA4}"/>
                  </a:ext>
                </a:extLst>
              </p:cNvPr>
              <p:cNvSpPr>
                <a:spLocks noChangeArrowheads="1"/>
              </p:cNvSpPr>
              <p:nvPr/>
            </p:nvSpPr>
            <p:spPr bwMode="auto">
              <a:xfrm>
                <a:off x="70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1" name="Rectangle 38">
                <a:extLst>
                  <a:ext uri="{FF2B5EF4-FFF2-40B4-BE49-F238E27FC236}">
                    <a16:creationId xmlns:a16="http://schemas.microsoft.com/office/drawing/2014/main" id="{0CE9BA93-9118-4EC9-99A2-1F17CA083914}"/>
                  </a:ext>
                </a:extLst>
              </p:cNvPr>
              <p:cNvSpPr>
                <a:spLocks noChangeArrowheads="1"/>
              </p:cNvSpPr>
              <p:nvPr/>
            </p:nvSpPr>
            <p:spPr bwMode="auto">
              <a:xfrm>
                <a:off x="73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2" name="Rectangle 39">
                <a:extLst>
                  <a:ext uri="{FF2B5EF4-FFF2-40B4-BE49-F238E27FC236}">
                    <a16:creationId xmlns:a16="http://schemas.microsoft.com/office/drawing/2014/main" id="{B10A231E-2271-4B6F-9529-6280B349AAA9}"/>
                  </a:ext>
                </a:extLst>
              </p:cNvPr>
              <p:cNvSpPr>
                <a:spLocks noChangeArrowheads="1"/>
              </p:cNvSpPr>
              <p:nvPr/>
            </p:nvSpPr>
            <p:spPr bwMode="auto">
              <a:xfrm>
                <a:off x="75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3" name="Rectangle 40">
                <a:extLst>
                  <a:ext uri="{FF2B5EF4-FFF2-40B4-BE49-F238E27FC236}">
                    <a16:creationId xmlns:a16="http://schemas.microsoft.com/office/drawing/2014/main" id="{BF375670-E1A4-4D9B-BE41-6009F646DB9D}"/>
                  </a:ext>
                </a:extLst>
              </p:cNvPr>
              <p:cNvSpPr>
                <a:spLocks noChangeArrowheads="1"/>
              </p:cNvSpPr>
              <p:nvPr/>
            </p:nvSpPr>
            <p:spPr bwMode="auto">
              <a:xfrm>
                <a:off x="77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4" name="Rectangle 41">
                <a:extLst>
                  <a:ext uri="{FF2B5EF4-FFF2-40B4-BE49-F238E27FC236}">
                    <a16:creationId xmlns:a16="http://schemas.microsoft.com/office/drawing/2014/main" id="{664075D8-48B3-4027-A48B-1C11B93C9AF2}"/>
                  </a:ext>
                </a:extLst>
              </p:cNvPr>
              <p:cNvSpPr>
                <a:spLocks noChangeArrowheads="1"/>
              </p:cNvSpPr>
              <p:nvPr/>
            </p:nvSpPr>
            <p:spPr bwMode="auto">
              <a:xfrm>
                <a:off x="79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5" name="Rectangle 42">
                <a:extLst>
                  <a:ext uri="{FF2B5EF4-FFF2-40B4-BE49-F238E27FC236}">
                    <a16:creationId xmlns:a16="http://schemas.microsoft.com/office/drawing/2014/main" id="{396BD8D8-A9EE-42BE-87EC-6156FFEE6881}"/>
                  </a:ext>
                </a:extLst>
              </p:cNvPr>
              <p:cNvSpPr>
                <a:spLocks noChangeArrowheads="1"/>
              </p:cNvSpPr>
              <p:nvPr/>
            </p:nvSpPr>
            <p:spPr bwMode="auto">
              <a:xfrm>
                <a:off x="81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6" name="Rectangle 43">
                <a:extLst>
                  <a:ext uri="{FF2B5EF4-FFF2-40B4-BE49-F238E27FC236}">
                    <a16:creationId xmlns:a16="http://schemas.microsoft.com/office/drawing/2014/main" id="{78A2A380-84C2-498E-B146-A12BF8C41629}"/>
                  </a:ext>
                </a:extLst>
              </p:cNvPr>
              <p:cNvSpPr>
                <a:spLocks noChangeArrowheads="1"/>
              </p:cNvSpPr>
              <p:nvPr/>
            </p:nvSpPr>
            <p:spPr bwMode="auto">
              <a:xfrm>
                <a:off x="84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7" name="Rectangle 44">
                <a:extLst>
                  <a:ext uri="{FF2B5EF4-FFF2-40B4-BE49-F238E27FC236}">
                    <a16:creationId xmlns:a16="http://schemas.microsoft.com/office/drawing/2014/main" id="{547DEE0D-BB91-4D64-9B65-519C89F4087A}"/>
                  </a:ext>
                </a:extLst>
              </p:cNvPr>
              <p:cNvSpPr>
                <a:spLocks noChangeArrowheads="1"/>
              </p:cNvSpPr>
              <p:nvPr/>
            </p:nvSpPr>
            <p:spPr bwMode="auto">
              <a:xfrm>
                <a:off x="86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8" name="Rectangle 45">
                <a:extLst>
                  <a:ext uri="{FF2B5EF4-FFF2-40B4-BE49-F238E27FC236}">
                    <a16:creationId xmlns:a16="http://schemas.microsoft.com/office/drawing/2014/main" id="{BC5AF14F-6920-48B9-ABEE-70F1117FE3A5}"/>
                  </a:ext>
                </a:extLst>
              </p:cNvPr>
              <p:cNvSpPr>
                <a:spLocks noChangeArrowheads="1"/>
              </p:cNvSpPr>
              <p:nvPr/>
            </p:nvSpPr>
            <p:spPr bwMode="auto">
              <a:xfrm>
                <a:off x="88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29" name="Rectangle 46">
                <a:extLst>
                  <a:ext uri="{FF2B5EF4-FFF2-40B4-BE49-F238E27FC236}">
                    <a16:creationId xmlns:a16="http://schemas.microsoft.com/office/drawing/2014/main" id="{35788BA1-4642-4BF9-815F-5F34815C7134}"/>
                  </a:ext>
                </a:extLst>
              </p:cNvPr>
              <p:cNvSpPr>
                <a:spLocks noChangeArrowheads="1"/>
              </p:cNvSpPr>
              <p:nvPr/>
            </p:nvSpPr>
            <p:spPr bwMode="auto">
              <a:xfrm>
                <a:off x="906" y="2395"/>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0" name="Rectangle 47">
                <a:extLst>
                  <a:ext uri="{FF2B5EF4-FFF2-40B4-BE49-F238E27FC236}">
                    <a16:creationId xmlns:a16="http://schemas.microsoft.com/office/drawing/2014/main" id="{85CD34FA-3970-40C8-8116-2A38069F79FF}"/>
                  </a:ext>
                </a:extLst>
              </p:cNvPr>
              <p:cNvSpPr>
                <a:spLocks noChangeArrowheads="1"/>
              </p:cNvSpPr>
              <p:nvPr/>
            </p:nvSpPr>
            <p:spPr bwMode="auto">
              <a:xfrm>
                <a:off x="92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1" name="Rectangle 48">
                <a:extLst>
                  <a:ext uri="{FF2B5EF4-FFF2-40B4-BE49-F238E27FC236}">
                    <a16:creationId xmlns:a16="http://schemas.microsoft.com/office/drawing/2014/main" id="{02B159E8-8B18-4C91-AAC8-D3D478823689}"/>
                  </a:ext>
                </a:extLst>
              </p:cNvPr>
              <p:cNvSpPr>
                <a:spLocks noChangeArrowheads="1"/>
              </p:cNvSpPr>
              <p:nvPr/>
            </p:nvSpPr>
            <p:spPr bwMode="auto">
              <a:xfrm>
                <a:off x="94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2" name="Rectangle 49">
                <a:extLst>
                  <a:ext uri="{FF2B5EF4-FFF2-40B4-BE49-F238E27FC236}">
                    <a16:creationId xmlns:a16="http://schemas.microsoft.com/office/drawing/2014/main" id="{A6748EFE-6138-46D1-8F53-73BD7B2A0049}"/>
                  </a:ext>
                </a:extLst>
              </p:cNvPr>
              <p:cNvSpPr>
                <a:spLocks noChangeArrowheads="1"/>
              </p:cNvSpPr>
              <p:nvPr/>
            </p:nvSpPr>
            <p:spPr bwMode="auto">
              <a:xfrm>
                <a:off x="97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3" name="Rectangle 50">
                <a:extLst>
                  <a:ext uri="{FF2B5EF4-FFF2-40B4-BE49-F238E27FC236}">
                    <a16:creationId xmlns:a16="http://schemas.microsoft.com/office/drawing/2014/main" id="{B501E3A7-FD31-4B55-AAEC-5882E9ACE8D9}"/>
                  </a:ext>
                </a:extLst>
              </p:cNvPr>
              <p:cNvSpPr>
                <a:spLocks noChangeArrowheads="1"/>
              </p:cNvSpPr>
              <p:nvPr/>
            </p:nvSpPr>
            <p:spPr bwMode="auto">
              <a:xfrm>
                <a:off x="99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4" name="Rectangle 51">
                <a:extLst>
                  <a:ext uri="{FF2B5EF4-FFF2-40B4-BE49-F238E27FC236}">
                    <a16:creationId xmlns:a16="http://schemas.microsoft.com/office/drawing/2014/main" id="{D257A31E-CB7D-4B08-A8BF-260B44244CE1}"/>
                  </a:ext>
                </a:extLst>
              </p:cNvPr>
              <p:cNvSpPr>
                <a:spLocks noChangeArrowheads="1"/>
              </p:cNvSpPr>
              <p:nvPr/>
            </p:nvSpPr>
            <p:spPr bwMode="auto">
              <a:xfrm>
                <a:off x="101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5" name="Rectangle 52">
                <a:extLst>
                  <a:ext uri="{FF2B5EF4-FFF2-40B4-BE49-F238E27FC236}">
                    <a16:creationId xmlns:a16="http://schemas.microsoft.com/office/drawing/2014/main" id="{538EDF1C-C2BD-4B3B-A80B-C1682C371D77}"/>
                  </a:ext>
                </a:extLst>
              </p:cNvPr>
              <p:cNvSpPr>
                <a:spLocks noChangeArrowheads="1"/>
              </p:cNvSpPr>
              <p:nvPr/>
            </p:nvSpPr>
            <p:spPr bwMode="auto">
              <a:xfrm>
                <a:off x="103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6" name="Rectangle 53">
                <a:extLst>
                  <a:ext uri="{FF2B5EF4-FFF2-40B4-BE49-F238E27FC236}">
                    <a16:creationId xmlns:a16="http://schemas.microsoft.com/office/drawing/2014/main" id="{E3B87F2D-0407-423A-9D37-55A106D3D34F}"/>
                  </a:ext>
                </a:extLst>
              </p:cNvPr>
              <p:cNvSpPr>
                <a:spLocks noChangeArrowheads="1"/>
              </p:cNvSpPr>
              <p:nvPr/>
            </p:nvSpPr>
            <p:spPr bwMode="auto">
              <a:xfrm>
                <a:off x="105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7" name="Rectangle 54">
                <a:extLst>
                  <a:ext uri="{FF2B5EF4-FFF2-40B4-BE49-F238E27FC236}">
                    <a16:creationId xmlns:a16="http://schemas.microsoft.com/office/drawing/2014/main" id="{EB2124D9-D7BF-416E-A060-F886A97173CC}"/>
                  </a:ext>
                </a:extLst>
              </p:cNvPr>
              <p:cNvSpPr>
                <a:spLocks noChangeArrowheads="1"/>
              </p:cNvSpPr>
              <p:nvPr/>
            </p:nvSpPr>
            <p:spPr bwMode="auto">
              <a:xfrm>
                <a:off x="108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8" name="Rectangle 55">
                <a:extLst>
                  <a:ext uri="{FF2B5EF4-FFF2-40B4-BE49-F238E27FC236}">
                    <a16:creationId xmlns:a16="http://schemas.microsoft.com/office/drawing/2014/main" id="{6E969DB2-6598-444C-BB25-83AAE9A32F83}"/>
                  </a:ext>
                </a:extLst>
              </p:cNvPr>
              <p:cNvSpPr>
                <a:spLocks noChangeArrowheads="1"/>
              </p:cNvSpPr>
              <p:nvPr/>
            </p:nvSpPr>
            <p:spPr bwMode="auto">
              <a:xfrm>
                <a:off x="110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39" name="Rectangle 56">
                <a:extLst>
                  <a:ext uri="{FF2B5EF4-FFF2-40B4-BE49-F238E27FC236}">
                    <a16:creationId xmlns:a16="http://schemas.microsoft.com/office/drawing/2014/main" id="{E0CEB1C8-4F86-4733-B26E-39FC240B28B3}"/>
                  </a:ext>
                </a:extLst>
              </p:cNvPr>
              <p:cNvSpPr>
                <a:spLocks noChangeArrowheads="1"/>
              </p:cNvSpPr>
              <p:nvPr/>
            </p:nvSpPr>
            <p:spPr bwMode="auto">
              <a:xfrm>
                <a:off x="112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0" name="Rectangle 57">
                <a:extLst>
                  <a:ext uri="{FF2B5EF4-FFF2-40B4-BE49-F238E27FC236}">
                    <a16:creationId xmlns:a16="http://schemas.microsoft.com/office/drawing/2014/main" id="{514B3C31-C5AF-44F7-AAB8-6579E064DF71}"/>
                  </a:ext>
                </a:extLst>
              </p:cNvPr>
              <p:cNvSpPr>
                <a:spLocks noChangeArrowheads="1"/>
              </p:cNvSpPr>
              <p:nvPr/>
            </p:nvSpPr>
            <p:spPr bwMode="auto">
              <a:xfrm>
                <a:off x="114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1" name="Rectangle 58">
                <a:extLst>
                  <a:ext uri="{FF2B5EF4-FFF2-40B4-BE49-F238E27FC236}">
                    <a16:creationId xmlns:a16="http://schemas.microsoft.com/office/drawing/2014/main" id="{046172D3-597E-4212-A30F-41748A1AC673}"/>
                  </a:ext>
                </a:extLst>
              </p:cNvPr>
              <p:cNvSpPr>
                <a:spLocks noChangeArrowheads="1"/>
              </p:cNvSpPr>
              <p:nvPr/>
            </p:nvSpPr>
            <p:spPr bwMode="auto">
              <a:xfrm>
                <a:off x="116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2" name="Rectangle 59">
                <a:extLst>
                  <a:ext uri="{FF2B5EF4-FFF2-40B4-BE49-F238E27FC236}">
                    <a16:creationId xmlns:a16="http://schemas.microsoft.com/office/drawing/2014/main" id="{4E9DA1E0-7654-42A9-B4A8-4A1BD00B2F7B}"/>
                  </a:ext>
                </a:extLst>
              </p:cNvPr>
              <p:cNvSpPr>
                <a:spLocks noChangeArrowheads="1"/>
              </p:cNvSpPr>
              <p:nvPr/>
            </p:nvSpPr>
            <p:spPr bwMode="auto">
              <a:xfrm>
                <a:off x="119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3" name="Rectangle 60">
                <a:extLst>
                  <a:ext uri="{FF2B5EF4-FFF2-40B4-BE49-F238E27FC236}">
                    <a16:creationId xmlns:a16="http://schemas.microsoft.com/office/drawing/2014/main" id="{281A9480-1FF8-40D4-BD0A-90132B98D57B}"/>
                  </a:ext>
                </a:extLst>
              </p:cNvPr>
              <p:cNvSpPr>
                <a:spLocks noChangeArrowheads="1"/>
              </p:cNvSpPr>
              <p:nvPr/>
            </p:nvSpPr>
            <p:spPr bwMode="auto">
              <a:xfrm>
                <a:off x="121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4" name="Rectangle 61">
                <a:extLst>
                  <a:ext uri="{FF2B5EF4-FFF2-40B4-BE49-F238E27FC236}">
                    <a16:creationId xmlns:a16="http://schemas.microsoft.com/office/drawing/2014/main" id="{C72B2A9A-D2D2-410F-9062-5BFFBA77F4CD}"/>
                  </a:ext>
                </a:extLst>
              </p:cNvPr>
              <p:cNvSpPr>
                <a:spLocks noChangeArrowheads="1"/>
              </p:cNvSpPr>
              <p:nvPr/>
            </p:nvSpPr>
            <p:spPr bwMode="auto">
              <a:xfrm>
                <a:off x="123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5" name="Rectangle 62">
                <a:extLst>
                  <a:ext uri="{FF2B5EF4-FFF2-40B4-BE49-F238E27FC236}">
                    <a16:creationId xmlns:a16="http://schemas.microsoft.com/office/drawing/2014/main" id="{2582BB0A-1633-4138-B259-31AC1C8528D2}"/>
                  </a:ext>
                </a:extLst>
              </p:cNvPr>
              <p:cNvSpPr>
                <a:spLocks noChangeArrowheads="1"/>
              </p:cNvSpPr>
              <p:nvPr/>
            </p:nvSpPr>
            <p:spPr bwMode="auto">
              <a:xfrm>
                <a:off x="125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6" name="Rectangle 63">
                <a:extLst>
                  <a:ext uri="{FF2B5EF4-FFF2-40B4-BE49-F238E27FC236}">
                    <a16:creationId xmlns:a16="http://schemas.microsoft.com/office/drawing/2014/main" id="{0DA501CA-BB11-43C3-A195-8D3A205C0B80}"/>
                  </a:ext>
                </a:extLst>
              </p:cNvPr>
              <p:cNvSpPr>
                <a:spLocks noChangeArrowheads="1"/>
              </p:cNvSpPr>
              <p:nvPr/>
            </p:nvSpPr>
            <p:spPr bwMode="auto">
              <a:xfrm>
                <a:off x="127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7" name="Rectangle 64">
                <a:extLst>
                  <a:ext uri="{FF2B5EF4-FFF2-40B4-BE49-F238E27FC236}">
                    <a16:creationId xmlns:a16="http://schemas.microsoft.com/office/drawing/2014/main" id="{60190A7B-AD67-4B6E-B1ED-A388EC2CC8A4}"/>
                  </a:ext>
                </a:extLst>
              </p:cNvPr>
              <p:cNvSpPr>
                <a:spLocks noChangeArrowheads="1"/>
              </p:cNvSpPr>
              <p:nvPr/>
            </p:nvSpPr>
            <p:spPr bwMode="auto">
              <a:xfrm>
                <a:off x="130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8" name="Rectangle 65">
                <a:extLst>
                  <a:ext uri="{FF2B5EF4-FFF2-40B4-BE49-F238E27FC236}">
                    <a16:creationId xmlns:a16="http://schemas.microsoft.com/office/drawing/2014/main" id="{34E8C209-A931-4AB2-A200-26E5AC52E2E3}"/>
                  </a:ext>
                </a:extLst>
              </p:cNvPr>
              <p:cNvSpPr>
                <a:spLocks noChangeArrowheads="1"/>
              </p:cNvSpPr>
              <p:nvPr/>
            </p:nvSpPr>
            <p:spPr bwMode="auto">
              <a:xfrm>
                <a:off x="132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49" name="Rectangle 66">
                <a:extLst>
                  <a:ext uri="{FF2B5EF4-FFF2-40B4-BE49-F238E27FC236}">
                    <a16:creationId xmlns:a16="http://schemas.microsoft.com/office/drawing/2014/main" id="{D419BF32-2EF0-4C52-A171-C503C282D60F}"/>
                  </a:ext>
                </a:extLst>
              </p:cNvPr>
              <p:cNvSpPr>
                <a:spLocks noChangeArrowheads="1"/>
              </p:cNvSpPr>
              <p:nvPr/>
            </p:nvSpPr>
            <p:spPr bwMode="auto">
              <a:xfrm>
                <a:off x="134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0" name="Rectangle 67">
                <a:extLst>
                  <a:ext uri="{FF2B5EF4-FFF2-40B4-BE49-F238E27FC236}">
                    <a16:creationId xmlns:a16="http://schemas.microsoft.com/office/drawing/2014/main" id="{0B44F84A-3B60-4A8D-ACC2-BC4FDBEFA108}"/>
                  </a:ext>
                </a:extLst>
              </p:cNvPr>
              <p:cNvSpPr>
                <a:spLocks noChangeArrowheads="1"/>
              </p:cNvSpPr>
              <p:nvPr/>
            </p:nvSpPr>
            <p:spPr bwMode="auto">
              <a:xfrm>
                <a:off x="136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1" name="Rectangle 68">
                <a:extLst>
                  <a:ext uri="{FF2B5EF4-FFF2-40B4-BE49-F238E27FC236}">
                    <a16:creationId xmlns:a16="http://schemas.microsoft.com/office/drawing/2014/main" id="{D2FE04F3-32BB-49F6-A1A6-03C2EF94E5C6}"/>
                  </a:ext>
                </a:extLst>
              </p:cNvPr>
              <p:cNvSpPr>
                <a:spLocks noChangeArrowheads="1"/>
              </p:cNvSpPr>
              <p:nvPr/>
            </p:nvSpPr>
            <p:spPr bwMode="auto">
              <a:xfrm>
                <a:off x="138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2" name="Rectangle 69">
                <a:extLst>
                  <a:ext uri="{FF2B5EF4-FFF2-40B4-BE49-F238E27FC236}">
                    <a16:creationId xmlns:a16="http://schemas.microsoft.com/office/drawing/2014/main" id="{4FFD824B-C590-408B-8576-18A6FF9DDE35}"/>
                  </a:ext>
                </a:extLst>
              </p:cNvPr>
              <p:cNvSpPr>
                <a:spLocks noChangeArrowheads="1"/>
              </p:cNvSpPr>
              <p:nvPr/>
            </p:nvSpPr>
            <p:spPr bwMode="auto">
              <a:xfrm>
                <a:off x="141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3" name="Rectangle 70">
                <a:extLst>
                  <a:ext uri="{FF2B5EF4-FFF2-40B4-BE49-F238E27FC236}">
                    <a16:creationId xmlns:a16="http://schemas.microsoft.com/office/drawing/2014/main" id="{28E94CD9-EB98-42EC-91B1-13E1D08F6E41}"/>
                  </a:ext>
                </a:extLst>
              </p:cNvPr>
              <p:cNvSpPr>
                <a:spLocks noChangeArrowheads="1"/>
              </p:cNvSpPr>
              <p:nvPr/>
            </p:nvSpPr>
            <p:spPr bwMode="auto">
              <a:xfrm>
                <a:off x="143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4" name="Rectangle 71">
                <a:extLst>
                  <a:ext uri="{FF2B5EF4-FFF2-40B4-BE49-F238E27FC236}">
                    <a16:creationId xmlns:a16="http://schemas.microsoft.com/office/drawing/2014/main" id="{B9FB3BB2-40FD-4534-B72F-06A38D1F0030}"/>
                  </a:ext>
                </a:extLst>
              </p:cNvPr>
              <p:cNvSpPr>
                <a:spLocks noChangeArrowheads="1"/>
              </p:cNvSpPr>
              <p:nvPr/>
            </p:nvSpPr>
            <p:spPr bwMode="auto">
              <a:xfrm>
                <a:off x="145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5" name="Rectangle 72">
                <a:extLst>
                  <a:ext uri="{FF2B5EF4-FFF2-40B4-BE49-F238E27FC236}">
                    <a16:creationId xmlns:a16="http://schemas.microsoft.com/office/drawing/2014/main" id="{54407D62-AFAD-4780-A5F4-EC90F4D66EBD}"/>
                  </a:ext>
                </a:extLst>
              </p:cNvPr>
              <p:cNvSpPr>
                <a:spLocks noChangeArrowheads="1"/>
              </p:cNvSpPr>
              <p:nvPr/>
            </p:nvSpPr>
            <p:spPr bwMode="auto">
              <a:xfrm>
                <a:off x="147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6" name="Rectangle 73">
                <a:extLst>
                  <a:ext uri="{FF2B5EF4-FFF2-40B4-BE49-F238E27FC236}">
                    <a16:creationId xmlns:a16="http://schemas.microsoft.com/office/drawing/2014/main" id="{075B67BB-2A47-4833-90CC-A3A303185B9B}"/>
                  </a:ext>
                </a:extLst>
              </p:cNvPr>
              <p:cNvSpPr>
                <a:spLocks noChangeArrowheads="1"/>
              </p:cNvSpPr>
              <p:nvPr/>
            </p:nvSpPr>
            <p:spPr bwMode="auto">
              <a:xfrm>
                <a:off x="149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7" name="Rectangle 74">
                <a:extLst>
                  <a:ext uri="{FF2B5EF4-FFF2-40B4-BE49-F238E27FC236}">
                    <a16:creationId xmlns:a16="http://schemas.microsoft.com/office/drawing/2014/main" id="{AAB12C4F-B75E-405C-8ED1-2C999DF516C9}"/>
                  </a:ext>
                </a:extLst>
              </p:cNvPr>
              <p:cNvSpPr>
                <a:spLocks noChangeArrowheads="1"/>
              </p:cNvSpPr>
              <p:nvPr/>
            </p:nvSpPr>
            <p:spPr bwMode="auto">
              <a:xfrm>
                <a:off x="152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8" name="Rectangle 75">
                <a:extLst>
                  <a:ext uri="{FF2B5EF4-FFF2-40B4-BE49-F238E27FC236}">
                    <a16:creationId xmlns:a16="http://schemas.microsoft.com/office/drawing/2014/main" id="{8FA1133F-AC20-48F7-89A9-D89A14029436}"/>
                  </a:ext>
                </a:extLst>
              </p:cNvPr>
              <p:cNvSpPr>
                <a:spLocks noChangeArrowheads="1"/>
              </p:cNvSpPr>
              <p:nvPr/>
            </p:nvSpPr>
            <p:spPr bwMode="auto">
              <a:xfrm>
                <a:off x="154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59" name="Rectangle 76">
                <a:extLst>
                  <a:ext uri="{FF2B5EF4-FFF2-40B4-BE49-F238E27FC236}">
                    <a16:creationId xmlns:a16="http://schemas.microsoft.com/office/drawing/2014/main" id="{70C6985E-2BEA-4593-837F-888CADC6BF34}"/>
                  </a:ext>
                </a:extLst>
              </p:cNvPr>
              <p:cNvSpPr>
                <a:spLocks noChangeArrowheads="1"/>
              </p:cNvSpPr>
              <p:nvPr/>
            </p:nvSpPr>
            <p:spPr bwMode="auto">
              <a:xfrm>
                <a:off x="156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0" name="Rectangle 77">
                <a:extLst>
                  <a:ext uri="{FF2B5EF4-FFF2-40B4-BE49-F238E27FC236}">
                    <a16:creationId xmlns:a16="http://schemas.microsoft.com/office/drawing/2014/main" id="{EEE8AB4F-E10F-4CC0-B260-4C4FDF3BC603}"/>
                  </a:ext>
                </a:extLst>
              </p:cNvPr>
              <p:cNvSpPr>
                <a:spLocks noChangeArrowheads="1"/>
              </p:cNvSpPr>
              <p:nvPr/>
            </p:nvSpPr>
            <p:spPr bwMode="auto">
              <a:xfrm>
                <a:off x="158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1" name="Rectangle 78">
                <a:extLst>
                  <a:ext uri="{FF2B5EF4-FFF2-40B4-BE49-F238E27FC236}">
                    <a16:creationId xmlns:a16="http://schemas.microsoft.com/office/drawing/2014/main" id="{3F3C8DBF-3419-41A2-BF39-2E25433833B8}"/>
                  </a:ext>
                </a:extLst>
              </p:cNvPr>
              <p:cNvSpPr>
                <a:spLocks noChangeArrowheads="1"/>
              </p:cNvSpPr>
              <p:nvPr/>
            </p:nvSpPr>
            <p:spPr bwMode="auto">
              <a:xfrm>
                <a:off x="160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2" name="Rectangle 79">
                <a:extLst>
                  <a:ext uri="{FF2B5EF4-FFF2-40B4-BE49-F238E27FC236}">
                    <a16:creationId xmlns:a16="http://schemas.microsoft.com/office/drawing/2014/main" id="{82E7A156-58E9-40CE-BDFF-B3E4F57DB290}"/>
                  </a:ext>
                </a:extLst>
              </p:cNvPr>
              <p:cNvSpPr>
                <a:spLocks noChangeArrowheads="1"/>
              </p:cNvSpPr>
              <p:nvPr/>
            </p:nvSpPr>
            <p:spPr bwMode="auto">
              <a:xfrm>
                <a:off x="163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3" name="Rectangle 80">
                <a:extLst>
                  <a:ext uri="{FF2B5EF4-FFF2-40B4-BE49-F238E27FC236}">
                    <a16:creationId xmlns:a16="http://schemas.microsoft.com/office/drawing/2014/main" id="{4B1892A3-ED89-4DCC-AB31-C45AC5F95B10}"/>
                  </a:ext>
                </a:extLst>
              </p:cNvPr>
              <p:cNvSpPr>
                <a:spLocks noChangeArrowheads="1"/>
              </p:cNvSpPr>
              <p:nvPr/>
            </p:nvSpPr>
            <p:spPr bwMode="auto">
              <a:xfrm>
                <a:off x="165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4" name="Rectangle 81">
                <a:extLst>
                  <a:ext uri="{FF2B5EF4-FFF2-40B4-BE49-F238E27FC236}">
                    <a16:creationId xmlns:a16="http://schemas.microsoft.com/office/drawing/2014/main" id="{4D18AEC7-5C23-4528-85D4-462F33D74BFC}"/>
                  </a:ext>
                </a:extLst>
              </p:cNvPr>
              <p:cNvSpPr>
                <a:spLocks noChangeArrowheads="1"/>
              </p:cNvSpPr>
              <p:nvPr/>
            </p:nvSpPr>
            <p:spPr bwMode="auto">
              <a:xfrm>
                <a:off x="167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5" name="Rectangle 82">
                <a:extLst>
                  <a:ext uri="{FF2B5EF4-FFF2-40B4-BE49-F238E27FC236}">
                    <a16:creationId xmlns:a16="http://schemas.microsoft.com/office/drawing/2014/main" id="{B35696DA-4F6D-4040-876F-E569C602F3EE}"/>
                  </a:ext>
                </a:extLst>
              </p:cNvPr>
              <p:cNvSpPr>
                <a:spLocks noChangeArrowheads="1"/>
              </p:cNvSpPr>
              <p:nvPr/>
            </p:nvSpPr>
            <p:spPr bwMode="auto">
              <a:xfrm>
                <a:off x="169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6" name="Rectangle 83">
                <a:extLst>
                  <a:ext uri="{FF2B5EF4-FFF2-40B4-BE49-F238E27FC236}">
                    <a16:creationId xmlns:a16="http://schemas.microsoft.com/office/drawing/2014/main" id="{1329AF39-BD80-4E19-8D9D-CD2935EB822B}"/>
                  </a:ext>
                </a:extLst>
              </p:cNvPr>
              <p:cNvSpPr>
                <a:spLocks noChangeArrowheads="1"/>
              </p:cNvSpPr>
              <p:nvPr/>
            </p:nvSpPr>
            <p:spPr bwMode="auto">
              <a:xfrm>
                <a:off x="171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7" name="Rectangle 84">
                <a:extLst>
                  <a:ext uri="{FF2B5EF4-FFF2-40B4-BE49-F238E27FC236}">
                    <a16:creationId xmlns:a16="http://schemas.microsoft.com/office/drawing/2014/main" id="{ECE34B83-602C-4307-B650-82658E978729}"/>
                  </a:ext>
                </a:extLst>
              </p:cNvPr>
              <p:cNvSpPr>
                <a:spLocks noChangeArrowheads="1"/>
              </p:cNvSpPr>
              <p:nvPr/>
            </p:nvSpPr>
            <p:spPr bwMode="auto">
              <a:xfrm>
                <a:off x="174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8" name="Rectangle 85">
                <a:extLst>
                  <a:ext uri="{FF2B5EF4-FFF2-40B4-BE49-F238E27FC236}">
                    <a16:creationId xmlns:a16="http://schemas.microsoft.com/office/drawing/2014/main" id="{D2D0C35B-CAAC-4DDA-822D-5515E9365642}"/>
                  </a:ext>
                </a:extLst>
              </p:cNvPr>
              <p:cNvSpPr>
                <a:spLocks noChangeArrowheads="1"/>
              </p:cNvSpPr>
              <p:nvPr/>
            </p:nvSpPr>
            <p:spPr bwMode="auto">
              <a:xfrm>
                <a:off x="176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69" name="Rectangle 86">
                <a:extLst>
                  <a:ext uri="{FF2B5EF4-FFF2-40B4-BE49-F238E27FC236}">
                    <a16:creationId xmlns:a16="http://schemas.microsoft.com/office/drawing/2014/main" id="{F774174B-6541-4CA3-9786-C6C9CD04CF0C}"/>
                  </a:ext>
                </a:extLst>
              </p:cNvPr>
              <p:cNvSpPr>
                <a:spLocks noChangeArrowheads="1"/>
              </p:cNvSpPr>
              <p:nvPr/>
            </p:nvSpPr>
            <p:spPr bwMode="auto">
              <a:xfrm>
                <a:off x="178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0" name="Rectangle 87">
                <a:extLst>
                  <a:ext uri="{FF2B5EF4-FFF2-40B4-BE49-F238E27FC236}">
                    <a16:creationId xmlns:a16="http://schemas.microsoft.com/office/drawing/2014/main" id="{B4C4095A-23D1-4307-8A90-FD822EEB181E}"/>
                  </a:ext>
                </a:extLst>
              </p:cNvPr>
              <p:cNvSpPr>
                <a:spLocks noChangeArrowheads="1"/>
              </p:cNvSpPr>
              <p:nvPr/>
            </p:nvSpPr>
            <p:spPr bwMode="auto">
              <a:xfrm>
                <a:off x="180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1" name="Rectangle 88">
                <a:extLst>
                  <a:ext uri="{FF2B5EF4-FFF2-40B4-BE49-F238E27FC236}">
                    <a16:creationId xmlns:a16="http://schemas.microsoft.com/office/drawing/2014/main" id="{DA3CE21B-F21D-42BB-BF1B-E3EFBC58477E}"/>
                  </a:ext>
                </a:extLst>
              </p:cNvPr>
              <p:cNvSpPr>
                <a:spLocks noChangeArrowheads="1"/>
              </p:cNvSpPr>
              <p:nvPr/>
            </p:nvSpPr>
            <p:spPr bwMode="auto">
              <a:xfrm>
                <a:off x="182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2" name="Rectangle 89">
                <a:extLst>
                  <a:ext uri="{FF2B5EF4-FFF2-40B4-BE49-F238E27FC236}">
                    <a16:creationId xmlns:a16="http://schemas.microsoft.com/office/drawing/2014/main" id="{542E2F43-6FB2-4585-8CCA-708EE0A4EB6A}"/>
                  </a:ext>
                </a:extLst>
              </p:cNvPr>
              <p:cNvSpPr>
                <a:spLocks noChangeArrowheads="1"/>
              </p:cNvSpPr>
              <p:nvPr/>
            </p:nvSpPr>
            <p:spPr bwMode="auto">
              <a:xfrm>
                <a:off x="184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3" name="Rectangle 90">
                <a:extLst>
                  <a:ext uri="{FF2B5EF4-FFF2-40B4-BE49-F238E27FC236}">
                    <a16:creationId xmlns:a16="http://schemas.microsoft.com/office/drawing/2014/main" id="{57A05615-7B74-4044-8C3A-960AB803F784}"/>
                  </a:ext>
                </a:extLst>
              </p:cNvPr>
              <p:cNvSpPr>
                <a:spLocks noChangeArrowheads="1"/>
              </p:cNvSpPr>
              <p:nvPr/>
            </p:nvSpPr>
            <p:spPr bwMode="auto">
              <a:xfrm>
                <a:off x="187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4" name="Rectangle 91">
                <a:extLst>
                  <a:ext uri="{FF2B5EF4-FFF2-40B4-BE49-F238E27FC236}">
                    <a16:creationId xmlns:a16="http://schemas.microsoft.com/office/drawing/2014/main" id="{7EECB7F8-7A21-47FC-B233-DCF3B97C0573}"/>
                  </a:ext>
                </a:extLst>
              </p:cNvPr>
              <p:cNvSpPr>
                <a:spLocks noChangeArrowheads="1"/>
              </p:cNvSpPr>
              <p:nvPr/>
            </p:nvSpPr>
            <p:spPr bwMode="auto">
              <a:xfrm>
                <a:off x="189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5" name="Rectangle 92">
                <a:extLst>
                  <a:ext uri="{FF2B5EF4-FFF2-40B4-BE49-F238E27FC236}">
                    <a16:creationId xmlns:a16="http://schemas.microsoft.com/office/drawing/2014/main" id="{532B4446-6126-4C8F-842E-C93B61DDF122}"/>
                  </a:ext>
                </a:extLst>
              </p:cNvPr>
              <p:cNvSpPr>
                <a:spLocks noChangeArrowheads="1"/>
              </p:cNvSpPr>
              <p:nvPr/>
            </p:nvSpPr>
            <p:spPr bwMode="auto">
              <a:xfrm>
                <a:off x="191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6" name="Rectangle 93">
                <a:extLst>
                  <a:ext uri="{FF2B5EF4-FFF2-40B4-BE49-F238E27FC236}">
                    <a16:creationId xmlns:a16="http://schemas.microsoft.com/office/drawing/2014/main" id="{151A5C67-2589-4FC5-BE1C-98E6E1BCF651}"/>
                  </a:ext>
                </a:extLst>
              </p:cNvPr>
              <p:cNvSpPr>
                <a:spLocks noChangeArrowheads="1"/>
              </p:cNvSpPr>
              <p:nvPr/>
            </p:nvSpPr>
            <p:spPr bwMode="auto">
              <a:xfrm>
                <a:off x="193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7" name="Rectangle 94">
                <a:extLst>
                  <a:ext uri="{FF2B5EF4-FFF2-40B4-BE49-F238E27FC236}">
                    <a16:creationId xmlns:a16="http://schemas.microsoft.com/office/drawing/2014/main" id="{5D37EDA8-AB23-4AFE-9BDB-A8BD13D80351}"/>
                  </a:ext>
                </a:extLst>
              </p:cNvPr>
              <p:cNvSpPr>
                <a:spLocks noChangeArrowheads="1"/>
              </p:cNvSpPr>
              <p:nvPr/>
            </p:nvSpPr>
            <p:spPr bwMode="auto">
              <a:xfrm>
                <a:off x="195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8" name="Rectangle 95">
                <a:extLst>
                  <a:ext uri="{FF2B5EF4-FFF2-40B4-BE49-F238E27FC236}">
                    <a16:creationId xmlns:a16="http://schemas.microsoft.com/office/drawing/2014/main" id="{125387A0-AC9C-48F1-8120-ABA0FE3C044E}"/>
                  </a:ext>
                </a:extLst>
              </p:cNvPr>
              <p:cNvSpPr>
                <a:spLocks noChangeArrowheads="1"/>
              </p:cNvSpPr>
              <p:nvPr/>
            </p:nvSpPr>
            <p:spPr bwMode="auto">
              <a:xfrm>
                <a:off x="198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79" name="Rectangle 96">
                <a:extLst>
                  <a:ext uri="{FF2B5EF4-FFF2-40B4-BE49-F238E27FC236}">
                    <a16:creationId xmlns:a16="http://schemas.microsoft.com/office/drawing/2014/main" id="{D84F40A4-F064-4AE7-B673-6A7317BD496B}"/>
                  </a:ext>
                </a:extLst>
              </p:cNvPr>
              <p:cNvSpPr>
                <a:spLocks noChangeArrowheads="1"/>
              </p:cNvSpPr>
              <p:nvPr/>
            </p:nvSpPr>
            <p:spPr bwMode="auto">
              <a:xfrm>
                <a:off x="200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0" name="Rectangle 97">
                <a:extLst>
                  <a:ext uri="{FF2B5EF4-FFF2-40B4-BE49-F238E27FC236}">
                    <a16:creationId xmlns:a16="http://schemas.microsoft.com/office/drawing/2014/main" id="{0F29F106-6142-48C2-8D88-7319F2539555}"/>
                  </a:ext>
                </a:extLst>
              </p:cNvPr>
              <p:cNvSpPr>
                <a:spLocks noChangeArrowheads="1"/>
              </p:cNvSpPr>
              <p:nvPr/>
            </p:nvSpPr>
            <p:spPr bwMode="auto">
              <a:xfrm>
                <a:off x="202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1" name="Rectangle 98">
                <a:extLst>
                  <a:ext uri="{FF2B5EF4-FFF2-40B4-BE49-F238E27FC236}">
                    <a16:creationId xmlns:a16="http://schemas.microsoft.com/office/drawing/2014/main" id="{650F424D-3AB9-4353-9C15-ABB80DCE6982}"/>
                  </a:ext>
                </a:extLst>
              </p:cNvPr>
              <p:cNvSpPr>
                <a:spLocks noChangeArrowheads="1"/>
              </p:cNvSpPr>
              <p:nvPr/>
            </p:nvSpPr>
            <p:spPr bwMode="auto">
              <a:xfrm>
                <a:off x="204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2" name="Rectangle 99">
                <a:extLst>
                  <a:ext uri="{FF2B5EF4-FFF2-40B4-BE49-F238E27FC236}">
                    <a16:creationId xmlns:a16="http://schemas.microsoft.com/office/drawing/2014/main" id="{948F1561-2D26-4C28-9F65-85F478D7029E}"/>
                  </a:ext>
                </a:extLst>
              </p:cNvPr>
              <p:cNvSpPr>
                <a:spLocks noChangeArrowheads="1"/>
              </p:cNvSpPr>
              <p:nvPr/>
            </p:nvSpPr>
            <p:spPr bwMode="auto">
              <a:xfrm>
                <a:off x="206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3" name="Rectangle 100">
                <a:extLst>
                  <a:ext uri="{FF2B5EF4-FFF2-40B4-BE49-F238E27FC236}">
                    <a16:creationId xmlns:a16="http://schemas.microsoft.com/office/drawing/2014/main" id="{85766C8A-6F45-4108-A9C6-AA5043525969}"/>
                  </a:ext>
                </a:extLst>
              </p:cNvPr>
              <p:cNvSpPr>
                <a:spLocks noChangeArrowheads="1"/>
              </p:cNvSpPr>
              <p:nvPr/>
            </p:nvSpPr>
            <p:spPr bwMode="auto">
              <a:xfrm>
                <a:off x="209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4" name="Rectangle 101">
                <a:extLst>
                  <a:ext uri="{FF2B5EF4-FFF2-40B4-BE49-F238E27FC236}">
                    <a16:creationId xmlns:a16="http://schemas.microsoft.com/office/drawing/2014/main" id="{D4D5643F-8855-4344-9BB3-9F00B3EE9400}"/>
                  </a:ext>
                </a:extLst>
              </p:cNvPr>
              <p:cNvSpPr>
                <a:spLocks noChangeArrowheads="1"/>
              </p:cNvSpPr>
              <p:nvPr/>
            </p:nvSpPr>
            <p:spPr bwMode="auto">
              <a:xfrm>
                <a:off x="211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5" name="Rectangle 102">
                <a:extLst>
                  <a:ext uri="{FF2B5EF4-FFF2-40B4-BE49-F238E27FC236}">
                    <a16:creationId xmlns:a16="http://schemas.microsoft.com/office/drawing/2014/main" id="{CDCFE5A8-68DE-4284-A877-1E535D26C49C}"/>
                  </a:ext>
                </a:extLst>
              </p:cNvPr>
              <p:cNvSpPr>
                <a:spLocks noChangeArrowheads="1"/>
              </p:cNvSpPr>
              <p:nvPr/>
            </p:nvSpPr>
            <p:spPr bwMode="auto">
              <a:xfrm>
                <a:off x="213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6" name="Rectangle 103">
                <a:extLst>
                  <a:ext uri="{FF2B5EF4-FFF2-40B4-BE49-F238E27FC236}">
                    <a16:creationId xmlns:a16="http://schemas.microsoft.com/office/drawing/2014/main" id="{DB36D611-3A3B-4E92-B268-3F5C3384C9B5}"/>
                  </a:ext>
                </a:extLst>
              </p:cNvPr>
              <p:cNvSpPr>
                <a:spLocks noChangeArrowheads="1"/>
              </p:cNvSpPr>
              <p:nvPr/>
            </p:nvSpPr>
            <p:spPr bwMode="auto">
              <a:xfrm>
                <a:off x="215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7" name="Rectangle 104">
                <a:extLst>
                  <a:ext uri="{FF2B5EF4-FFF2-40B4-BE49-F238E27FC236}">
                    <a16:creationId xmlns:a16="http://schemas.microsoft.com/office/drawing/2014/main" id="{549C29DC-43E2-4540-9EFA-CAEF9E8504AC}"/>
                  </a:ext>
                </a:extLst>
              </p:cNvPr>
              <p:cNvSpPr>
                <a:spLocks noChangeArrowheads="1"/>
              </p:cNvSpPr>
              <p:nvPr/>
            </p:nvSpPr>
            <p:spPr bwMode="auto">
              <a:xfrm>
                <a:off x="217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8" name="Rectangle 105">
                <a:extLst>
                  <a:ext uri="{FF2B5EF4-FFF2-40B4-BE49-F238E27FC236}">
                    <a16:creationId xmlns:a16="http://schemas.microsoft.com/office/drawing/2014/main" id="{BFE5102C-F85D-4439-B8B1-B453B59A0CDC}"/>
                  </a:ext>
                </a:extLst>
              </p:cNvPr>
              <p:cNvSpPr>
                <a:spLocks noChangeArrowheads="1"/>
              </p:cNvSpPr>
              <p:nvPr/>
            </p:nvSpPr>
            <p:spPr bwMode="auto">
              <a:xfrm>
                <a:off x="220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89" name="Rectangle 106">
                <a:extLst>
                  <a:ext uri="{FF2B5EF4-FFF2-40B4-BE49-F238E27FC236}">
                    <a16:creationId xmlns:a16="http://schemas.microsoft.com/office/drawing/2014/main" id="{9E1A847C-F1EB-4BBF-A6E8-0E0E04299C43}"/>
                  </a:ext>
                </a:extLst>
              </p:cNvPr>
              <p:cNvSpPr>
                <a:spLocks noChangeArrowheads="1"/>
              </p:cNvSpPr>
              <p:nvPr/>
            </p:nvSpPr>
            <p:spPr bwMode="auto">
              <a:xfrm>
                <a:off x="222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0" name="Rectangle 107">
                <a:extLst>
                  <a:ext uri="{FF2B5EF4-FFF2-40B4-BE49-F238E27FC236}">
                    <a16:creationId xmlns:a16="http://schemas.microsoft.com/office/drawing/2014/main" id="{D888D538-752F-4918-B80D-2F16B6A226C8}"/>
                  </a:ext>
                </a:extLst>
              </p:cNvPr>
              <p:cNvSpPr>
                <a:spLocks noChangeArrowheads="1"/>
              </p:cNvSpPr>
              <p:nvPr/>
            </p:nvSpPr>
            <p:spPr bwMode="auto">
              <a:xfrm>
                <a:off x="224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1" name="Rectangle 108">
                <a:extLst>
                  <a:ext uri="{FF2B5EF4-FFF2-40B4-BE49-F238E27FC236}">
                    <a16:creationId xmlns:a16="http://schemas.microsoft.com/office/drawing/2014/main" id="{CB1309B4-4FB9-49C2-BB95-4655164EDFC6}"/>
                  </a:ext>
                </a:extLst>
              </p:cNvPr>
              <p:cNvSpPr>
                <a:spLocks noChangeArrowheads="1"/>
              </p:cNvSpPr>
              <p:nvPr/>
            </p:nvSpPr>
            <p:spPr bwMode="auto">
              <a:xfrm>
                <a:off x="2267" y="2395"/>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2" name="Rectangle 109">
                <a:extLst>
                  <a:ext uri="{FF2B5EF4-FFF2-40B4-BE49-F238E27FC236}">
                    <a16:creationId xmlns:a16="http://schemas.microsoft.com/office/drawing/2014/main" id="{338435FB-EB1F-42FA-8B81-34A5BF2EAFB1}"/>
                  </a:ext>
                </a:extLst>
              </p:cNvPr>
              <p:cNvSpPr>
                <a:spLocks noChangeArrowheads="1"/>
              </p:cNvSpPr>
              <p:nvPr/>
            </p:nvSpPr>
            <p:spPr bwMode="auto">
              <a:xfrm>
                <a:off x="228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3" name="Rectangle 110">
                <a:extLst>
                  <a:ext uri="{FF2B5EF4-FFF2-40B4-BE49-F238E27FC236}">
                    <a16:creationId xmlns:a16="http://schemas.microsoft.com/office/drawing/2014/main" id="{6E71C142-7A7E-45C8-947F-72E81902C43B}"/>
                  </a:ext>
                </a:extLst>
              </p:cNvPr>
              <p:cNvSpPr>
                <a:spLocks noChangeArrowheads="1"/>
              </p:cNvSpPr>
              <p:nvPr/>
            </p:nvSpPr>
            <p:spPr bwMode="auto">
              <a:xfrm>
                <a:off x="231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4" name="Rectangle 111">
                <a:extLst>
                  <a:ext uri="{FF2B5EF4-FFF2-40B4-BE49-F238E27FC236}">
                    <a16:creationId xmlns:a16="http://schemas.microsoft.com/office/drawing/2014/main" id="{5E728D5A-2B47-4A0B-B2F9-78CA4307F25E}"/>
                  </a:ext>
                </a:extLst>
              </p:cNvPr>
              <p:cNvSpPr>
                <a:spLocks noChangeArrowheads="1"/>
              </p:cNvSpPr>
              <p:nvPr/>
            </p:nvSpPr>
            <p:spPr bwMode="auto">
              <a:xfrm>
                <a:off x="233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5" name="Rectangle 112">
                <a:extLst>
                  <a:ext uri="{FF2B5EF4-FFF2-40B4-BE49-F238E27FC236}">
                    <a16:creationId xmlns:a16="http://schemas.microsoft.com/office/drawing/2014/main" id="{9399C3B6-97BF-465C-8B3A-940EB2057197}"/>
                  </a:ext>
                </a:extLst>
              </p:cNvPr>
              <p:cNvSpPr>
                <a:spLocks noChangeArrowheads="1"/>
              </p:cNvSpPr>
              <p:nvPr/>
            </p:nvSpPr>
            <p:spPr bwMode="auto">
              <a:xfrm>
                <a:off x="235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6" name="Rectangle 113">
                <a:extLst>
                  <a:ext uri="{FF2B5EF4-FFF2-40B4-BE49-F238E27FC236}">
                    <a16:creationId xmlns:a16="http://schemas.microsoft.com/office/drawing/2014/main" id="{25D70298-C036-43D3-8EA0-7A9A055288FB}"/>
                  </a:ext>
                </a:extLst>
              </p:cNvPr>
              <p:cNvSpPr>
                <a:spLocks noChangeArrowheads="1"/>
              </p:cNvSpPr>
              <p:nvPr/>
            </p:nvSpPr>
            <p:spPr bwMode="auto">
              <a:xfrm>
                <a:off x="237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7" name="Rectangle 114">
                <a:extLst>
                  <a:ext uri="{FF2B5EF4-FFF2-40B4-BE49-F238E27FC236}">
                    <a16:creationId xmlns:a16="http://schemas.microsoft.com/office/drawing/2014/main" id="{3C194F00-96AC-4E7A-9E42-D1E1A4E4F3F1}"/>
                  </a:ext>
                </a:extLst>
              </p:cNvPr>
              <p:cNvSpPr>
                <a:spLocks noChangeArrowheads="1"/>
              </p:cNvSpPr>
              <p:nvPr/>
            </p:nvSpPr>
            <p:spPr bwMode="auto">
              <a:xfrm>
                <a:off x="239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8" name="Rectangle 115">
                <a:extLst>
                  <a:ext uri="{FF2B5EF4-FFF2-40B4-BE49-F238E27FC236}">
                    <a16:creationId xmlns:a16="http://schemas.microsoft.com/office/drawing/2014/main" id="{D765DC7F-2E0E-4BCE-80F6-13AD4C0DFD9E}"/>
                  </a:ext>
                </a:extLst>
              </p:cNvPr>
              <p:cNvSpPr>
                <a:spLocks noChangeArrowheads="1"/>
              </p:cNvSpPr>
              <p:nvPr/>
            </p:nvSpPr>
            <p:spPr bwMode="auto">
              <a:xfrm>
                <a:off x="242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399" name="Rectangle 116">
                <a:extLst>
                  <a:ext uri="{FF2B5EF4-FFF2-40B4-BE49-F238E27FC236}">
                    <a16:creationId xmlns:a16="http://schemas.microsoft.com/office/drawing/2014/main" id="{002E8DC4-90FE-4194-AC2A-EA259718556D}"/>
                  </a:ext>
                </a:extLst>
              </p:cNvPr>
              <p:cNvSpPr>
                <a:spLocks noChangeArrowheads="1"/>
              </p:cNvSpPr>
              <p:nvPr/>
            </p:nvSpPr>
            <p:spPr bwMode="auto">
              <a:xfrm>
                <a:off x="244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0" name="Rectangle 117">
                <a:extLst>
                  <a:ext uri="{FF2B5EF4-FFF2-40B4-BE49-F238E27FC236}">
                    <a16:creationId xmlns:a16="http://schemas.microsoft.com/office/drawing/2014/main" id="{113BDE8B-57FF-4598-97A4-E08E548994A7}"/>
                  </a:ext>
                </a:extLst>
              </p:cNvPr>
              <p:cNvSpPr>
                <a:spLocks noChangeArrowheads="1"/>
              </p:cNvSpPr>
              <p:nvPr/>
            </p:nvSpPr>
            <p:spPr bwMode="auto">
              <a:xfrm>
                <a:off x="246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1" name="Rectangle 118">
                <a:extLst>
                  <a:ext uri="{FF2B5EF4-FFF2-40B4-BE49-F238E27FC236}">
                    <a16:creationId xmlns:a16="http://schemas.microsoft.com/office/drawing/2014/main" id="{C0EED6A9-A7E8-4418-89AB-73BEE629C1C9}"/>
                  </a:ext>
                </a:extLst>
              </p:cNvPr>
              <p:cNvSpPr>
                <a:spLocks noChangeArrowheads="1"/>
              </p:cNvSpPr>
              <p:nvPr/>
            </p:nvSpPr>
            <p:spPr bwMode="auto">
              <a:xfrm>
                <a:off x="248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2" name="Rectangle 119">
                <a:extLst>
                  <a:ext uri="{FF2B5EF4-FFF2-40B4-BE49-F238E27FC236}">
                    <a16:creationId xmlns:a16="http://schemas.microsoft.com/office/drawing/2014/main" id="{1F6FE586-CD10-447F-A538-78408AF8F26B}"/>
                  </a:ext>
                </a:extLst>
              </p:cNvPr>
              <p:cNvSpPr>
                <a:spLocks noChangeArrowheads="1"/>
              </p:cNvSpPr>
              <p:nvPr/>
            </p:nvSpPr>
            <p:spPr bwMode="auto">
              <a:xfrm>
                <a:off x="250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3" name="Rectangle 120">
                <a:extLst>
                  <a:ext uri="{FF2B5EF4-FFF2-40B4-BE49-F238E27FC236}">
                    <a16:creationId xmlns:a16="http://schemas.microsoft.com/office/drawing/2014/main" id="{B058D7A8-42D8-4058-A96C-46E5F74D2E04}"/>
                  </a:ext>
                </a:extLst>
              </p:cNvPr>
              <p:cNvSpPr>
                <a:spLocks noChangeArrowheads="1"/>
              </p:cNvSpPr>
              <p:nvPr/>
            </p:nvSpPr>
            <p:spPr bwMode="auto">
              <a:xfrm>
                <a:off x="253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4" name="Rectangle 121">
                <a:extLst>
                  <a:ext uri="{FF2B5EF4-FFF2-40B4-BE49-F238E27FC236}">
                    <a16:creationId xmlns:a16="http://schemas.microsoft.com/office/drawing/2014/main" id="{99553BC6-9F8E-42A1-9107-31074195D3C9}"/>
                  </a:ext>
                </a:extLst>
              </p:cNvPr>
              <p:cNvSpPr>
                <a:spLocks noChangeArrowheads="1"/>
              </p:cNvSpPr>
              <p:nvPr/>
            </p:nvSpPr>
            <p:spPr bwMode="auto">
              <a:xfrm>
                <a:off x="255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5" name="Rectangle 122">
                <a:extLst>
                  <a:ext uri="{FF2B5EF4-FFF2-40B4-BE49-F238E27FC236}">
                    <a16:creationId xmlns:a16="http://schemas.microsoft.com/office/drawing/2014/main" id="{B7B4F261-39DD-470C-BA2D-A2391D791C63}"/>
                  </a:ext>
                </a:extLst>
              </p:cNvPr>
              <p:cNvSpPr>
                <a:spLocks noChangeArrowheads="1"/>
              </p:cNvSpPr>
              <p:nvPr/>
            </p:nvSpPr>
            <p:spPr bwMode="auto">
              <a:xfrm>
                <a:off x="257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6" name="Rectangle 123">
                <a:extLst>
                  <a:ext uri="{FF2B5EF4-FFF2-40B4-BE49-F238E27FC236}">
                    <a16:creationId xmlns:a16="http://schemas.microsoft.com/office/drawing/2014/main" id="{4DA98FA8-68AE-47F1-87E6-B54A28396C63}"/>
                  </a:ext>
                </a:extLst>
              </p:cNvPr>
              <p:cNvSpPr>
                <a:spLocks noChangeArrowheads="1"/>
              </p:cNvSpPr>
              <p:nvPr/>
            </p:nvSpPr>
            <p:spPr bwMode="auto">
              <a:xfrm>
                <a:off x="259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7" name="Rectangle 124">
                <a:extLst>
                  <a:ext uri="{FF2B5EF4-FFF2-40B4-BE49-F238E27FC236}">
                    <a16:creationId xmlns:a16="http://schemas.microsoft.com/office/drawing/2014/main" id="{76E8248C-E5B7-41F9-B66E-78BF2DC3D066}"/>
                  </a:ext>
                </a:extLst>
              </p:cNvPr>
              <p:cNvSpPr>
                <a:spLocks noChangeArrowheads="1"/>
              </p:cNvSpPr>
              <p:nvPr/>
            </p:nvSpPr>
            <p:spPr bwMode="auto">
              <a:xfrm>
                <a:off x="2618"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8" name="Rectangle 125">
                <a:extLst>
                  <a:ext uri="{FF2B5EF4-FFF2-40B4-BE49-F238E27FC236}">
                    <a16:creationId xmlns:a16="http://schemas.microsoft.com/office/drawing/2014/main" id="{743BE875-6BFB-4F5D-810F-219A1A03E7C3}"/>
                  </a:ext>
                </a:extLst>
              </p:cNvPr>
              <p:cNvSpPr>
                <a:spLocks noChangeArrowheads="1"/>
              </p:cNvSpPr>
              <p:nvPr/>
            </p:nvSpPr>
            <p:spPr bwMode="auto">
              <a:xfrm>
                <a:off x="2640"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09" name="Rectangle 126">
                <a:extLst>
                  <a:ext uri="{FF2B5EF4-FFF2-40B4-BE49-F238E27FC236}">
                    <a16:creationId xmlns:a16="http://schemas.microsoft.com/office/drawing/2014/main" id="{089927B4-0C71-447E-BDC8-0F097A5F37A1}"/>
                  </a:ext>
                </a:extLst>
              </p:cNvPr>
              <p:cNvSpPr>
                <a:spLocks noChangeArrowheads="1"/>
              </p:cNvSpPr>
              <p:nvPr/>
            </p:nvSpPr>
            <p:spPr bwMode="auto">
              <a:xfrm>
                <a:off x="2662"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0" name="Rectangle 127">
                <a:extLst>
                  <a:ext uri="{FF2B5EF4-FFF2-40B4-BE49-F238E27FC236}">
                    <a16:creationId xmlns:a16="http://schemas.microsoft.com/office/drawing/2014/main" id="{53873029-6405-4365-A628-95805099D47E}"/>
                  </a:ext>
                </a:extLst>
              </p:cNvPr>
              <p:cNvSpPr>
                <a:spLocks noChangeArrowheads="1"/>
              </p:cNvSpPr>
              <p:nvPr/>
            </p:nvSpPr>
            <p:spPr bwMode="auto">
              <a:xfrm>
                <a:off x="2684"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1" name="Rectangle 128">
                <a:extLst>
                  <a:ext uri="{FF2B5EF4-FFF2-40B4-BE49-F238E27FC236}">
                    <a16:creationId xmlns:a16="http://schemas.microsoft.com/office/drawing/2014/main" id="{1C1E0D3C-F689-45CB-B70F-2AAD516B90AB}"/>
                  </a:ext>
                </a:extLst>
              </p:cNvPr>
              <p:cNvSpPr>
                <a:spLocks noChangeArrowheads="1"/>
              </p:cNvSpPr>
              <p:nvPr/>
            </p:nvSpPr>
            <p:spPr bwMode="auto">
              <a:xfrm>
                <a:off x="2706"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2" name="Rectangle 129">
                <a:extLst>
                  <a:ext uri="{FF2B5EF4-FFF2-40B4-BE49-F238E27FC236}">
                    <a16:creationId xmlns:a16="http://schemas.microsoft.com/office/drawing/2014/main" id="{D2C8ECA2-BAA3-44D3-9808-934FE1B8516C}"/>
                  </a:ext>
                </a:extLst>
              </p:cNvPr>
              <p:cNvSpPr>
                <a:spLocks noChangeArrowheads="1"/>
              </p:cNvSpPr>
              <p:nvPr/>
            </p:nvSpPr>
            <p:spPr bwMode="auto">
              <a:xfrm>
                <a:off x="2728" y="2395"/>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3" name="Rectangle 130">
                <a:extLst>
                  <a:ext uri="{FF2B5EF4-FFF2-40B4-BE49-F238E27FC236}">
                    <a16:creationId xmlns:a16="http://schemas.microsoft.com/office/drawing/2014/main" id="{61328357-65F3-4036-BCC1-7E15EC266E90}"/>
                  </a:ext>
                </a:extLst>
              </p:cNvPr>
              <p:cNvSpPr>
                <a:spLocks noChangeArrowheads="1"/>
              </p:cNvSpPr>
              <p:nvPr/>
            </p:nvSpPr>
            <p:spPr bwMode="auto">
              <a:xfrm>
                <a:off x="274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4" name="Rectangle 131">
                <a:extLst>
                  <a:ext uri="{FF2B5EF4-FFF2-40B4-BE49-F238E27FC236}">
                    <a16:creationId xmlns:a16="http://schemas.microsoft.com/office/drawing/2014/main" id="{2C0BB058-6CF5-40D7-AB83-CDFA8161A0D5}"/>
                  </a:ext>
                </a:extLst>
              </p:cNvPr>
              <p:cNvSpPr>
                <a:spLocks noChangeArrowheads="1"/>
              </p:cNvSpPr>
              <p:nvPr/>
            </p:nvSpPr>
            <p:spPr bwMode="auto">
              <a:xfrm>
                <a:off x="277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5" name="Rectangle 132">
                <a:extLst>
                  <a:ext uri="{FF2B5EF4-FFF2-40B4-BE49-F238E27FC236}">
                    <a16:creationId xmlns:a16="http://schemas.microsoft.com/office/drawing/2014/main" id="{E4AC315D-8514-4C07-8336-C34182046696}"/>
                  </a:ext>
                </a:extLst>
              </p:cNvPr>
              <p:cNvSpPr>
                <a:spLocks noChangeArrowheads="1"/>
              </p:cNvSpPr>
              <p:nvPr/>
            </p:nvSpPr>
            <p:spPr bwMode="auto">
              <a:xfrm>
                <a:off x="279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6" name="Rectangle 133">
                <a:extLst>
                  <a:ext uri="{FF2B5EF4-FFF2-40B4-BE49-F238E27FC236}">
                    <a16:creationId xmlns:a16="http://schemas.microsoft.com/office/drawing/2014/main" id="{AE90AE3E-1D3B-46AD-91AD-EB038876B11F}"/>
                  </a:ext>
                </a:extLst>
              </p:cNvPr>
              <p:cNvSpPr>
                <a:spLocks noChangeArrowheads="1"/>
              </p:cNvSpPr>
              <p:nvPr/>
            </p:nvSpPr>
            <p:spPr bwMode="auto">
              <a:xfrm>
                <a:off x="281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7" name="Rectangle 134">
                <a:extLst>
                  <a:ext uri="{FF2B5EF4-FFF2-40B4-BE49-F238E27FC236}">
                    <a16:creationId xmlns:a16="http://schemas.microsoft.com/office/drawing/2014/main" id="{717ABA39-27D2-4FF3-A44F-411500EE872A}"/>
                  </a:ext>
                </a:extLst>
              </p:cNvPr>
              <p:cNvSpPr>
                <a:spLocks noChangeArrowheads="1"/>
              </p:cNvSpPr>
              <p:nvPr/>
            </p:nvSpPr>
            <p:spPr bwMode="auto">
              <a:xfrm>
                <a:off x="283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8" name="Rectangle 135">
                <a:extLst>
                  <a:ext uri="{FF2B5EF4-FFF2-40B4-BE49-F238E27FC236}">
                    <a16:creationId xmlns:a16="http://schemas.microsoft.com/office/drawing/2014/main" id="{7D445D62-1271-41A5-9D3F-04ACE932B6DD}"/>
                  </a:ext>
                </a:extLst>
              </p:cNvPr>
              <p:cNvSpPr>
                <a:spLocks noChangeArrowheads="1"/>
              </p:cNvSpPr>
              <p:nvPr/>
            </p:nvSpPr>
            <p:spPr bwMode="auto">
              <a:xfrm>
                <a:off x="285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19" name="Rectangle 136">
                <a:extLst>
                  <a:ext uri="{FF2B5EF4-FFF2-40B4-BE49-F238E27FC236}">
                    <a16:creationId xmlns:a16="http://schemas.microsoft.com/office/drawing/2014/main" id="{C634230F-F84E-4313-955C-337A94C84A46}"/>
                  </a:ext>
                </a:extLst>
              </p:cNvPr>
              <p:cNvSpPr>
                <a:spLocks noChangeArrowheads="1"/>
              </p:cNvSpPr>
              <p:nvPr/>
            </p:nvSpPr>
            <p:spPr bwMode="auto">
              <a:xfrm>
                <a:off x="288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0" name="Rectangle 137">
                <a:extLst>
                  <a:ext uri="{FF2B5EF4-FFF2-40B4-BE49-F238E27FC236}">
                    <a16:creationId xmlns:a16="http://schemas.microsoft.com/office/drawing/2014/main" id="{5D145DE7-BF8C-4F04-84B0-8AB875AF121C}"/>
                  </a:ext>
                </a:extLst>
              </p:cNvPr>
              <p:cNvSpPr>
                <a:spLocks noChangeArrowheads="1"/>
              </p:cNvSpPr>
              <p:nvPr/>
            </p:nvSpPr>
            <p:spPr bwMode="auto">
              <a:xfrm>
                <a:off x="290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1" name="Rectangle 138">
                <a:extLst>
                  <a:ext uri="{FF2B5EF4-FFF2-40B4-BE49-F238E27FC236}">
                    <a16:creationId xmlns:a16="http://schemas.microsoft.com/office/drawing/2014/main" id="{6BF3142E-7A64-43C0-9823-51ECC0805D3C}"/>
                  </a:ext>
                </a:extLst>
              </p:cNvPr>
              <p:cNvSpPr>
                <a:spLocks noChangeArrowheads="1"/>
              </p:cNvSpPr>
              <p:nvPr/>
            </p:nvSpPr>
            <p:spPr bwMode="auto">
              <a:xfrm>
                <a:off x="292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2" name="Rectangle 139">
                <a:extLst>
                  <a:ext uri="{FF2B5EF4-FFF2-40B4-BE49-F238E27FC236}">
                    <a16:creationId xmlns:a16="http://schemas.microsoft.com/office/drawing/2014/main" id="{B91F6501-DF69-47D7-88D9-DD018CC6FDD1}"/>
                  </a:ext>
                </a:extLst>
              </p:cNvPr>
              <p:cNvSpPr>
                <a:spLocks noChangeArrowheads="1"/>
              </p:cNvSpPr>
              <p:nvPr/>
            </p:nvSpPr>
            <p:spPr bwMode="auto">
              <a:xfrm>
                <a:off x="294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3" name="Rectangle 140">
                <a:extLst>
                  <a:ext uri="{FF2B5EF4-FFF2-40B4-BE49-F238E27FC236}">
                    <a16:creationId xmlns:a16="http://schemas.microsoft.com/office/drawing/2014/main" id="{5AB6F738-01CF-44A2-BB02-5BF81B1C4982}"/>
                  </a:ext>
                </a:extLst>
              </p:cNvPr>
              <p:cNvSpPr>
                <a:spLocks noChangeArrowheads="1"/>
              </p:cNvSpPr>
              <p:nvPr/>
            </p:nvSpPr>
            <p:spPr bwMode="auto">
              <a:xfrm>
                <a:off x="296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4" name="Rectangle 141">
                <a:extLst>
                  <a:ext uri="{FF2B5EF4-FFF2-40B4-BE49-F238E27FC236}">
                    <a16:creationId xmlns:a16="http://schemas.microsoft.com/office/drawing/2014/main" id="{08F26555-C599-4101-9B31-E51F4ED3F389}"/>
                  </a:ext>
                </a:extLst>
              </p:cNvPr>
              <p:cNvSpPr>
                <a:spLocks noChangeArrowheads="1"/>
              </p:cNvSpPr>
              <p:nvPr/>
            </p:nvSpPr>
            <p:spPr bwMode="auto">
              <a:xfrm>
                <a:off x="299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5" name="Rectangle 142">
                <a:extLst>
                  <a:ext uri="{FF2B5EF4-FFF2-40B4-BE49-F238E27FC236}">
                    <a16:creationId xmlns:a16="http://schemas.microsoft.com/office/drawing/2014/main" id="{2B3208B7-F37A-4F54-AFC7-500EFC9DBDA9}"/>
                  </a:ext>
                </a:extLst>
              </p:cNvPr>
              <p:cNvSpPr>
                <a:spLocks noChangeArrowheads="1"/>
              </p:cNvSpPr>
              <p:nvPr/>
            </p:nvSpPr>
            <p:spPr bwMode="auto">
              <a:xfrm>
                <a:off x="301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6" name="Rectangle 143">
                <a:extLst>
                  <a:ext uri="{FF2B5EF4-FFF2-40B4-BE49-F238E27FC236}">
                    <a16:creationId xmlns:a16="http://schemas.microsoft.com/office/drawing/2014/main" id="{38B7EBDE-9A26-4FC2-9962-EDA47BCA0024}"/>
                  </a:ext>
                </a:extLst>
              </p:cNvPr>
              <p:cNvSpPr>
                <a:spLocks noChangeArrowheads="1"/>
              </p:cNvSpPr>
              <p:nvPr/>
            </p:nvSpPr>
            <p:spPr bwMode="auto">
              <a:xfrm>
                <a:off x="303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7" name="Rectangle 144">
                <a:extLst>
                  <a:ext uri="{FF2B5EF4-FFF2-40B4-BE49-F238E27FC236}">
                    <a16:creationId xmlns:a16="http://schemas.microsoft.com/office/drawing/2014/main" id="{054DAEF8-D222-43D7-8D84-A39C505500B6}"/>
                  </a:ext>
                </a:extLst>
              </p:cNvPr>
              <p:cNvSpPr>
                <a:spLocks noChangeArrowheads="1"/>
              </p:cNvSpPr>
              <p:nvPr/>
            </p:nvSpPr>
            <p:spPr bwMode="auto">
              <a:xfrm>
                <a:off x="305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8" name="Rectangle 145">
                <a:extLst>
                  <a:ext uri="{FF2B5EF4-FFF2-40B4-BE49-F238E27FC236}">
                    <a16:creationId xmlns:a16="http://schemas.microsoft.com/office/drawing/2014/main" id="{D7307F74-C477-420C-85B5-CA8F5FB09AD1}"/>
                  </a:ext>
                </a:extLst>
              </p:cNvPr>
              <p:cNvSpPr>
                <a:spLocks noChangeArrowheads="1"/>
              </p:cNvSpPr>
              <p:nvPr/>
            </p:nvSpPr>
            <p:spPr bwMode="auto">
              <a:xfrm>
                <a:off x="3079"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29" name="Rectangle 146">
                <a:extLst>
                  <a:ext uri="{FF2B5EF4-FFF2-40B4-BE49-F238E27FC236}">
                    <a16:creationId xmlns:a16="http://schemas.microsoft.com/office/drawing/2014/main" id="{F0C17683-1E7D-4973-BF56-ADAA0F8D4CCF}"/>
                  </a:ext>
                </a:extLst>
              </p:cNvPr>
              <p:cNvSpPr>
                <a:spLocks noChangeArrowheads="1"/>
              </p:cNvSpPr>
              <p:nvPr/>
            </p:nvSpPr>
            <p:spPr bwMode="auto">
              <a:xfrm>
                <a:off x="3101"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0" name="Rectangle 147">
                <a:extLst>
                  <a:ext uri="{FF2B5EF4-FFF2-40B4-BE49-F238E27FC236}">
                    <a16:creationId xmlns:a16="http://schemas.microsoft.com/office/drawing/2014/main" id="{1B254D8C-BD4B-4535-851A-AF2F3DDECE40}"/>
                  </a:ext>
                </a:extLst>
              </p:cNvPr>
              <p:cNvSpPr>
                <a:spLocks noChangeArrowheads="1"/>
              </p:cNvSpPr>
              <p:nvPr/>
            </p:nvSpPr>
            <p:spPr bwMode="auto">
              <a:xfrm>
                <a:off x="3123"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1" name="Rectangle 148">
                <a:extLst>
                  <a:ext uri="{FF2B5EF4-FFF2-40B4-BE49-F238E27FC236}">
                    <a16:creationId xmlns:a16="http://schemas.microsoft.com/office/drawing/2014/main" id="{60DD2EC2-9E6F-4682-BA28-B0AAD1F20320}"/>
                  </a:ext>
                </a:extLst>
              </p:cNvPr>
              <p:cNvSpPr>
                <a:spLocks noChangeArrowheads="1"/>
              </p:cNvSpPr>
              <p:nvPr/>
            </p:nvSpPr>
            <p:spPr bwMode="auto">
              <a:xfrm>
                <a:off x="3145"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2" name="Rectangle 149">
                <a:extLst>
                  <a:ext uri="{FF2B5EF4-FFF2-40B4-BE49-F238E27FC236}">
                    <a16:creationId xmlns:a16="http://schemas.microsoft.com/office/drawing/2014/main" id="{02492B70-91F4-4F52-ACF6-B149084DC43B}"/>
                  </a:ext>
                </a:extLst>
              </p:cNvPr>
              <p:cNvSpPr>
                <a:spLocks noChangeArrowheads="1"/>
              </p:cNvSpPr>
              <p:nvPr/>
            </p:nvSpPr>
            <p:spPr bwMode="auto">
              <a:xfrm>
                <a:off x="3167" y="2395"/>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3" name="Rectangle 150">
                <a:extLst>
                  <a:ext uri="{FF2B5EF4-FFF2-40B4-BE49-F238E27FC236}">
                    <a16:creationId xmlns:a16="http://schemas.microsoft.com/office/drawing/2014/main" id="{A9299C14-CC09-49B9-B55D-B60D76969EC8}"/>
                  </a:ext>
                </a:extLst>
              </p:cNvPr>
              <p:cNvSpPr>
                <a:spLocks noChangeArrowheads="1"/>
              </p:cNvSpPr>
              <p:nvPr/>
            </p:nvSpPr>
            <p:spPr bwMode="auto">
              <a:xfrm>
                <a:off x="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4" name="Rectangle 151">
                <a:extLst>
                  <a:ext uri="{FF2B5EF4-FFF2-40B4-BE49-F238E27FC236}">
                    <a16:creationId xmlns:a16="http://schemas.microsoft.com/office/drawing/2014/main" id="{1357E599-60F5-455A-A462-8D65B02DFAB6}"/>
                  </a:ext>
                </a:extLst>
              </p:cNvPr>
              <p:cNvSpPr>
                <a:spLocks noChangeArrowheads="1"/>
              </p:cNvSpPr>
              <p:nvPr/>
            </p:nvSpPr>
            <p:spPr bwMode="auto">
              <a:xfrm>
                <a:off x="2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5" name="Rectangle 152">
                <a:extLst>
                  <a:ext uri="{FF2B5EF4-FFF2-40B4-BE49-F238E27FC236}">
                    <a16:creationId xmlns:a16="http://schemas.microsoft.com/office/drawing/2014/main" id="{8B37B03B-896D-4D0D-9BE8-A58420CFA774}"/>
                  </a:ext>
                </a:extLst>
              </p:cNvPr>
              <p:cNvSpPr>
                <a:spLocks noChangeArrowheads="1"/>
              </p:cNvSpPr>
              <p:nvPr/>
            </p:nvSpPr>
            <p:spPr bwMode="auto">
              <a:xfrm>
                <a:off x="4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6" name="Rectangle 153">
                <a:extLst>
                  <a:ext uri="{FF2B5EF4-FFF2-40B4-BE49-F238E27FC236}">
                    <a16:creationId xmlns:a16="http://schemas.microsoft.com/office/drawing/2014/main" id="{F906A66C-D250-43B1-8027-D587755BF91A}"/>
                  </a:ext>
                </a:extLst>
              </p:cNvPr>
              <p:cNvSpPr>
                <a:spLocks noChangeArrowheads="1"/>
              </p:cNvSpPr>
              <p:nvPr/>
            </p:nvSpPr>
            <p:spPr bwMode="auto">
              <a:xfrm>
                <a:off x="7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7" name="Rectangle 154">
                <a:extLst>
                  <a:ext uri="{FF2B5EF4-FFF2-40B4-BE49-F238E27FC236}">
                    <a16:creationId xmlns:a16="http://schemas.microsoft.com/office/drawing/2014/main" id="{8F527E9F-5195-414E-B993-23323D4F30D9}"/>
                  </a:ext>
                </a:extLst>
              </p:cNvPr>
              <p:cNvSpPr>
                <a:spLocks noChangeArrowheads="1"/>
              </p:cNvSpPr>
              <p:nvPr/>
            </p:nvSpPr>
            <p:spPr bwMode="auto">
              <a:xfrm>
                <a:off x="9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8" name="Rectangle 155">
                <a:extLst>
                  <a:ext uri="{FF2B5EF4-FFF2-40B4-BE49-F238E27FC236}">
                    <a16:creationId xmlns:a16="http://schemas.microsoft.com/office/drawing/2014/main" id="{F1F16A5C-902F-4EEA-9177-C1A886FE2E25}"/>
                  </a:ext>
                </a:extLst>
              </p:cNvPr>
              <p:cNvSpPr>
                <a:spLocks noChangeArrowheads="1"/>
              </p:cNvSpPr>
              <p:nvPr/>
            </p:nvSpPr>
            <p:spPr bwMode="auto">
              <a:xfrm>
                <a:off x="11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39" name="Rectangle 156">
                <a:extLst>
                  <a:ext uri="{FF2B5EF4-FFF2-40B4-BE49-F238E27FC236}">
                    <a16:creationId xmlns:a16="http://schemas.microsoft.com/office/drawing/2014/main" id="{AF3BA35F-5C55-479E-AB60-B033249027A5}"/>
                  </a:ext>
                </a:extLst>
              </p:cNvPr>
              <p:cNvSpPr>
                <a:spLocks noChangeArrowheads="1"/>
              </p:cNvSpPr>
              <p:nvPr/>
            </p:nvSpPr>
            <p:spPr bwMode="auto">
              <a:xfrm>
                <a:off x="13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0" name="Rectangle 157">
                <a:extLst>
                  <a:ext uri="{FF2B5EF4-FFF2-40B4-BE49-F238E27FC236}">
                    <a16:creationId xmlns:a16="http://schemas.microsoft.com/office/drawing/2014/main" id="{29D4A1C0-3D36-4A48-8B8F-C76E01CF87A8}"/>
                  </a:ext>
                </a:extLst>
              </p:cNvPr>
              <p:cNvSpPr>
                <a:spLocks noChangeArrowheads="1"/>
              </p:cNvSpPr>
              <p:nvPr/>
            </p:nvSpPr>
            <p:spPr bwMode="auto">
              <a:xfrm>
                <a:off x="15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1" name="Rectangle 158">
                <a:extLst>
                  <a:ext uri="{FF2B5EF4-FFF2-40B4-BE49-F238E27FC236}">
                    <a16:creationId xmlns:a16="http://schemas.microsoft.com/office/drawing/2014/main" id="{16470FA5-E5C0-4315-BE24-CA187C2AE78B}"/>
                  </a:ext>
                </a:extLst>
              </p:cNvPr>
              <p:cNvSpPr>
                <a:spLocks noChangeArrowheads="1"/>
              </p:cNvSpPr>
              <p:nvPr/>
            </p:nvSpPr>
            <p:spPr bwMode="auto">
              <a:xfrm>
                <a:off x="18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2" name="Rectangle 159">
                <a:extLst>
                  <a:ext uri="{FF2B5EF4-FFF2-40B4-BE49-F238E27FC236}">
                    <a16:creationId xmlns:a16="http://schemas.microsoft.com/office/drawing/2014/main" id="{8A893AF7-FCD0-4292-BFE2-445ADE25EEFB}"/>
                  </a:ext>
                </a:extLst>
              </p:cNvPr>
              <p:cNvSpPr>
                <a:spLocks noChangeArrowheads="1"/>
              </p:cNvSpPr>
              <p:nvPr/>
            </p:nvSpPr>
            <p:spPr bwMode="auto">
              <a:xfrm>
                <a:off x="20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3" name="Rectangle 160">
                <a:extLst>
                  <a:ext uri="{FF2B5EF4-FFF2-40B4-BE49-F238E27FC236}">
                    <a16:creationId xmlns:a16="http://schemas.microsoft.com/office/drawing/2014/main" id="{9196180F-2143-4881-A21B-A71AA0A60F61}"/>
                  </a:ext>
                </a:extLst>
              </p:cNvPr>
              <p:cNvSpPr>
                <a:spLocks noChangeArrowheads="1"/>
              </p:cNvSpPr>
              <p:nvPr/>
            </p:nvSpPr>
            <p:spPr bwMode="auto">
              <a:xfrm>
                <a:off x="22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4" name="Rectangle 161">
                <a:extLst>
                  <a:ext uri="{FF2B5EF4-FFF2-40B4-BE49-F238E27FC236}">
                    <a16:creationId xmlns:a16="http://schemas.microsoft.com/office/drawing/2014/main" id="{90F5198C-084F-4BCC-ACD2-9705A7B5AE48}"/>
                  </a:ext>
                </a:extLst>
              </p:cNvPr>
              <p:cNvSpPr>
                <a:spLocks noChangeArrowheads="1"/>
              </p:cNvSpPr>
              <p:nvPr/>
            </p:nvSpPr>
            <p:spPr bwMode="auto">
              <a:xfrm>
                <a:off x="24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5" name="Rectangle 162">
                <a:extLst>
                  <a:ext uri="{FF2B5EF4-FFF2-40B4-BE49-F238E27FC236}">
                    <a16:creationId xmlns:a16="http://schemas.microsoft.com/office/drawing/2014/main" id="{293387BF-BD93-40AA-9D2C-4DD3B075980F}"/>
                  </a:ext>
                </a:extLst>
              </p:cNvPr>
              <p:cNvSpPr>
                <a:spLocks noChangeArrowheads="1"/>
              </p:cNvSpPr>
              <p:nvPr/>
            </p:nvSpPr>
            <p:spPr bwMode="auto">
              <a:xfrm>
                <a:off x="26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6" name="Rectangle 163">
                <a:extLst>
                  <a:ext uri="{FF2B5EF4-FFF2-40B4-BE49-F238E27FC236}">
                    <a16:creationId xmlns:a16="http://schemas.microsoft.com/office/drawing/2014/main" id="{6891120A-DCC0-4C46-B7C3-F014C9DC1774}"/>
                  </a:ext>
                </a:extLst>
              </p:cNvPr>
              <p:cNvSpPr>
                <a:spLocks noChangeArrowheads="1"/>
              </p:cNvSpPr>
              <p:nvPr/>
            </p:nvSpPr>
            <p:spPr bwMode="auto">
              <a:xfrm>
                <a:off x="29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7" name="Rectangle 164">
                <a:extLst>
                  <a:ext uri="{FF2B5EF4-FFF2-40B4-BE49-F238E27FC236}">
                    <a16:creationId xmlns:a16="http://schemas.microsoft.com/office/drawing/2014/main" id="{71F45698-0B74-4082-92D7-ADD55E1E8705}"/>
                  </a:ext>
                </a:extLst>
              </p:cNvPr>
              <p:cNvSpPr>
                <a:spLocks noChangeArrowheads="1"/>
              </p:cNvSpPr>
              <p:nvPr/>
            </p:nvSpPr>
            <p:spPr bwMode="auto">
              <a:xfrm>
                <a:off x="31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8" name="Rectangle 165">
                <a:extLst>
                  <a:ext uri="{FF2B5EF4-FFF2-40B4-BE49-F238E27FC236}">
                    <a16:creationId xmlns:a16="http://schemas.microsoft.com/office/drawing/2014/main" id="{7B1E7F82-EFAB-457A-8BB6-19C23E51F57C}"/>
                  </a:ext>
                </a:extLst>
              </p:cNvPr>
              <p:cNvSpPr>
                <a:spLocks noChangeArrowheads="1"/>
              </p:cNvSpPr>
              <p:nvPr/>
            </p:nvSpPr>
            <p:spPr bwMode="auto">
              <a:xfrm>
                <a:off x="33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49" name="Rectangle 166">
                <a:extLst>
                  <a:ext uri="{FF2B5EF4-FFF2-40B4-BE49-F238E27FC236}">
                    <a16:creationId xmlns:a16="http://schemas.microsoft.com/office/drawing/2014/main" id="{32C64E24-32EB-4091-A9D0-80FBC52598B2}"/>
                  </a:ext>
                </a:extLst>
              </p:cNvPr>
              <p:cNvSpPr>
                <a:spLocks noChangeArrowheads="1"/>
              </p:cNvSpPr>
              <p:nvPr/>
            </p:nvSpPr>
            <p:spPr bwMode="auto">
              <a:xfrm>
                <a:off x="35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0" name="Rectangle 167">
                <a:extLst>
                  <a:ext uri="{FF2B5EF4-FFF2-40B4-BE49-F238E27FC236}">
                    <a16:creationId xmlns:a16="http://schemas.microsoft.com/office/drawing/2014/main" id="{40E468CF-E473-4B0E-8AAC-E6C3385DE2E3}"/>
                  </a:ext>
                </a:extLst>
              </p:cNvPr>
              <p:cNvSpPr>
                <a:spLocks noChangeArrowheads="1"/>
              </p:cNvSpPr>
              <p:nvPr/>
            </p:nvSpPr>
            <p:spPr bwMode="auto">
              <a:xfrm>
                <a:off x="37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1" name="Rectangle 168">
                <a:extLst>
                  <a:ext uri="{FF2B5EF4-FFF2-40B4-BE49-F238E27FC236}">
                    <a16:creationId xmlns:a16="http://schemas.microsoft.com/office/drawing/2014/main" id="{549857F0-A596-471F-9975-4B4E00EB0B1E}"/>
                  </a:ext>
                </a:extLst>
              </p:cNvPr>
              <p:cNvSpPr>
                <a:spLocks noChangeArrowheads="1"/>
              </p:cNvSpPr>
              <p:nvPr/>
            </p:nvSpPr>
            <p:spPr bwMode="auto">
              <a:xfrm>
                <a:off x="40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2" name="Rectangle 169">
                <a:extLst>
                  <a:ext uri="{FF2B5EF4-FFF2-40B4-BE49-F238E27FC236}">
                    <a16:creationId xmlns:a16="http://schemas.microsoft.com/office/drawing/2014/main" id="{A1596D84-7DC9-49FB-847D-9B657D5D0594}"/>
                  </a:ext>
                </a:extLst>
              </p:cNvPr>
              <p:cNvSpPr>
                <a:spLocks noChangeArrowheads="1"/>
              </p:cNvSpPr>
              <p:nvPr/>
            </p:nvSpPr>
            <p:spPr bwMode="auto">
              <a:xfrm>
                <a:off x="42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3" name="Rectangle 170">
                <a:extLst>
                  <a:ext uri="{FF2B5EF4-FFF2-40B4-BE49-F238E27FC236}">
                    <a16:creationId xmlns:a16="http://schemas.microsoft.com/office/drawing/2014/main" id="{60963AE8-AEF7-4F03-91C8-3E8D0214BF7A}"/>
                  </a:ext>
                </a:extLst>
              </p:cNvPr>
              <p:cNvSpPr>
                <a:spLocks noChangeArrowheads="1"/>
              </p:cNvSpPr>
              <p:nvPr/>
            </p:nvSpPr>
            <p:spPr bwMode="auto">
              <a:xfrm>
                <a:off x="445" y="286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4" name="Rectangle 171">
                <a:extLst>
                  <a:ext uri="{FF2B5EF4-FFF2-40B4-BE49-F238E27FC236}">
                    <a16:creationId xmlns:a16="http://schemas.microsoft.com/office/drawing/2014/main" id="{73A15A13-A47C-4ACA-88B5-FF48795CA68C}"/>
                  </a:ext>
                </a:extLst>
              </p:cNvPr>
              <p:cNvSpPr>
                <a:spLocks noChangeArrowheads="1"/>
              </p:cNvSpPr>
              <p:nvPr/>
            </p:nvSpPr>
            <p:spPr bwMode="auto">
              <a:xfrm>
                <a:off x="46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5" name="Rectangle 172">
                <a:extLst>
                  <a:ext uri="{FF2B5EF4-FFF2-40B4-BE49-F238E27FC236}">
                    <a16:creationId xmlns:a16="http://schemas.microsoft.com/office/drawing/2014/main" id="{5F520268-F446-46C9-8277-A6F2AE4CD4A5}"/>
                  </a:ext>
                </a:extLst>
              </p:cNvPr>
              <p:cNvSpPr>
                <a:spLocks noChangeArrowheads="1"/>
              </p:cNvSpPr>
              <p:nvPr/>
            </p:nvSpPr>
            <p:spPr bwMode="auto">
              <a:xfrm>
                <a:off x="48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6" name="Rectangle 173">
                <a:extLst>
                  <a:ext uri="{FF2B5EF4-FFF2-40B4-BE49-F238E27FC236}">
                    <a16:creationId xmlns:a16="http://schemas.microsoft.com/office/drawing/2014/main" id="{E2B9261A-A910-4DCF-A492-CA45E163C787}"/>
                  </a:ext>
                </a:extLst>
              </p:cNvPr>
              <p:cNvSpPr>
                <a:spLocks noChangeArrowheads="1"/>
              </p:cNvSpPr>
              <p:nvPr/>
            </p:nvSpPr>
            <p:spPr bwMode="auto">
              <a:xfrm>
                <a:off x="51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7" name="Rectangle 174">
                <a:extLst>
                  <a:ext uri="{FF2B5EF4-FFF2-40B4-BE49-F238E27FC236}">
                    <a16:creationId xmlns:a16="http://schemas.microsoft.com/office/drawing/2014/main" id="{B5339549-C474-4321-B24D-B39D6CD69B4B}"/>
                  </a:ext>
                </a:extLst>
              </p:cNvPr>
              <p:cNvSpPr>
                <a:spLocks noChangeArrowheads="1"/>
              </p:cNvSpPr>
              <p:nvPr/>
            </p:nvSpPr>
            <p:spPr bwMode="auto">
              <a:xfrm>
                <a:off x="53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8" name="Rectangle 175">
                <a:extLst>
                  <a:ext uri="{FF2B5EF4-FFF2-40B4-BE49-F238E27FC236}">
                    <a16:creationId xmlns:a16="http://schemas.microsoft.com/office/drawing/2014/main" id="{08A8B1C3-11E2-4748-B8B4-587FDC2ED871}"/>
                  </a:ext>
                </a:extLst>
              </p:cNvPr>
              <p:cNvSpPr>
                <a:spLocks noChangeArrowheads="1"/>
              </p:cNvSpPr>
              <p:nvPr/>
            </p:nvSpPr>
            <p:spPr bwMode="auto">
              <a:xfrm>
                <a:off x="55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59" name="Rectangle 176">
                <a:extLst>
                  <a:ext uri="{FF2B5EF4-FFF2-40B4-BE49-F238E27FC236}">
                    <a16:creationId xmlns:a16="http://schemas.microsoft.com/office/drawing/2014/main" id="{D2F88C5B-D8CF-458F-A9E0-FA225206B5C2}"/>
                  </a:ext>
                </a:extLst>
              </p:cNvPr>
              <p:cNvSpPr>
                <a:spLocks noChangeArrowheads="1"/>
              </p:cNvSpPr>
              <p:nvPr/>
            </p:nvSpPr>
            <p:spPr bwMode="auto">
              <a:xfrm>
                <a:off x="57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0" name="Rectangle 177">
                <a:extLst>
                  <a:ext uri="{FF2B5EF4-FFF2-40B4-BE49-F238E27FC236}">
                    <a16:creationId xmlns:a16="http://schemas.microsoft.com/office/drawing/2014/main" id="{37EAF8D7-8E8D-4185-B9FD-50C002C9E617}"/>
                  </a:ext>
                </a:extLst>
              </p:cNvPr>
              <p:cNvSpPr>
                <a:spLocks noChangeArrowheads="1"/>
              </p:cNvSpPr>
              <p:nvPr/>
            </p:nvSpPr>
            <p:spPr bwMode="auto">
              <a:xfrm>
                <a:off x="59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1" name="Rectangle 178">
                <a:extLst>
                  <a:ext uri="{FF2B5EF4-FFF2-40B4-BE49-F238E27FC236}">
                    <a16:creationId xmlns:a16="http://schemas.microsoft.com/office/drawing/2014/main" id="{7BF4F79C-024A-443B-82B9-BF3AC5C64E88}"/>
                  </a:ext>
                </a:extLst>
              </p:cNvPr>
              <p:cNvSpPr>
                <a:spLocks noChangeArrowheads="1"/>
              </p:cNvSpPr>
              <p:nvPr/>
            </p:nvSpPr>
            <p:spPr bwMode="auto">
              <a:xfrm>
                <a:off x="62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2" name="Rectangle 179">
                <a:extLst>
                  <a:ext uri="{FF2B5EF4-FFF2-40B4-BE49-F238E27FC236}">
                    <a16:creationId xmlns:a16="http://schemas.microsoft.com/office/drawing/2014/main" id="{A79F077F-24BA-4683-BE6A-8118110EC253}"/>
                  </a:ext>
                </a:extLst>
              </p:cNvPr>
              <p:cNvSpPr>
                <a:spLocks noChangeArrowheads="1"/>
              </p:cNvSpPr>
              <p:nvPr/>
            </p:nvSpPr>
            <p:spPr bwMode="auto">
              <a:xfrm>
                <a:off x="64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3" name="Rectangle 180">
                <a:extLst>
                  <a:ext uri="{FF2B5EF4-FFF2-40B4-BE49-F238E27FC236}">
                    <a16:creationId xmlns:a16="http://schemas.microsoft.com/office/drawing/2014/main" id="{95DDDCE4-9337-4E85-9953-619AA0CC1A3C}"/>
                  </a:ext>
                </a:extLst>
              </p:cNvPr>
              <p:cNvSpPr>
                <a:spLocks noChangeArrowheads="1"/>
              </p:cNvSpPr>
              <p:nvPr/>
            </p:nvSpPr>
            <p:spPr bwMode="auto">
              <a:xfrm>
                <a:off x="66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4" name="Rectangle 181">
                <a:extLst>
                  <a:ext uri="{FF2B5EF4-FFF2-40B4-BE49-F238E27FC236}">
                    <a16:creationId xmlns:a16="http://schemas.microsoft.com/office/drawing/2014/main" id="{53792AD3-777E-4C7D-8BF0-535CED6D504A}"/>
                  </a:ext>
                </a:extLst>
              </p:cNvPr>
              <p:cNvSpPr>
                <a:spLocks noChangeArrowheads="1"/>
              </p:cNvSpPr>
              <p:nvPr/>
            </p:nvSpPr>
            <p:spPr bwMode="auto">
              <a:xfrm>
                <a:off x="68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5" name="Rectangle 182">
                <a:extLst>
                  <a:ext uri="{FF2B5EF4-FFF2-40B4-BE49-F238E27FC236}">
                    <a16:creationId xmlns:a16="http://schemas.microsoft.com/office/drawing/2014/main" id="{36A27005-6B78-47CE-BB2C-686980843F12}"/>
                  </a:ext>
                </a:extLst>
              </p:cNvPr>
              <p:cNvSpPr>
                <a:spLocks noChangeArrowheads="1"/>
              </p:cNvSpPr>
              <p:nvPr/>
            </p:nvSpPr>
            <p:spPr bwMode="auto">
              <a:xfrm>
                <a:off x="70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6" name="Rectangle 183">
                <a:extLst>
                  <a:ext uri="{FF2B5EF4-FFF2-40B4-BE49-F238E27FC236}">
                    <a16:creationId xmlns:a16="http://schemas.microsoft.com/office/drawing/2014/main" id="{C3D66209-537D-4657-A91E-ADE65066E4EC}"/>
                  </a:ext>
                </a:extLst>
              </p:cNvPr>
              <p:cNvSpPr>
                <a:spLocks noChangeArrowheads="1"/>
              </p:cNvSpPr>
              <p:nvPr/>
            </p:nvSpPr>
            <p:spPr bwMode="auto">
              <a:xfrm>
                <a:off x="73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7" name="Rectangle 184">
                <a:extLst>
                  <a:ext uri="{FF2B5EF4-FFF2-40B4-BE49-F238E27FC236}">
                    <a16:creationId xmlns:a16="http://schemas.microsoft.com/office/drawing/2014/main" id="{AE843DEB-AF15-4773-829A-86D212DCB178}"/>
                  </a:ext>
                </a:extLst>
              </p:cNvPr>
              <p:cNvSpPr>
                <a:spLocks noChangeArrowheads="1"/>
              </p:cNvSpPr>
              <p:nvPr/>
            </p:nvSpPr>
            <p:spPr bwMode="auto">
              <a:xfrm>
                <a:off x="75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8" name="Rectangle 185">
                <a:extLst>
                  <a:ext uri="{FF2B5EF4-FFF2-40B4-BE49-F238E27FC236}">
                    <a16:creationId xmlns:a16="http://schemas.microsoft.com/office/drawing/2014/main" id="{660AA267-59CD-4CF4-8C32-B8D44282D15E}"/>
                  </a:ext>
                </a:extLst>
              </p:cNvPr>
              <p:cNvSpPr>
                <a:spLocks noChangeArrowheads="1"/>
              </p:cNvSpPr>
              <p:nvPr/>
            </p:nvSpPr>
            <p:spPr bwMode="auto">
              <a:xfrm>
                <a:off x="77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69" name="Rectangle 186">
                <a:extLst>
                  <a:ext uri="{FF2B5EF4-FFF2-40B4-BE49-F238E27FC236}">
                    <a16:creationId xmlns:a16="http://schemas.microsoft.com/office/drawing/2014/main" id="{66F5771A-DA1F-4191-A32D-58B4B4A308FE}"/>
                  </a:ext>
                </a:extLst>
              </p:cNvPr>
              <p:cNvSpPr>
                <a:spLocks noChangeArrowheads="1"/>
              </p:cNvSpPr>
              <p:nvPr/>
            </p:nvSpPr>
            <p:spPr bwMode="auto">
              <a:xfrm>
                <a:off x="79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0" name="Rectangle 187">
                <a:extLst>
                  <a:ext uri="{FF2B5EF4-FFF2-40B4-BE49-F238E27FC236}">
                    <a16:creationId xmlns:a16="http://schemas.microsoft.com/office/drawing/2014/main" id="{36017689-2559-41DC-B2EF-F1A26BDE7CBD}"/>
                  </a:ext>
                </a:extLst>
              </p:cNvPr>
              <p:cNvSpPr>
                <a:spLocks noChangeArrowheads="1"/>
              </p:cNvSpPr>
              <p:nvPr/>
            </p:nvSpPr>
            <p:spPr bwMode="auto">
              <a:xfrm>
                <a:off x="81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1" name="Rectangle 188">
                <a:extLst>
                  <a:ext uri="{FF2B5EF4-FFF2-40B4-BE49-F238E27FC236}">
                    <a16:creationId xmlns:a16="http://schemas.microsoft.com/office/drawing/2014/main" id="{74B30C79-D2BD-4A28-A67E-27538B8B0B6B}"/>
                  </a:ext>
                </a:extLst>
              </p:cNvPr>
              <p:cNvSpPr>
                <a:spLocks noChangeArrowheads="1"/>
              </p:cNvSpPr>
              <p:nvPr/>
            </p:nvSpPr>
            <p:spPr bwMode="auto">
              <a:xfrm>
                <a:off x="84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2" name="Rectangle 189">
                <a:extLst>
                  <a:ext uri="{FF2B5EF4-FFF2-40B4-BE49-F238E27FC236}">
                    <a16:creationId xmlns:a16="http://schemas.microsoft.com/office/drawing/2014/main" id="{96C3AF93-B6B8-46C5-9AB3-D0B2D85BA7AB}"/>
                  </a:ext>
                </a:extLst>
              </p:cNvPr>
              <p:cNvSpPr>
                <a:spLocks noChangeArrowheads="1"/>
              </p:cNvSpPr>
              <p:nvPr/>
            </p:nvSpPr>
            <p:spPr bwMode="auto">
              <a:xfrm>
                <a:off x="86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3" name="Rectangle 190">
                <a:extLst>
                  <a:ext uri="{FF2B5EF4-FFF2-40B4-BE49-F238E27FC236}">
                    <a16:creationId xmlns:a16="http://schemas.microsoft.com/office/drawing/2014/main" id="{3129A51B-A0AB-4CA2-AB9F-5775216FF9B2}"/>
                  </a:ext>
                </a:extLst>
              </p:cNvPr>
              <p:cNvSpPr>
                <a:spLocks noChangeArrowheads="1"/>
              </p:cNvSpPr>
              <p:nvPr/>
            </p:nvSpPr>
            <p:spPr bwMode="auto">
              <a:xfrm>
                <a:off x="88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4" name="Rectangle 191">
                <a:extLst>
                  <a:ext uri="{FF2B5EF4-FFF2-40B4-BE49-F238E27FC236}">
                    <a16:creationId xmlns:a16="http://schemas.microsoft.com/office/drawing/2014/main" id="{5F7E0241-686E-45A2-AA43-5ED1479D9580}"/>
                  </a:ext>
                </a:extLst>
              </p:cNvPr>
              <p:cNvSpPr>
                <a:spLocks noChangeArrowheads="1"/>
              </p:cNvSpPr>
              <p:nvPr/>
            </p:nvSpPr>
            <p:spPr bwMode="auto">
              <a:xfrm>
                <a:off x="906" y="286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5" name="Rectangle 192">
                <a:extLst>
                  <a:ext uri="{FF2B5EF4-FFF2-40B4-BE49-F238E27FC236}">
                    <a16:creationId xmlns:a16="http://schemas.microsoft.com/office/drawing/2014/main" id="{3F9B57FC-146C-4361-AB3B-3EE8A74B1F26}"/>
                  </a:ext>
                </a:extLst>
              </p:cNvPr>
              <p:cNvSpPr>
                <a:spLocks noChangeArrowheads="1"/>
              </p:cNvSpPr>
              <p:nvPr/>
            </p:nvSpPr>
            <p:spPr bwMode="auto">
              <a:xfrm>
                <a:off x="92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6" name="Rectangle 193">
                <a:extLst>
                  <a:ext uri="{FF2B5EF4-FFF2-40B4-BE49-F238E27FC236}">
                    <a16:creationId xmlns:a16="http://schemas.microsoft.com/office/drawing/2014/main" id="{EC5A9308-93AC-4503-82E8-007C8F83A6C1}"/>
                  </a:ext>
                </a:extLst>
              </p:cNvPr>
              <p:cNvSpPr>
                <a:spLocks noChangeArrowheads="1"/>
              </p:cNvSpPr>
              <p:nvPr/>
            </p:nvSpPr>
            <p:spPr bwMode="auto">
              <a:xfrm>
                <a:off x="94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7" name="Rectangle 194">
                <a:extLst>
                  <a:ext uri="{FF2B5EF4-FFF2-40B4-BE49-F238E27FC236}">
                    <a16:creationId xmlns:a16="http://schemas.microsoft.com/office/drawing/2014/main" id="{E1453DC8-5430-42C6-BDB0-5313CEB48303}"/>
                  </a:ext>
                </a:extLst>
              </p:cNvPr>
              <p:cNvSpPr>
                <a:spLocks noChangeArrowheads="1"/>
              </p:cNvSpPr>
              <p:nvPr/>
            </p:nvSpPr>
            <p:spPr bwMode="auto">
              <a:xfrm>
                <a:off x="97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8" name="Rectangle 195">
                <a:extLst>
                  <a:ext uri="{FF2B5EF4-FFF2-40B4-BE49-F238E27FC236}">
                    <a16:creationId xmlns:a16="http://schemas.microsoft.com/office/drawing/2014/main" id="{07277179-732A-4E5F-8DCA-26009D6B87B4}"/>
                  </a:ext>
                </a:extLst>
              </p:cNvPr>
              <p:cNvSpPr>
                <a:spLocks noChangeArrowheads="1"/>
              </p:cNvSpPr>
              <p:nvPr/>
            </p:nvSpPr>
            <p:spPr bwMode="auto">
              <a:xfrm>
                <a:off x="99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79" name="Rectangle 196">
                <a:extLst>
                  <a:ext uri="{FF2B5EF4-FFF2-40B4-BE49-F238E27FC236}">
                    <a16:creationId xmlns:a16="http://schemas.microsoft.com/office/drawing/2014/main" id="{409D4882-3A19-49C4-8EA8-74A7AB96ED47}"/>
                  </a:ext>
                </a:extLst>
              </p:cNvPr>
              <p:cNvSpPr>
                <a:spLocks noChangeArrowheads="1"/>
              </p:cNvSpPr>
              <p:nvPr/>
            </p:nvSpPr>
            <p:spPr bwMode="auto">
              <a:xfrm>
                <a:off x="101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0" name="Rectangle 197">
                <a:extLst>
                  <a:ext uri="{FF2B5EF4-FFF2-40B4-BE49-F238E27FC236}">
                    <a16:creationId xmlns:a16="http://schemas.microsoft.com/office/drawing/2014/main" id="{43CA1B8F-5DC2-4C29-A05A-9DEDE3514948}"/>
                  </a:ext>
                </a:extLst>
              </p:cNvPr>
              <p:cNvSpPr>
                <a:spLocks noChangeArrowheads="1"/>
              </p:cNvSpPr>
              <p:nvPr/>
            </p:nvSpPr>
            <p:spPr bwMode="auto">
              <a:xfrm>
                <a:off x="103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1" name="Rectangle 198">
                <a:extLst>
                  <a:ext uri="{FF2B5EF4-FFF2-40B4-BE49-F238E27FC236}">
                    <a16:creationId xmlns:a16="http://schemas.microsoft.com/office/drawing/2014/main" id="{B47BD941-DDC6-497C-AD08-9999C55ECB8A}"/>
                  </a:ext>
                </a:extLst>
              </p:cNvPr>
              <p:cNvSpPr>
                <a:spLocks noChangeArrowheads="1"/>
              </p:cNvSpPr>
              <p:nvPr/>
            </p:nvSpPr>
            <p:spPr bwMode="auto">
              <a:xfrm>
                <a:off x="105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2" name="Rectangle 199">
                <a:extLst>
                  <a:ext uri="{FF2B5EF4-FFF2-40B4-BE49-F238E27FC236}">
                    <a16:creationId xmlns:a16="http://schemas.microsoft.com/office/drawing/2014/main" id="{5688CACB-EF57-4F63-9537-E137238F627F}"/>
                  </a:ext>
                </a:extLst>
              </p:cNvPr>
              <p:cNvSpPr>
                <a:spLocks noChangeArrowheads="1"/>
              </p:cNvSpPr>
              <p:nvPr/>
            </p:nvSpPr>
            <p:spPr bwMode="auto">
              <a:xfrm>
                <a:off x="108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3" name="Rectangle 200">
                <a:extLst>
                  <a:ext uri="{FF2B5EF4-FFF2-40B4-BE49-F238E27FC236}">
                    <a16:creationId xmlns:a16="http://schemas.microsoft.com/office/drawing/2014/main" id="{F9272D57-58ED-40E3-AA93-69696555DEF6}"/>
                  </a:ext>
                </a:extLst>
              </p:cNvPr>
              <p:cNvSpPr>
                <a:spLocks noChangeArrowheads="1"/>
              </p:cNvSpPr>
              <p:nvPr/>
            </p:nvSpPr>
            <p:spPr bwMode="auto">
              <a:xfrm>
                <a:off x="110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4" name="Rectangle 201">
                <a:extLst>
                  <a:ext uri="{FF2B5EF4-FFF2-40B4-BE49-F238E27FC236}">
                    <a16:creationId xmlns:a16="http://schemas.microsoft.com/office/drawing/2014/main" id="{3EE41EE9-60F7-42A7-98E9-569A92906DF6}"/>
                  </a:ext>
                </a:extLst>
              </p:cNvPr>
              <p:cNvSpPr>
                <a:spLocks noChangeArrowheads="1"/>
              </p:cNvSpPr>
              <p:nvPr/>
            </p:nvSpPr>
            <p:spPr bwMode="auto">
              <a:xfrm>
                <a:off x="112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5" name="Rectangle 202">
                <a:extLst>
                  <a:ext uri="{FF2B5EF4-FFF2-40B4-BE49-F238E27FC236}">
                    <a16:creationId xmlns:a16="http://schemas.microsoft.com/office/drawing/2014/main" id="{9E1D658C-0AAA-4711-8A0B-3109A8BE99DC}"/>
                  </a:ext>
                </a:extLst>
              </p:cNvPr>
              <p:cNvSpPr>
                <a:spLocks noChangeArrowheads="1"/>
              </p:cNvSpPr>
              <p:nvPr/>
            </p:nvSpPr>
            <p:spPr bwMode="auto">
              <a:xfrm>
                <a:off x="114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6" name="Rectangle 203">
                <a:extLst>
                  <a:ext uri="{FF2B5EF4-FFF2-40B4-BE49-F238E27FC236}">
                    <a16:creationId xmlns:a16="http://schemas.microsoft.com/office/drawing/2014/main" id="{24DFC5C3-B8E9-4F62-BD28-75EBF5E61A7C}"/>
                  </a:ext>
                </a:extLst>
              </p:cNvPr>
              <p:cNvSpPr>
                <a:spLocks noChangeArrowheads="1"/>
              </p:cNvSpPr>
              <p:nvPr/>
            </p:nvSpPr>
            <p:spPr bwMode="auto">
              <a:xfrm>
                <a:off x="116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487" name="Rectangle 204">
                <a:extLst>
                  <a:ext uri="{FF2B5EF4-FFF2-40B4-BE49-F238E27FC236}">
                    <a16:creationId xmlns:a16="http://schemas.microsoft.com/office/drawing/2014/main" id="{EF81E9E0-CF06-4AE2-9AA2-595E1F8C5CD5}"/>
                  </a:ext>
                </a:extLst>
              </p:cNvPr>
              <p:cNvSpPr>
                <a:spLocks noChangeArrowheads="1"/>
              </p:cNvSpPr>
              <p:nvPr/>
            </p:nvSpPr>
            <p:spPr bwMode="auto">
              <a:xfrm>
                <a:off x="119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grpSp>
          <p:nvGrpSpPr>
            <p:cNvPr id="5" name="Group 406">
              <a:extLst>
                <a:ext uri="{FF2B5EF4-FFF2-40B4-BE49-F238E27FC236}">
                  <a16:creationId xmlns:a16="http://schemas.microsoft.com/office/drawing/2014/main" id="{BA3BA9D3-92A6-4702-98C9-4AB07548E94B}"/>
                </a:ext>
              </a:extLst>
            </p:cNvPr>
            <p:cNvGrpSpPr>
              <a:grpSpLocks/>
            </p:cNvGrpSpPr>
            <p:nvPr/>
          </p:nvGrpSpPr>
          <p:grpSpPr bwMode="auto">
            <a:xfrm>
              <a:off x="5" y="2864"/>
              <a:ext cx="3173" cy="481"/>
              <a:chOff x="5" y="2864"/>
              <a:chExt cx="3173" cy="481"/>
            </a:xfrm>
          </p:grpSpPr>
          <p:sp>
            <p:nvSpPr>
              <p:cNvPr id="63088" name="Rectangle 206">
                <a:extLst>
                  <a:ext uri="{FF2B5EF4-FFF2-40B4-BE49-F238E27FC236}">
                    <a16:creationId xmlns:a16="http://schemas.microsoft.com/office/drawing/2014/main" id="{4C4819E3-6638-475F-BEFE-1C8DB27FEAC4}"/>
                  </a:ext>
                </a:extLst>
              </p:cNvPr>
              <p:cNvSpPr>
                <a:spLocks noChangeArrowheads="1"/>
              </p:cNvSpPr>
              <p:nvPr/>
            </p:nvSpPr>
            <p:spPr bwMode="auto">
              <a:xfrm>
                <a:off x="121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9" name="Rectangle 207">
                <a:extLst>
                  <a:ext uri="{FF2B5EF4-FFF2-40B4-BE49-F238E27FC236}">
                    <a16:creationId xmlns:a16="http://schemas.microsoft.com/office/drawing/2014/main" id="{E2F16191-446A-4850-BB69-1F74C7CCBB29}"/>
                  </a:ext>
                </a:extLst>
              </p:cNvPr>
              <p:cNvSpPr>
                <a:spLocks noChangeArrowheads="1"/>
              </p:cNvSpPr>
              <p:nvPr/>
            </p:nvSpPr>
            <p:spPr bwMode="auto">
              <a:xfrm>
                <a:off x="123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0" name="Rectangle 208">
                <a:extLst>
                  <a:ext uri="{FF2B5EF4-FFF2-40B4-BE49-F238E27FC236}">
                    <a16:creationId xmlns:a16="http://schemas.microsoft.com/office/drawing/2014/main" id="{7ACB8EA9-0A81-4757-A2FC-0B166DE7A8A9}"/>
                  </a:ext>
                </a:extLst>
              </p:cNvPr>
              <p:cNvSpPr>
                <a:spLocks noChangeArrowheads="1"/>
              </p:cNvSpPr>
              <p:nvPr/>
            </p:nvSpPr>
            <p:spPr bwMode="auto">
              <a:xfrm>
                <a:off x="125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1" name="Rectangle 209">
                <a:extLst>
                  <a:ext uri="{FF2B5EF4-FFF2-40B4-BE49-F238E27FC236}">
                    <a16:creationId xmlns:a16="http://schemas.microsoft.com/office/drawing/2014/main" id="{6F5CED2A-2DBA-41A5-B676-BF7AB28189EC}"/>
                  </a:ext>
                </a:extLst>
              </p:cNvPr>
              <p:cNvSpPr>
                <a:spLocks noChangeArrowheads="1"/>
              </p:cNvSpPr>
              <p:nvPr/>
            </p:nvSpPr>
            <p:spPr bwMode="auto">
              <a:xfrm>
                <a:off x="127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2" name="Rectangle 210">
                <a:extLst>
                  <a:ext uri="{FF2B5EF4-FFF2-40B4-BE49-F238E27FC236}">
                    <a16:creationId xmlns:a16="http://schemas.microsoft.com/office/drawing/2014/main" id="{0352391A-06C1-4F27-8728-F2C4B07F6F17}"/>
                  </a:ext>
                </a:extLst>
              </p:cNvPr>
              <p:cNvSpPr>
                <a:spLocks noChangeArrowheads="1"/>
              </p:cNvSpPr>
              <p:nvPr/>
            </p:nvSpPr>
            <p:spPr bwMode="auto">
              <a:xfrm>
                <a:off x="130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3" name="Rectangle 211">
                <a:extLst>
                  <a:ext uri="{FF2B5EF4-FFF2-40B4-BE49-F238E27FC236}">
                    <a16:creationId xmlns:a16="http://schemas.microsoft.com/office/drawing/2014/main" id="{F08BAD82-1652-4F0C-8E1E-BFFEA3971FAA}"/>
                  </a:ext>
                </a:extLst>
              </p:cNvPr>
              <p:cNvSpPr>
                <a:spLocks noChangeArrowheads="1"/>
              </p:cNvSpPr>
              <p:nvPr/>
            </p:nvSpPr>
            <p:spPr bwMode="auto">
              <a:xfrm>
                <a:off x="132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4" name="Rectangle 212">
                <a:extLst>
                  <a:ext uri="{FF2B5EF4-FFF2-40B4-BE49-F238E27FC236}">
                    <a16:creationId xmlns:a16="http://schemas.microsoft.com/office/drawing/2014/main" id="{8F58B0EE-600E-4345-AA91-454C85B998C3}"/>
                  </a:ext>
                </a:extLst>
              </p:cNvPr>
              <p:cNvSpPr>
                <a:spLocks noChangeArrowheads="1"/>
              </p:cNvSpPr>
              <p:nvPr/>
            </p:nvSpPr>
            <p:spPr bwMode="auto">
              <a:xfrm>
                <a:off x="134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5" name="Rectangle 213">
                <a:extLst>
                  <a:ext uri="{FF2B5EF4-FFF2-40B4-BE49-F238E27FC236}">
                    <a16:creationId xmlns:a16="http://schemas.microsoft.com/office/drawing/2014/main" id="{869D192B-F622-4A3B-B9DF-B1AA2F60C7BA}"/>
                  </a:ext>
                </a:extLst>
              </p:cNvPr>
              <p:cNvSpPr>
                <a:spLocks noChangeArrowheads="1"/>
              </p:cNvSpPr>
              <p:nvPr/>
            </p:nvSpPr>
            <p:spPr bwMode="auto">
              <a:xfrm>
                <a:off x="136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6" name="Rectangle 214">
                <a:extLst>
                  <a:ext uri="{FF2B5EF4-FFF2-40B4-BE49-F238E27FC236}">
                    <a16:creationId xmlns:a16="http://schemas.microsoft.com/office/drawing/2014/main" id="{D481965E-E27E-4855-9FCA-8472900C1164}"/>
                  </a:ext>
                </a:extLst>
              </p:cNvPr>
              <p:cNvSpPr>
                <a:spLocks noChangeArrowheads="1"/>
              </p:cNvSpPr>
              <p:nvPr/>
            </p:nvSpPr>
            <p:spPr bwMode="auto">
              <a:xfrm>
                <a:off x="138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7" name="Rectangle 215">
                <a:extLst>
                  <a:ext uri="{FF2B5EF4-FFF2-40B4-BE49-F238E27FC236}">
                    <a16:creationId xmlns:a16="http://schemas.microsoft.com/office/drawing/2014/main" id="{CA59E977-C98D-4077-959A-2A3F638A95CC}"/>
                  </a:ext>
                </a:extLst>
              </p:cNvPr>
              <p:cNvSpPr>
                <a:spLocks noChangeArrowheads="1"/>
              </p:cNvSpPr>
              <p:nvPr/>
            </p:nvSpPr>
            <p:spPr bwMode="auto">
              <a:xfrm>
                <a:off x="141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8" name="Rectangle 216">
                <a:extLst>
                  <a:ext uri="{FF2B5EF4-FFF2-40B4-BE49-F238E27FC236}">
                    <a16:creationId xmlns:a16="http://schemas.microsoft.com/office/drawing/2014/main" id="{8BC0FB39-7B80-490A-A477-C749AF31F2D7}"/>
                  </a:ext>
                </a:extLst>
              </p:cNvPr>
              <p:cNvSpPr>
                <a:spLocks noChangeArrowheads="1"/>
              </p:cNvSpPr>
              <p:nvPr/>
            </p:nvSpPr>
            <p:spPr bwMode="auto">
              <a:xfrm>
                <a:off x="143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99" name="Rectangle 217">
                <a:extLst>
                  <a:ext uri="{FF2B5EF4-FFF2-40B4-BE49-F238E27FC236}">
                    <a16:creationId xmlns:a16="http://schemas.microsoft.com/office/drawing/2014/main" id="{04FE9C80-D090-4FFC-A085-235CE1693570}"/>
                  </a:ext>
                </a:extLst>
              </p:cNvPr>
              <p:cNvSpPr>
                <a:spLocks noChangeArrowheads="1"/>
              </p:cNvSpPr>
              <p:nvPr/>
            </p:nvSpPr>
            <p:spPr bwMode="auto">
              <a:xfrm>
                <a:off x="145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0" name="Rectangle 218">
                <a:extLst>
                  <a:ext uri="{FF2B5EF4-FFF2-40B4-BE49-F238E27FC236}">
                    <a16:creationId xmlns:a16="http://schemas.microsoft.com/office/drawing/2014/main" id="{4DB54BEA-8426-4ADD-9931-CCACC5FECAF4}"/>
                  </a:ext>
                </a:extLst>
              </p:cNvPr>
              <p:cNvSpPr>
                <a:spLocks noChangeArrowheads="1"/>
              </p:cNvSpPr>
              <p:nvPr/>
            </p:nvSpPr>
            <p:spPr bwMode="auto">
              <a:xfrm>
                <a:off x="147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1" name="Rectangle 219">
                <a:extLst>
                  <a:ext uri="{FF2B5EF4-FFF2-40B4-BE49-F238E27FC236}">
                    <a16:creationId xmlns:a16="http://schemas.microsoft.com/office/drawing/2014/main" id="{4BF9A067-FD08-46DC-B3F9-6EDC55D99F3E}"/>
                  </a:ext>
                </a:extLst>
              </p:cNvPr>
              <p:cNvSpPr>
                <a:spLocks noChangeArrowheads="1"/>
              </p:cNvSpPr>
              <p:nvPr/>
            </p:nvSpPr>
            <p:spPr bwMode="auto">
              <a:xfrm>
                <a:off x="149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2" name="Rectangle 220">
                <a:extLst>
                  <a:ext uri="{FF2B5EF4-FFF2-40B4-BE49-F238E27FC236}">
                    <a16:creationId xmlns:a16="http://schemas.microsoft.com/office/drawing/2014/main" id="{0C4691D6-1E9B-4318-9703-8726678191F1}"/>
                  </a:ext>
                </a:extLst>
              </p:cNvPr>
              <p:cNvSpPr>
                <a:spLocks noChangeArrowheads="1"/>
              </p:cNvSpPr>
              <p:nvPr/>
            </p:nvSpPr>
            <p:spPr bwMode="auto">
              <a:xfrm>
                <a:off x="152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3" name="Rectangle 221">
                <a:extLst>
                  <a:ext uri="{FF2B5EF4-FFF2-40B4-BE49-F238E27FC236}">
                    <a16:creationId xmlns:a16="http://schemas.microsoft.com/office/drawing/2014/main" id="{777E0E55-2C11-4564-949A-F9A246F17EA9}"/>
                  </a:ext>
                </a:extLst>
              </p:cNvPr>
              <p:cNvSpPr>
                <a:spLocks noChangeArrowheads="1"/>
              </p:cNvSpPr>
              <p:nvPr/>
            </p:nvSpPr>
            <p:spPr bwMode="auto">
              <a:xfrm>
                <a:off x="154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4" name="Rectangle 222">
                <a:extLst>
                  <a:ext uri="{FF2B5EF4-FFF2-40B4-BE49-F238E27FC236}">
                    <a16:creationId xmlns:a16="http://schemas.microsoft.com/office/drawing/2014/main" id="{A19C4EA9-08F6-40D1-8993-5C0ECD13504B}"/>
                  </a:ext>
                </a:extLst>
              </p:cNvPr>
              <p:cNvSpPr>
                <a:spLocks noChangeArrowheads="1"/>
              </p:cNvSpPr>
              <p:nvPr/>
            </p:nvSpPr>
            <p:spPr bwMode="auto">
              <a:xfrm>
                <a:off x="156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5" name="Rectangle 223">
                <a:extLst>
                  <a:ext uri="{FF2B5EF4-FFF2-40B4-BE49-F238E27FC236}">
                    <a16:creationId xmlns:a16="http://schemas.microsoft.com/office/drawing/2014/main" id="{A76E2E18-CFA3-4734-B0C7-E5A63494771E}"/>
                  </a:ext>
                </a:extLst>
              </p:cNvPr>
              <p:cNvSpPr>
                <a:spLocks noChangeArrowheads="1"/>
              </p:cNvSpPr>
              <p:nvPr/>
            </p:nvSpPr>
            <p:spPr bwMode="auto">
              <a:xfrm>
                <a:off x="158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6" name="Rectangle 224">
                <a:extLst>
                  <a:ext uri="{FF2B5EF4-FFF2-40B4-BE49-F238E27FC236}">
                    <a16:creationId xmlns:a16="http://schemas.microsoft.com/office/drawing/2014/main" id="{E856AF1A-B307-4340-BFFD-444F6A19244D}"/>
                  </a:ext>
                </a:extLst>
              </p:cNvPr>
              <p:cNvSpPr>
                <a:spLocks noChangeArrowheads="1"/>
              </p:cNvSpPr>
              <p:nvPr/>
            </p:nvSpPr>
            <p:spPr bwMode="auto">
              <a:xfrm>
                <a:off x="160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7" name="Rectangle 225">
                <a:extLst>
                  <a:ext uri="{FF2B5EF4-FFF2-40B4-BE49-F238E27FC236}">
                    <a16:creationId xmlns:a16="http://schemas.microsoft.com/office/drawing/2014/main" id="{33871388-F254-459D-B438-BAEFB2FF0AEC}"/>
                  </a:ext>
                </a:extLst>
              </p:cNvPr>
              <p:cNvSpPr>
                <a:spLocks noChangeArrowheads="1"/>
              </p:cNvSpPr>
              <p:nvPr/>
            </p:nvSpPr>
            <p:spPr bwMode="auto">
              <a:xfrm>
                <a:off x="163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8" name="Rectangle 226">
                <a:extLst>
                  <a:ext uri="{FF2B5EF4-FFF2-40B4-BE49-F238E27FC236}">
                    <a16:creationId xmlns:a16="http://schemas.microsoft.com/office/drawing/2014/main" id="{372F175E-7C6F-4969-9EFF-358014EF842F}"/>
                  </a:ext>
                </a:extLst>
              </p:cNvPr>
              <p:cNvSpPr>
                <a:spLocks noChangeArrowheads="1"/>
              </p:cNvSpPr>
              <p:nvPr/>
            </p:nvSpPr>
            <p:spPr bwMode="auto">
              <a:xfrm>
                <a:off x="165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09" name="Rectangle 227">
                <a:extLst>
                  <a:ext uri="{FF2B5EF4-FFF2-40B4-BE49-F238E27FC236}">
                    <a16:creationId xmlns:a16="http://schemas.microsoft.com/office/drawing/2014/main" id="{FD2995BF-99CB-4C0F-9E8A-931F2CFB8FE5}"/>
                  </a:ext>
                </a:extLst>
              </p:cNvPr>
              <p:cNvSpPr>
                <a:spLocks noChangeArrowheads="1"/>
              </p:cNvSpPr>
              <p:nvPr/>
            </p:nvSpPr>
            <p:spPr bwMode="auto">
              <a:xfrm>
                <a:off x="167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0" name="Rectangle 228">
                <a:extLst>
                  <a:ext uri="{FF2B5EF4-FFF2-40B4-BE49-F238E27FC236}">
                    <a16:creationId xmlns:a16="http://schemas.microsoft.com/office/drawing/2014/main" id="{C8F1D61F-9B3B-4DC0-ADB6-7FF2D9460FF5}"/>
                  </a:ext>
                </a:extLst>
              </p:cNvPr>
              <p:cNvSpPr>
                <a:spLocks noChangeArrowheads="1"/>
              </p:cNvSpPr>
              <p:nvPr/>
            </p:nvSpPr>
            <p:spPr bwMode="auto">
              <a:xfrm>
                <a:off x="169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1" name="Rectangle 229">
                <a:extLst>
                  <a:ext uri="{FF2B5EF4-FFF2-40B4-BE49-F238E27FC236}">
                    <a16:creationId xmlns:a16="http://schemas.microsoft.com/office/drawing/2014/main" id="{67727C5C-3152-41E4-A2FD-DCCCB468F461}"/>
                  </a:ext>
                </a:extLst>
              </p:cNvPr>
              <p:cNvSpPr>
                <a:spLocks noChangeArrowheads="1"/>
              </p:cNvSpPr>
              <p:nvPr/>
            </p:nvSpPr>
            <p:spPr bwMode="auto">
              <a:xfrm>
                <a:off x="171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2" name="Rectangle 230">
                <a:extLst>
                  <a:ext uri="{FF2B5EF4-FFF2-40B4-BE49-F238E27FC236}">
                    <a16:creationId xmlns:a16="http://schemas.microsoft.com/office/drawing/2014/main" id="{40870C04-53E2-4B6F-B06C-2F99618744EA}"/>
                  </a:ext>
                </a:extLst>
              </p:cNvPr>
              <p:cNvSpPr>
                <a:spLocks noChangeArrowheads="1"/>
              </p:cNvSpPr>
              <p:nvPr/>
            </p:nvSpPr>
            <p:spPr bwMode="auto">
              <a:xfrm>
                <a:off x="174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3" name="Rectangle 231">
                <a:extLst>
                  <a:ext uri="{FF2B5EF4-FFF2-40B4-BE49-F238E27FC236}">
                    <a16:creationId xmlns:a16="http://schemas.microsoft.com/office/drawing/2014/main" id="{60A52EB3-9E79-41D4-A8A8-1F0B234559C8}"/>
                  </a:ext>
                </a:extLst>
              </p:cNvPr>
              <p:cNvSpPr>
                <a:spLocks noChangeArrowheads="1"/>
              </p:cNvSpPr>
              <p:nvPr/>
            </p:nvSpPr>
            <p:spPr bwMode="auto">
              <a:xfrm>
                <a:off x="176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4" name="Rectangle 232">
                <a:extLst>
                  <a:ext uri="{FF2B5EF4-FFF2-40B4-BE49-F238E27FC236}">
                    <a16:creationId xmlns:a16="http://schemas.microsoft.com/office/drawing/2014/main" id="{B3612EED-FD0A-494A-8190-9EF5FFE6F2D0}"/>
                  </a:ext>
                </a:extLst>
              </p:cNvPr>
              <p:cNvSpPr>
                <a:spLocks noChangeArrowheads="1"/>
              </p:cNvSpPr>
              <p:nvPr/>
            </p:nvSpPr>
            <p:spPr bwMode="auto">
              <a:xfrm>
                <a:off x="178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5" name="Rectangle 233">
                <a:extLst>
                  <a:ext uri="{FF2B5EF4-FFF2-40B4-BE49-F238E27FC236}">
                    <a16:creationId xmlns:a16="http://schemas.microsoft.com/office/drawing/2014/main" id="{B2D5878E-2CFA-453D-80FC-6A1CE351EF06}"/>
                  </a:ext>
                </a:extLst>
              </p:cNvPr>
              <p:cNvSpPr>
                <a:spLocks noChangeArrowheads="1"/>
              </p:cNvSpPr>
              <p:nvPr/>
            </p:nvSpPr>
            <p:spPr bwMode="auto">
              <a:xfrm>
                <a:off x="180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6" name="Rectangle 234">
                <a:extLst>
                  <a:ext uri="{FF2B5EF4-FFF2-40B4-BE49-F238E27FC236}">
                    <a16:creationId xmlns:a16="http://schemas.microsoft.com/office/drawing/2014/main" id="{2A4F371B-66E1-4F83-A751-254883CFAF1E}"/>
                  </a:ext>
                </a:extLst>
              </p:cNvPr>
              <p:cNvSpPr>
                <a:spLocks noChangeArrowheads="1"/>
              </p:cNvSpPr>
              <p:nvPr/>
            </p:nvSpPr>
            <p:spPr bwMode="auto">
              <a:xfrm>
                <a:off x="182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7" name="Rectangle 235">
                <a:extLst>
                  <a:ext uri="{FF2B5EF4-FFF2-40B4-BE49-F238E27FC236}">
                    <a16:creationId xmlns:a16="http://schemas.microsoft.com/office/drawing/2014/main" id="{32D97BA1-7C55-4573-8E84-CA8AF53155C7}"/>
                  </a:ext>
                </a:extLst>
              </p:cNvPr>
              <p:cNvSpPr>
                <a:spLocks noChangeArrowheads="1"/>
              </p:cNvSpPr>
              <p:nvPr/>
            </p:nvSpPr>
            <p:spPr bwMode="auto">
              <a:xfrm>
                <a:off x="184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8" name="Rectangle 236">
                <a:extLst>
                  <a:ext uri="{FF2B5EF4-FFF2-40B4-BE49-F238E27FC236}">
                    <a16:creationId xmlns:a16="http://schemas.microsoft.com/office/drawing/2014/main" id="{2513B39A-DC86-4C89-9D73-BC6BEE699201}"/>
                  </a:ext>
                </a:extLst>
              </p:cNvPr>
              <p:cNvSpPr>
                <a:spLocks noChangeArrowheads="1"/>
              </p:cNvSpPr>
              <p:nvPr/>
            </p:nvSpPr>
            <p:spPr bwMode="auto">
              <a:xfrm>
                <a:off x="187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19" name="Rectangle 237">
                <a:extLst>
                  <a:ext uri="{FF2B5EF4-FFF2-40B4-BE49-F238E27FC236}">
                    <a16:creationId xmlns:a16="http://schemas.microsoft.com/office/drawing/2014/main" id="{E6C21FA4-56A9-49D1-A316-114AE43BCE0D}"/>
                  </a:ext>
                </a:extLst>
              </p:cNvPr>
              <p:cNvSpPr>
                <a:spLocks noChangeArrowheads="1"/>
              </p:cNvSpPr>
              <p:nvPr/>
            </p:nvSpPr>
            <p:spPr bwMode="auto">
              <a:xfrm>
                <a:off x="189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0" name="Rectangle 238">
                <a:extLst>
                  <a:ext uri="{FF2B5EF4-FFF2-40B4-BE49-F238E27FC236}">
                    <a16:creationId xmlns:a16="http://schemas.microsoft.com/office/drawing/2014/main" id="{EE455609-ACBB-4F59-B254-F7F5F4029885}"/>
                  </a:ext>
                </a:extLst>
              </p:cNvPr>
              <p:cNvSpPr>
                <a:spLocks noChangeArrowheads="1"/>
              </p:cNvSpPr>
              <p:nvPr/>
            </p:nvSpPr>
            <p:spPr bwMode="auto">
              <a:xfrm>
                <a:off x="191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1" name="Rectangle 239">
                <a:extLst>
                  <a:ext uri="{FF2B5EF4-FFF2-40B4-BE49-F238E27FC236}">
                    <a16:creationId xmlns:a16="http://schemas.microsoft.com/office/drawing/2014/main" id="{011D77DD-51C6-408B-B6CA-E1128948B8BD}"/>
                  </a:ext>
                </a:extLst>
              </p:cNvPr>
              <p:cNvSpPr>
                <a:spLocks noChangeArrowheads="1"/>
              </p:cNvSpPr>
              <p:nvPr/>
            </p:nvSpPr>
            <p:spPr bwMode="auto">
              <a:xfrm>
                <a:off x="193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2" name="Rectangle 240">
                <a:extLst>
                  <a:ext uri="{FF2B5EF4-FFF2-40B4-BE49-F238E27FC236}">
                    <a16:creationId xmlns:a16="http://schemas.microsoft.com/office/drawing/2014/main" id="{838F7EEB-678E-46D0-AF20-9217386D865E}"/>
                  </a:ext>
                </a:extLst>
              </p:cNvPr>
              <p:cNvSpPr>
                <a:spLocks noChangeArrowheads="1"/>
              </p:cNvSpPr>
              <p:nvPr/>
            </p:nvSpPr>
            <p:spPr bwMode="auto">
              <a:xfrm>
                <a:off x="195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3" name="Rectangle 241">
                <a:extLst>
                  <a:ext uri="{FF2B5EF4-FFF2-40B4-BE49-F238E27FC236}">
                    <a16:creationId xmlns:a16="http://schemas.microsoft.com/office/drawing/2014/main" id="{80782C99-ED49-42E2-86C9-B1696CD9C3C0}"/>
                  </a:ext>
                </a:extLst>
              </p:cNvPr>
              <p:cNvSpPr>
                <a:spLocks noChangeArrowheads="1"/>
              </p:cNvSpPr>
              <p:nvPr/>
            </p:nvSpPr>
            <p:spPr bwMode="auto">
              <a:xfrm>
                <a:off x="198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4" name="Rectangle 242">
                <a:extLst>
                  <a:ext uri="{FF2B5EF4-FFF2-40B4-BE49-F238E27FC236}">
                    <a16:creationId xmlns:a16="http://schemas.microsoft.com/office/drawing/2014/main" id="{4AF0799F-A613-42E7-A562-7C645BB28D6D}"/>
                  </a:ext>
                </a:extLst>
              </p:cNvPr>
              <p:cNvSpPr>
                <a:spLocks noChangeArrowheads="1"/>
              </p:cNvSpPr>
              <p:nvPr/>
            </p:nvSpPr>
            <p:spPr bwMode="auto">
              <a:xfrm>
                <a:off x="200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5" name="Rectangle 243">
                <a:extLst>
                  <a:ext uri="{FF2B5EF4-FFF2-40B4-BE49-F238E27FC236}">
                    <a16:creationId xmlns:a16="http://schemas.microsoft.com/office/drawing/2014/main" id="{D8C6D461-BD63-4732-BF8A-AA36D94557C4}"/>
                  </a:ext>
                </a:extLst>
              </p:cNvPr>
              <p:cNvSpPr>
                <a:spLocks noChangeArrowheads="1"/>
              </p:cNvSpPr>
              <p:nvPr/>
            </p:nvSpPr>
            <p:spPr bwMode="auto">
              <a:xfrm>
                <a:off x="202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6" name="Rectangle 244">
                <a:extLst>
                  <a:ext uri="{FF2B5EF4-FFF2-40B4-BE49-F238E27FC236}">
                    <a16:creationId xmlns:a16="http://schemas.microsoft.com/office/drawing/2014/main" id="{3D39D6DF-B905-48F5-8200-0D8CE0C12FA0}"/>
                  </a:ext>
                </a:extLst>
              </p:cNvPr>
              <p:cNvSpPr>
                <a:spLocks noChangeArrowheads="1"/>
              </p:cNvSpPr>
              <p:nvPr/>
            </p:nvSpPr>
            <p:spPr bwMode="auto">
              <a:xfrm>
                <a:off x="204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7" name="Rectangle 245">
                <a:extLst>
                  <a:ext uri="{FF2B5EF4-FFF2-40B4-BE49-F238E27FC236}">
                    <a16:creationId xmlns:a16="http://schemas.microsoft.com/office/drawing/2014/main" id="{59A48E36-7398-4F72-9FB8-F5C884132980}"/>
                  </a:ext>
                </a:extLst>
              </p:cNvPr>
              <p:cNvSpPr>
                <a:spLocks noChangeArrowheads="1"/>
              </p:cNvSpPr>
              <p:nvPr/>
            </p:nvSpPr>
            <p:spPr bwMode="auto">
              <a:xfrm>
                <a:off x="206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8" name="Rectangle 246">
                <a:extLst>
                  <a:ext uri="{FF2B5EF4-FFF2-40B4-BE49-F238E27FC236}">
                    <a16:creationId xmlns:a16="http://schemas.microsoft.com/office/drawing/2014/main" id="{0F88E109-94ED-47DB-AAAE-64A4208FBC47}"/>
                  </a:ext>
                </a:extLst>
              </p:cNvPr>
              <p:cNvSpPr>
                <a:spLocks noChangeArrowheads="1"/>
              </p:cNvSpPr>
              <p:nvPr/>
            </p:nvSpPr>
            <p:spPr bwMode="auto">
              <a:xfrm>
                <a:off x="209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29" name="Rectangle 247">
                <a:extLst>
                  <a:ext uri="{FF2B5EF4-FFF2-40B4-BE49-F238E27FC236}">
                    <a16:creationId xmlns:a16="http://schemas.microsoft.com/office/drawing/2014/main" id="{979BEDC4-A654-4A55-B10E-1B04C402EA65}"/>
                  </a:ext>
                </a:extLst>
              </p:cNvPr>
              <p:cNvSpPr>
                <a:spLocks noChangeArrowheads="1"/>
              </p:cNvSpPr>
              <p:nvPr/>
            </p:nvSpPr>
            <p:spPr bwMode="auto">
              <a:xfrm>
                <a:off x="211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0" name="Rectangle 248">
                <a:extLst>
                  <a:ext uri="{FF2B5EF4-FFF2-40B4-BE49-F238E27FC236}">
                    <a16:creationId xmlns:a16="http://schemas.microsoft.com/office/drawing/2014/main" id="{A6FDF3B9-89D2-44C8-9AB2-EC9233E25E6C}"/>
                  </a:ext>
                </a:extLst>
              </p:cNvPr>
              <p:cNvSpPr>
                <a:spLocks noChangeArrowheads="1"/>
              </p:cNvSpPr>
              <p:nvPr/>
            </p:nvSpPr>
            <p:spPr bwMode="auto">
              <a:xfrm>
                <a:off x="213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1" name="Rectangle 249">
                <a:extLst>
                  <a:ext uri="{FF2B5EF4-FFF2-40B4-BE49-F238E27FC236}">
                    <a16:creationId xmlns:a16="http://schemas.microsoft.com/office/drawing/2014/main" id="{5B237886-99A2-41AA-AD75-4372E618638B}"/>
                  </a:ext>
                </a:extLst>
              </p:cNvPr>
              <p:cNvSpPr>
                <a:spLocks noChangeArrowheads="1"/>
              </p:cNvSpPr>
              <p:nvPr/>
            </p:nvSpPr>
            <p:spPr bwMode="auto">
              <a:xfrm>
                <a:off x="215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2" name="Rectangle 250">
                <a:extLst>
                  <a:ext uri="{FF2B5EF4-FFF2-40B4-BE49-F238E27FC236}">
                    <a16:creationId xmlns:a16="http://schemas.microsoft.com/office/drawing/2014/main" id="{D174043F-F787-4CD6-A7E9-29A22BFF72ED}"/>
                  </a:ext>
                </a:extLst>
              </p:cNvPr>
              <p:cNvSpPr>
                <a:spLocks noChangeArrowheads="1"/>
              </p:cNvSpPr>
              <p:nvPr/>
            </p:nvSpPr>
            <p:spPr bwMode="auto">
              <a:xfrm>
                <a:off x="217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3" name="Rectangle 251">
                <a:extLst>
                  <a:ext uri="{FF2B5EF4-FFF2-40B4-BE49-F238E27FC236}">
                    <a16:creationId xmlns:a16="http://schemas.microsoft.com/office/drawing/2014/main" id="{0D0C45FD-2C09-4CE4-8627-F4EA7C5F6DB9}"/>
                  </a:ext>
                </a:extLst>
              </p:cNvPr>
              <p:cNvSpPr>
                <a:spLocks noChangeArrowheads="1"/>
              </p:cNvSpPr>
              <p:nvPr/>
            </p:nvSpPr>
            <p:spPr bwMode="auto">
              <a:xfrm>
                <a:off x="220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4" name="Rectangle 252">
                <a:extLst>
                  <a:ext uri="{FF2B5EF4-FFF2-40B4-BE49-F238E27FC236}">
                    <a16:creationId xmlns:a16="http://schemas.microsoft.com/office/drawing/2014/main" id="{0C5F4C1E-29A1-4CA4-8EC7-344D06F2F6C4}"/>
                  </a:ext>
                </a:extLst>
              </p:cNvPr>
              <p:cNvSpPr>
                <a:spLocks noChangeArrowheads="1"/>
              </p:cNvSpPr>
              <p:nvPr/>
            </p:nvSpPr>
            <p:spPr bwMode="auto">
              <a:xfrm>
                <a:off x="222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5" name="Rectangle 253">
                <a:extLst>
                  <a:ext uri="{FF2B5EF4-FFF2-40B4-BE49-F238E27FC236}">
                    <a16:creationId xmlns:a16="http://schemas.microsoft.com/office/drawing/2014/main" id="{02AC2715-15EC-451D-B6B6-9B68E3B7CB37}"/>
                  </a:ext>
                </a:extLst>
              </p:cNvPr>
              <p:cNvSpPr>
                <a:spLocks noChangeArrowheads="1"/>
              </p:cNvSpPr>
              <p:nvPr/>
            </p:nvSpPr>
            <p:spPr bwMode="auto">
              <a:xfrm>
                <a:off x="224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6" name="Rectangle 254">
                <a:extLst>
                  <a:ext uri="{FF2B5EF4-FFF2-40B4-BE49-F238E27FC236}">
                    <a16:creationId xmlns:a16="http://schemas.microsoft.com/office/drawing/2014/main" id="{2E9C6D7A-A950-4300-9F09-9D0C92BA0FFA}"/>
                  </a:ext>
                </a:extLst>
              </p:cNvPr>
              <p:cNvSpPr>
                <a:spLocks noChangeArrowheads="1"/>
              </p:cNvSpPr>
              <p:nvPr/>
            </p:nvSpPr>
            <p:spPr bwMode="auto">
              <a:xfrm>
                <a:off x="2267" y="286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7" name="Rectangle 255">
                <a:extLst>
                  <a:ext uri="{FF2B5EF4-FFF2-40B4-BE49-F238E27FC236}">
                    <a16:creationId xmlns:a16="http://schemas.microsoft.com/office/drawing/2014/main" id="{A02F899B-B46F-4749-968A-60C09DD25434}"/>
                  </a:ext>
                </a:extLst>
              </p:cNvPr>
              <p:cNvSpPr>
                <a:spLocks noChangeArrowheads="1"/>
              </p:cNvSpPr>
              <p:nvPr/>
            </p:nvSpPr>
            <p:spPr bwMode="auto">
              <a:xfrm>
                <a:off x="228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8" name="Rectangle 256">
                <a:extLst>
                  <a:ext uri="{FF2B5EF4-FFF2-40B4-BE49-F238E27FC236}">
                    <a16:creationId xmlns:a16="http://schemas.microsoft.com/office/drawing/2014/main" id="{681CB8FA-4618-449C-BA92-8487477A8390}"/>
                  </a:ext>
                </a:extLst>
              </p:cNvPr>
              <p:cNvSpPr>
                <a:spLocks noChangeArrowheads="1"/>
              </p:cNvSpPr>
              <p:nvPr/>
            </p:nvSpPr>
            <p:spPr bwMode="auto">
              <a:xfrm>
                <a:off x="231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39" name="Rectangle 257">
                <a:extLst>
                  <a:ext uri="{FF2B5EF4-FFF2-40B4-BE49-F238E27FC236}">
                    <a16:creationId xmlns:a16="http://schemas.microsoft.com/office/drawing/2014/main" id="{A979EA29-E2CC-4993-A2E8-9E54509C8F84}"/>
                  </a:ext>
                </a:extLst>
              </p:cNvPr>
              <p:cNvSpPr>
                <a:spLocks noChangeArrowheads="1"/>
              </p:cNvSpPr>
              <p:nvPr/>
            </p:nvSpPr>
            <p:spPr bwMode="auto">
              <a:xfrm>
                <a:off x="233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0" name="Rectangle 258">
                <a:extLst>
                  <a:ext uri="{FF2B5EF4-FFF2-40B4-BE49-F238E27FC236}">
                    <a16:creationId xmlns:a16="http://schemas.microsoft.com/office/drawing/2014/main" id="{0B6C603C-8865-40C7-8B39-3110B90447EB}"/>
                  </a:ext>
                </a:extLst>
              </p:cNvPr>
              <p:cNvSpPr>
                <a:spLocks noChangeArrowheads="1"/>
              </p:cNvSpPr>
              <p:nvPr/>
            </p:nvSpPr>
            <p:spPr bwMode="auto">
              <a:xfrm>
                <a:off x="235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1" name="Rectangle 259">
                <a:extLst>
                  <a:ext uri="{FF2B5EF4-FFF2-40B4-BE49-F238E27FC236}">
                    <a16:creationId xmlns:a16="http://schemas.microsoft.com/office/drawing/2014/main" id="{5058E7B6-8AC8-42F7-9A6B-945BA477CAAE}"/>
                  </a:ext>
                </a:extLst>
              </p:cNvPr>
              <p:cNvSpPr>
                <a:spLocks noChangeArrowheads="1"/>
              </p:cNvSpPr>
              <p:nvPr/>
            </p:nvSpPr>
            <p:spPr bwMode="auto">
              <a:xfrm>
                <a:off x="237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2" name="Rectangle 260">
                <a:extLst>
                  <a:ext uri="{FF2B5EF4-FFF2-40B4-BE49-F238E27FC236}">
                    <a16:creationId xmlns:a16="http://schemas.microsoft.com/office/drawing/2014/main" id="{85EC043D-E02C-4C95-89E7-52037E8ABBAD}"/>
                  </a:ext>
                </a:extLst>
              </p:cNvPr>
              <p:cNvSpPr>
                <a:spLocks noChangeArrowheads="1"/>
              </p:cNvSpPr>
              <p:nvPr/>
            </p:nvSpPr>
            <p:spPr bwMode="auto">
              <a:xfrm>
                <a:off x="239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3" name="Rectangle 261">
                <a:extLst>
                  <a:ext uri="{FF2B5EF4-FFF2-40B4-BE49-F238E27FC236}">
                    <a16:creationId xmlns:a16="http://schemas.microsoft.com/office/drawing/2014/main" id="{FF0CCE17-2136-46DD-9681-8A4F66DF2DF1}"/>
                  </a:ext>
                </a:extLst>
              </p:cNvPr>
              <p:cNvSpPr>
                <a:spLocks noChangeArrowheads="1"/>
              </p:cNvSpPr>
              <p:nvPr/>
            </p:nvSpPr>
            <p:spPr bwMode="auto">
              <a:xfrm>
                <a:off x="242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4" name="Rectangle 262">
                <a:extLst>
                  <a:ext uri="{FF2B5EF4-FFF2-40B4-BE49-F238E27FC236}">
                    <a16:creationId xmlns:a16="http://schemas.microsoft.com/office/drawing/2014/main" id="{01B6767B-0C76-4284-B15A-463EB18DB34A}"/>
                  </a:ext>
                </a:extLst>
              </p:cNvPr>
              <p:cNvSpPr>
                <a:spLocks noChangeArrowheads="1"/>
              </p:cNvSpPr>
              <p:nvPr/>
            </p:nvSpPr>
            <p:spPr bwMode="auto">
              <a:xfrm>
                <a:off x="244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5" name="Rectangle 263">
                <a:extLst>
                  <a:ext uri="{FF2B5EF4-FFF2-40B4-BE49-F238E27FC236}">
                    <a16:creationId xmlns:a16="http://schemas.microsoft.com/office/drawing/2014/main" id="{C4157B2D-C036-4A96-88B5-F027BC1E5A18}"/>
                  </a:ext>
                </a:extLst>
              </p:cNvPr>
              <p:cNvSpPr>
                <a:spLocks noChangeArrowheads="1"/>
              </p:cNvSpPr>
              <p:nvPr/>
            </p:nvSpPr>
            <p:spPr bwMode="auto">
              <a:xfrm>
                <a:off x="246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6" name="Rectangle 264">
                <a:extLst>
                  <a:ext uri="{FF2B5EF4-FFF2-40B4-BE49-F238E27FC236}">
                    <a16:creationId xmlns:a16="http://schemas.microsoft.com/office/drawing/2014/main" id="{478B3B0C-47F4-4736-B08B-A3188E80643C}"/>
                  </a:ext>
                </a:extLst>
              </p:cNvPr>
              <p:cNvSpPr>
                <a:spLocks noChangeArrowheads="1"/>
              </p:cNvSpPr>
              <p:nvPr/>
            </p:nvSpPr>
            <p:spPr bwMode="auto">
              <a:xfrm>
                <a:off x="248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7" name="Rectangle 265">
                <a:extLst>
                  <a:ext uri="{FF2B5EF4-FFF2-40B4-BE49-F238E27FC236}">
                    <a16:creationId xmlns:a16="http://schemas.microsoft.com/office/drawing/2014/main" id="{0AAE9841-1038-489F-B09C-213F45E7049F}"/>
                  </a:ext>
                </a:extLst>
              </p:cNvPr>
              <p:cNvSpPr>
                <a:spLocks noChangeArrowheads="1"/>
              </p:cNvSpPr>
              <p:nvPr/>
            </p:nvSpPr>
            <p:spPr bwMode="auto">
              <a:xfrm>
                <a:off x="250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8" name="Rectangle 266">
                <a:extLst>
                  <a:ext uri="{FF2B5EF4-FFF2-40B4-BE49-F238E27FC236}">
                    <a16:creationId xmlns:a16="http://schemas.microsoft.com/office/drawing/2014/main" id="{2E992842-572E-44F6-9BD1-BF16BC35E259}"/>
                  </a:ext>
                </a:extLst>
              </p:cNvPr>
              <p:cNvSpPr>
                <a:spLocks noChangeArrowheads="1"/>
              </p:cNvSpPr>
              <p:nvPr/>
            </p:nvSpPr>
            <p:spPr bwMode="auto">
              <a:xfrm>
                <a:off x="253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49" name="Rectangle 267">
                <a:extLst>
                  <a:ext uri="{FF2B5EF4-FFF2-40B4-BE49-F238E27FC236}">
                    <a16:creationId xmlns:a16="http://schemas.microsoft.com/office/drawing/2014/main" id="{26CD68D8-A92B-471A-9E26-D103746D14F7}"/>
                  </a:ext>
                </a:extLst>
              </p:cNvPr>
              <p:cNvSpPr>
                <a:spLocks noChangeArrowheads="1"/>
              </p:cNvSpPr>
              <p:nvPr/>
            </p:nvSpPr>
            <p:spPr bwMode="auto">
              <a:xfrm>
                <a:off x="255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0" name="Rectangle 268">
                <a:extLst>
                  <a:ext uri="{FF2B5EF4-FFF2-40B4-BE49-F238E27FC236}">
                    <a16:creationId xmlns:a16="http://schemas.microsoft.com/office/drawing/2014/main" id="{96C296B9-08B2-4DC2-904D-93816A382103}"/>
                  </a:ext>
                </a:extLst>
              </p:cNvPr>
              <p:cNvSpPr>
                <a:spLocks noChangeArrowheads="1"/>
              </p:cNvSpPr>
              <p:nvPr/>
            </p:nvSpPr>
            <p:spPr bwMode="auto">
              <a:xfrm>
                <a:off x="257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1" name="Rectangle 269">
                <a:extLst>
                  <a:ext uri="{FF2B5EF4-FFF2-40B4-BE49-F238E27FC236}">
                    <a16:creationId xmlns:a16="http://schemas.microsoft.com/office/drawing/2014/main" id="{1B9EC7E1-254C-46EA-8DB0-6611D42476AF}"/>
                  </a:ext>
                </a:extLst>
              </p:cNvPr>
              <p:cNvSpPr>
                <a:spLocks noChangeArrowheads="1"/>
              </p:cNvSpPr>
              <p:nvPr/>
            </p:nvSpPr>
            <p:spPr bwMode="auto">
              <a:xfrm>
                <a:off x="259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2" name="Rectangle 270">
                <a:extLst>
                  <a:ext uri="{FF2B5EF4-FFF2-40B4-BE49-F238E27FC236}">
                    <a16:creationId xmlns:a16="http://schemas.microsoft.com/office/drawing/2014/main" id="{C125C78E-4112-46E9-B36E-3C156070992E}"/>
                  </a:ext>
                </a:extLst>
              </p:cNvPr>
              <p:cNvSpPr>
                <a:spLocks noChangeArrowheads="1"/>
              </p:cNvSpPr>
              <p:nvPr/>
            </p:nvSpPr>
            <p:spPr bwMode="auto">
              <a:xfrm>
                <a:off x="2618"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3" name="Rectangle 271">
                <a:extLst>
                  <a:ext uri="{FF2B5EF4-FFF2-40B4-BE49-F238E27FC236}">
                    <a16:creationId xmlns:a16="http://schemas.microsoft.com/office/drawing/2014/main" id="{72F00B99-8CA3-4231-A65B-C1F81FD102F8}"/>
                  </a:ext>
                </a:extLst>
              </p:cNvPr>
              <p:cNvSpPr>
                <a:spLocks noChangeArrowheads="1"/>
              </p:cNvSpPr>
              <p:nvPr/>
            </p:nvSpPr>
            <p:spPr bwMode="auto">
              <a:xfrm>
                <a:off x="2640"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4" name="Rectangle 272">
                <a:extLst>
                  <a:ext uri="{FF2B5EF4-FFF2-40B4-BE49-F238E27FC236}">
                    <a16:creationId xmlns:a16="http://schemas.microsoft.com/office/drawing/2014/main" id="{9F94FB98-59B2-42D7-98A2-397A40EDFF7B}"/>
                  </a:ext>
                </a:extLst>
              </p:cNvPr>
              <p:cNvSpPr>
                <a:spLocks noChangeArrowheads="1"/>
              </p:cNvSpPr>
              <p:nvPr/>
            </p:nvSpPr>
            <p:spPr bwMode="auto">
              <a:xfrm>
                <a:off x="2662"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5" name="Rectangle 273">
                <a:extLst>
                  <a:ext uri="{FF2B5EF4-FFF2-40B4-BE49-F238E27FC236}">
                    <a16:creationId xmlns:a16="http://schemas.microsoft.com/office/drawing/2014/main" id="{2CE668CE-E0D2-4EBC-91C6-7FB8E8A9A6C1}"/>
                  </a:ext>
                </a:extLst>
              </p:cNvPr>
              <p:cNvSpPr>
                <a:spLocks noChangeArrowheads="1"/>
              </p:cNvSpPr>
              <p:nvPr/>
            </p:nvSpPr>
            <p:spPr bwMode="auto">
              <a:xfrm>
                <a:off x="2684"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6" name="Rectangle 274">
                <a:extLst>
                  <a:ext uri="{FF2B5EF4-FFF2-40B4-BE49-F238E27FC236}">
                    <a16:creationId xmlns:a16="http://schemas.microsoft.com/office/drawing/2014/main" id="{49B54490-D6E8-4D98-B3BC-915A2938C8B7}"/>
                  </a:ext>
                </a:extLst>
              </p:cNvPr>
              <p:cNvSpPr>
                <a:spLocks noChangeArrowheads="1"/>
              </p:cNvSpPr>
              <p:nvPr/>
            </p:nvSpPr>
            <p:spPr bwMode="auto">
              <a:xfrm>
                <a:off x="2706"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7" name="Rectangle 275">
                <a:extLst>
                  <a:ext uri="{FF2B5EF4-FFF2-40B4-BE49-F238E27FC236}">
                    <a16:creationId xmlns:a16="http://schemas.microsoft.com/office/drawing/2014/main" id="{999CE223-2F23-4407-B344-29B4F3E04227}"/>
                  </a:ext>
                </a:extLst>
              </p:cNvPr>
              <p:cNvSpPr>
                <a:spLocks noChangeArrowheads="1"/>
              </p:cNvSpPr>
              <p:nvPr/>
            </p:nvSpPr>
            <p:spPr bwMode="auto">
              <a:xfrm>
                <a:off x="2728" y="286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8" name="Rectangle 276">
                <a:extLst>
                  <a:ext uri="{FF2B5EF4-FFF2-40B4-BE49-F238E27FC236}">
                    <a16:creationId xmlns:a16="http://schemas.microsoft.com/office/drawing/2014/main" id="{B4F1E350-B7D4-42F8-A551-74D68F520B76}"/>
                  </a:ext>
                </a:extLst>
              </p:cNvPr>
              <p:cNvSpPr>
                <a:spLocks noChangeArrowheads="1"/>
              </p:cNvSpPr>
              <p:nvPr/>
            </p:nvSpPr>
            <p:spPr bwMode="auto">
              <a:xfrm>
                <a:off x="274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59" name="Rectangle 277">
                <a:extLst>
                  <a:ext uri="{FF2B5EF4-FFF2-40B4-BE49-F238E27FC236}">
                    <a16:creationId xmlns:a16="http://schemas.microsoft.com/office/drawing/2014/main" id="{36402981-2267-445C-B544-228173A7FA21}"/>
                  </a:ext>
                </a:extLst>
              </p:cNvPr>
              <p:cNvSpPr>
                <a:spLocks noChangeArrowheads="1"/>
              </p:cNvSpPr>
              <p:nvPr/>
            </p:nvSpPr>
            <p:spPr bwMode="auto">
              <a:xfrm>
                <a:off x="277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0" name="Rectangle 278">
                <a:extLst>
                  <a:ext uri="{FF2B5EF4-FFF2-40B4-BE49-F238E27FC236}">
                    <a16:creationId xmlns:a16="http://schemas.microsoft.com/office/drawing/2014/main" id="{C8D5910E-DF29-4000-98AB-430793B6DE37}"/>
                  </a:ext>
                </a:extLst>
              </p:cNvPr>
              <p:cNvSpPr>
                <a:spLocks noChangeArrowheads="1"/>
              </p:cNvSpPr>
              <p:nvPr/>
            </p:nvSpPr>
            <p:spPr bwMode="auto">
              <a:xfrm>
                <a:off x="279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1" name="Rectangle 279">
                <a:extLst>
                  <a:ext uri="{FF2B5EF4-FFF2-40B4-BE49-F238E27FC236}">
                    <a16:creationId xmlns:a16="http://schemas.microsoft.com/office/drawing/2014/main" id="{C88ACBE0-F561-454A-A3E0-71A3160F926E}"/>
                  </a:ext>
                </a:extLst>
              </p:cNvPr>
              <p:cNvSpPr>
                <a:spLocks noChangeArrowheads="1"/>
              </p:cNvSpPr>
              <p:nvPr/>
            </p:nvSpPr>
            <p:spPr bwMode="auto">
              <a:xfrm>
                <a:off x="281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2" name="Rectangle 280">
                <a:extLst>
                  <a:ext uri="{FF2B5EF4-FFF2-40B4-BE49-F238E27FC236}">
                    <a16:creationId xmlns:a16="http://schemas.microsoft.com/office/drawing/2014/main" id="{82D8E882-C566-42EC-8E16-023A3C4FFD82}"/>
                  </a:ext>
                </a:extLst>
              </p:cNvPr>
              <p:cNvSpPr>
                <a:spLocks noChangeArrowheads="1"/>
              </p:cNvSpPr>
              <p:nvPr/>
            </p:nvSpPr>
            <p:spPr bwMode="auto">
              <a:xfrm>
                <a:off x="283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3" name="Rectangle 281">
                <a:extLst>
                  <a:ext uri="{FF2B5EF4-FFF2-40B4-BE49-F238E27FC236}">
                    <a16:creationId xmlns:a16="http://schemas.microsoft.com/office/drawing/2014/main" id="{0D266993-C345-4779-9223-280E906097FE}"/>
                  </a:ext>
                </a:extLst>
              </p:cNvPr>
              <p:cNvSpPr>
                <a:spLocks noChangeArrowheads="1"/>
              </p:cNvSpPr>
              <p:nvPr/>
            </p:nvSpPr>
            <p:spPr bwMode="auto">
              <a:xfrm>
                <a:off x="285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4" name="Rectangle 282">
                <a:extLst>
                  <a:ext uri="{FF2B5EF4-FFF2-40B4-BE49-F238E27FC236}">
                    <a16:creationId xmlns:a16="http://schemas.microsoft.com/office/drawing/2014/main" id="{BDA4D850-C3E1-4BC1-B33B-408D8128C0C0}"/>
                  </a:ext>
                </a:extLst>
              </p:cNvPr>
              <p:cNvSpPr>
                <a:spLocks noChangeArrowheads="1"/>
              </p:cNvSpPr>
              <p:nvPr/>
            </p:nvSpPr>
            <p:spPr bwMode="auto">
              <a:xfrm>
                <a:off x="288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5" name="Rectangle 283">
                <a:extLst>
                  <a:ext uri="{FF2B5EF4-FFF2-40B4-BE49-F238E27FC236}">
                    <a16:creationId xmlns:a16="http://schemas.microsoft.com/office/drawing/2014/main" id="{A766F5BB-63CB-4062-8BD7-4AAC0D340151}"/>
                  </a:ext>
                </a:extLst>
              </p:cNvPr>
              <p:cNvSpPr>
                <a:spLocks noChangeArrowheads="1"/>
              </p:cNvSpPr>
              <p:nvPr/>
            </p:nvSpPr>
            <p:spPr bwMode="auto">
              <a:xfrm>
                <a:off x="290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6" name="Rectangle 284">
                <a:extLst>
                  <a:ext uri="{FF2B5EF4-FFF2-40B4-BE49-F238E27FC236}">
                    <a16:creationId xmlns:a16="http://schemas.microsoft.com/office/drawing/2014/main" id="{7EDA34F6-E33D-46C6-9EDD-05B1BE7701E1}"/>
                  </a:ext>
                </a:extLst>
              </p:cNvPr>
              <p:cNvSpPr>
                <a:spLocks noChangeArrowheads="1"/>
              </p:cNvSpPr>
              <p:nvPr/>
            </p:nvSpPr>
            <p:spPr bwMode="auto">
              <a:xfrm>
                <a:off x="292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7" name="Rectangle 285">
                <a:extLst>
                  <a:ext uri="{FF2B5EF4-FFF2-40B4-BE49-F238E27FC236}">
                    <a16:creationId xmlns:a16="http://schemas.microsoft.com/office/drawing/2014/main" id="{B39CE4D8-56E0-4617-87A0-87B90DF71043}"/>
                  </a:ext>
                </a:extLst>
              </p:cNvPr>
              <p:cNvSpPr>
                <a:spLocks noChangeArrowheads="1"/>
              </p:cNvSpPr>
              <p:nvPr/>
            </p:nvSpPr>
            <p:spPr bwMode="auto">
              <a:xfrm>
                <a:off x="294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8" name="Rectangle 286">
                <a:extLst>
                  <a:ext uri="{FF2B5EF4-FFF2-40B4-BE49-F238E27FC236}">
                    <a16:creationId xmlns:a16="http://schemas.microsoft.com/office/drawing/2014/main" id="{A34B1DAD-20FE-4B1A-845F-EB371AE987F4}"/>
                  </a:ext>
                </a:extLst>
              </p:cNvPr>
              <p:cNvSpPr>
                <a:spLocks noChangeArrowheads="1"/>
              </p:cNvSpPr>
              <p:nvPr/>
            </p:nvSpPr>
            <p:spPr bwMode="auto">
              <a:xfrm>
                <a:off x="296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69" name="Rectangle 287">
                <a:extLst>
                  <a:ext uri="{FF2B5EF4-FFF2-40B4-BE49-F238E27FC236}">
                    <a16:creationId xmlns:a16="http://schemas.microsoft.com/office/drawing/2014/main" id="{3E7347C1-A838-4DCC-9C64-A2883BDD7909}"/>
                  </a:ext>
                </a:extLst>
              </p:cNvPr>
              <p:cNvSpPr>
                <a:spLocks noChangeArrowheads="1"/>
              </p:cNvSpPr>
              <p:nvPr/>
            </p:nvSpPr>
            <p:spPr bwMode="auto">
              <a:xfrm>
                <a:off x="299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0" name="Rectangle 288">
                <a:extLst>
                  <a:ext uri="{FF2B5EF4-FFF2-40B4-BE49-F238E27FC236}">
                    <a16:creationId xmlns:a16="http://schemas.microsoft.com/office/drawing/2014/main" id="{9402A456-4913-4FF2-A376-A7D997F8639E}"/>
                  </a:ext>
                </a:extLst>
              </p:cNvPr>
              <p:cNvSpPr>
                <a:spLocks noChangeArrowheads="1"/>
              </p:cNvSpPr>
              <p:nvPr/>
            </p:nvSpPr>
            <p:spPr bwMode="auto">
              <a:xfrm>
                <a:off x="301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1" name="Rectangle 289">
                <a:extLst>
                  <a:ext uri="{FF2B5EF4-FFF2-40B4-BE49-F238E27FC236}">
                    <a16:creationId xmlns:a16="http://schemas.microsoft.com/office/drawing/2014/main" id="{421FE8C0-6ABF-47DD-B7D8-B3E3F86130F1}"/>
                  </a:ext>
                </a:extLst>
              </p:cNvPr>
              <p:cNvSpPr>
                <a:spLocks noChangeArrowheads="1"/>
              </p:cNvSpPr>
              <p:nvPr/>
            </p:nvSpPr>
            <p:spPr bwMode="auto">
              <a:xfrm>
                <a:off x="303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2" name="Rectangle 290">
                <a:extLst>
                  <a:ext uri="{FF2B5EF4-FFF2-40B4-BE49-F238E27FC236}">
                    <a16:creationId xmlns:a16="http://schemas.microsoft.com/office/drawing/2014/main" id="{F55C5C13-4268-4C13-BF9D-FB0FC9E1CA1C}"/>
                  </a:ext>
                </a:extLst>
              </p:cNvPr>
              <p:cNvSpPr>
                <a:spLocks noChangeArrowheads="1"/>
              </p:cNvSpPr>
              <p:nvPr/>
            </p:nvSpPr>
            <p:spPr bwMode="auto">
              <a:xfrm>
                <a:off x="305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3" name="Rectangle 291">
                <a:extLst>
                  <a:ext uri="{FF2B5EF4-FFF2-40B4-BE49-F238E27FC236}">
                    <a16:creationId xmlns:a16="http://schemas.microsoft.com/office/drawing/2014/main" id="{FEB65FE5-ACE0-4625-BF42-71731E7F222A}"/>
                  </a:ext>
                </a:extLst>
              </p:cNvPr>
              <p:cNvSpPr>
                <a:spLocks noChangeArrowheads="1"/>
              </p:cNvSpPr>
              <p:nvPr/>
            </p:nvSpPr>
            <p:spPr bwMode="auto">
              <a:xfrm>
                <a:off x="3079"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4" name="Rectangle 292">
                <a:extLst>
                  <a:ext uri="{FF2B5EF4-FFF2-40B4-BE49-F238E27FC236}">
                    <a16:creationId xmlns:a16="http://schemas.microsoft.com/office/drawing/2014/main" id="{4B8D2193-03A8-4BA0-A404-4AD3894370D6}"/>
                  </a:ext>
                </a:extLst>
              </p:cNvPr>
              <p:cNvSpPr>
                <a:spLocks noChangeArrowheads="1"/>
              </p:cNvSpPr>
              <p:nvPr/>
            </p:nvSpPr>
            <p:spPr bwMode="auto">
              <a:xfrm>
                <a:off x="3101"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5" name="Rectangle 293">
                <a:extLst>
                  <a:ext uri="{FF2B5EF4-FFF2-40B4-BE49-F238E27FC236}">
                    <a16:creationId xmlns:a16="http://schemas.microsoft.com/office/drawing/2014/main" id="{B9EE64D5-275D-4681-860F-156D63430607}"/>
                  </a:ext>
                </a:extLst>
              </p:cNvPr>
              <p:cNvSpPr>
                <a:spLocks noChangeArrowheads="1"/>
              </p:cNvSpPr>
              <p:nvPr/>
            </p:nvSpPr>
            <p:spPr bwMode="auto">
              <a:xfrm>
                <a:off x="3123"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6" name="Rectangle 294">
                <a:extLst>
                  <a:ext uri="{FF2B5EF4-FFF2-40B4-BE49-F238E27FC236}">
                    <a16:creationId xmlns:a16="http://schemas.microsoft.com/office/drawing/2014/main" id="{D559B8AA-5DA6-46C2-BF40-CD02D98BD301}"/>
                  </a:ext>
                </a:extLst>
              </p:cNvPr>
              <p:cNvSpPr>
                <a:spLocks noChangeArrowheads="1"/>
              </p:cNvSpPr>
              <p:nvPr/>
            </p:nvSpPr>
            <p:spPr bwMode="auto">
              <a:xfrm>
                <a:off x="3145"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7" name="Rectangle 295">
                <a:extLst>
                  <a:ext uri="{FF2B5EF4-FFF2-40B4-BE49-F238E27FC236}">
                    <a16:creationId xmlns:a16="http://schemas.microsoft.com/office/drawing/2014/main" id="{93ADAB8F-38A8-42D5-944C-BB08611755B8}"/>
                  </a:ext>
                </a:extLst>
              </p:cNvPr>
              <p:cNvSpPr>
                <a:spLocks noChangeArrowheads="1"/>
              </p:cNvSpPr>
              <p:nvPr/>
            </p:nvSpPr>
            <p:spPr bwMode="auto">
              <a:xfrm>
                <a:off x="3167" y="286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8" name="Rectangle 296">
                <a:extLst>
                  <a:ext uri="{FF2B5EF4-FFF2-40B4-BE49-F238E27FC236}">
                    <a16:creationId xmlns:a16="http://schemas.microsoft.com/office/drawing/2014/main" id="{12B464BB-A382-482C-80CE-7F77D636216B}"/>
                  </a:ext>
                </a:extLst>
              </p:cNvPr>
              <p:cNvSpPr>
                <a:spLocks noChangeArrowheads="1"/>
              </p:cNvSpPr>
              <p:nvPr/>
            </p:nvSpPr>
            <p:spPr bwMode="auto">
              <a:xfrm>
                <a:off x="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79" name="Rectangle 297">
                <a:extLst>
                  <a:ext uri="{FF2B5EF4-FFF2-40B4-BE49-F238E27FC236}">
                    <a16:creationId xmlns:a16="http://schemas.microsoft.com/office/drawing/2014/main" id="{A901EC97-85AE-473D-92E2-3A07CA311E39}"/>
                  </a:ext>
                </a:extLst>
              </p:cNvPr>
              <p:cNvSpPr>
                <a:spLocks noChangeArrowheads="1"/>
              </p:cNvSpPr>
              <p:nvPr/>
            </p:nvSpPr>
            <p:spPr bwMode="auto">
              <a:xfrm>
                <a:off x="2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0" name="Rectangle 298">
                <a:extLst>
                  <a:ext uri="{FF2B5EF4-FFF2-40B4-BE49-F238E27FC236}">
                    <a16:creationId xmlns:a16="http://schemas.microsoft.com/office/drawing/2014/main" id="{1314856B-3E0B-4CDD-8C55-BA2103ED9391}"/>
                  </a:ext>
                </a:extLst>
              </p:cNvPr>
              <p:cNvSpPr>
                <a:spLocks noChangeArrowheads="1"/>
              </p:cNvSpPr>
              <p:nvPr/>
            </p:nvSpPr>
            <p:spPr bwMode="auto">
              <a:xfrm>
                <a:off x="4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1" name="Rectangle 299">
                <a:extLst>
                  <a:ext uri="{FF2B5EF4-FFF2-40B4-BE49-F238E27FC236}">
                    <a16:creationId xmlns:a16="http://schemas.microsoft.com/office/drawing/2014/main" id="{9B09C463-4C49-4C2C-8AB8-8B7B5F8E359E}"/>
                  </a:ext>
                </a:extLst>
              </p:cNvPr>
              <p:cNvSpPr>
                <a:spLocks noChangeArrowheads="1"/>
              </p:cNvSpPr>
              <p:nvPr/>
            </p:nvSpPr>
            <p:spPr bwMode="auto">
              <a:xfrm>
                <a:off x="7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2" name="Rectangle 300">
                <a:extLst>
                  <a:ext uri="{FF2B5EF4-FFF2-40B4-BE49-F238E27FC236}">
                    <a16:creationId xmlns:a16="http://schemas.microsoft.com/office/drawing/2014/main" id="{C01C44AE-3410-4E81-A96B-31A7857B3C0B}"/>
                  </a:ext>
                </a:extLst>
              </p:cNvPr>
              <p:cNvSpPr>
                <a:spLocks noChangeArrowheads="1"/>
              </p:cNvSpPr>
              <p:nvPr/>
            </p:nvSpPr>
            <p:spPr bwMode="auto">
              <a:xfrm>
                <a:off x="9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3" name="Rectangle 301">
                <a:extLst>
                  <a:ext uri="{FF2B5EF4-FFF2-40B4-BE49-F238E27FC236}">
                    <a16:creationId xmlns:a16="http://schemas.microsoft.com/office/drawing/2014/main" id="{3FE97872-BFD4-4227-BDEA-253C59152DF5}"/>
                  </a:ext>
                </a:extLst>
              </p:cNvPr>
              <p:cNvSpPr>
                <a:spLocks noChangeArrowheads="1"/>
              </p:cNvSpPr>
              <p:nvPr/>
            </p:nvSpPr>
            <p:spPr bwMode="auto">
              <a:xfrm>
                <a:off x="11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4" name="Rectangle 302">
                <a:extLst>
                  <a:ext uri="{FF2B5EF4-FFF2-40B4-BE49-F238E27FC236}">
                    <a16:creationId xmlns:a16="http://schemas.microsoft.com/office/drawing/2014/main" id="{3CBE1CE4-984F-4CC6-A842-487A8071DAEE}"/>
                  </a:ext>
                </a:extLst>
              </p:cNvPr>
              <p:cNvSpPr>
                <a:spLocks noChangeArrowheads="1"/>
              </p:cNvSpPr>
              <p:nvPr/>
            </p:nvSpPr>
            <p:spPr bwMode="auto">
              <a:xfrm>
                <a:off x="13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5" name="Rectangle 303">
                <a:extLst>
                  <a:ext uri="{FF2B5EF4-FFF2-40B4-BE49-F238E27FC236}">
                    <a16:creationId xmlns:a16="http://schemas.microsoft.com/office/drawing/2014/main" id="{25BD1C2B-8575-44E8-BA27-54C0D242E1D3}"/>
                  </a:ext>
                </a:extLst>
              </p:cNvPr>
              <p:cNvSpPr>
                <a:spLocks noChangeArrowheads="1"/>
              </p:cNvSpPr>
              <p:nvPr/>
            </p:nvSpPr>
            <p:spPr bwMode="auto">
              <a:xfrm>
                <a:off x="15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6" name="Rectangle 304">
                <a:extLst>
                  <a:ext uri="{FF2B5EF4-FFF2-40B4-BE49-F238E27FC236}">
                    <a16:creationId xmlns:a16="http://schemas.microsoft.com/office/drawing/2014/main" id="{C4EB3C1F-B6E7-4AE9-A404-EAF1B2A8EFD8}"/>
                  </a:ext>
                </a:extLst>
              </p:cNvPr>
              <p:cNvSpPr>
                <a:spLocks noChangeArrowheads="1"/>
              </p:cNvSpPr>
              <p:nvPr/>
            </p:nvSpPr>
            <p:spPr bwMode="auto">
              <a:xfrm>
                <a:off x="18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7" name="Rectangle 305">
                <a:extLst>
                  <a:ext uri="{FF2B5EF4-FFF2-40B4-BE49-F238E27FC236}">
                    <a16:creationId xmlns:a16="http://schemas.microsoft.com/office/drawing/2014/main" id="{EDDC4082-3D1C-401C-92CD-76B22DA44165}"/>
                  </a:ext>
                </a:extLst>
              </p:cNvPr>
              <p:cNvSpPr>
                <a:spLocks noChangeArrowheads="1"/>
              </p:cNvSpPr>
              <p:nvPr/>
            </p:nvSpPr>
            <p:spPr bwMode="auto">
              <a:xfrm>
                <a:off x="20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8" name="Rectangle 306">
                <a:extLst>
                  <a:ext uri="{FF2B5EF4-FFF2-40B4-BE49-F238E27FC236}">
                    <a16:creationId xmlns:a16="http://schemas.microsoft.com/office/drawing/2014/main" id="{52D1E783-FBC0-4823-9879-608FC928FF0B}"/>
                  </a:ext>
                </a:extLst>
              </p:cNvPr>
              <p:cNvSpPr>
                <a:spLocks noChangeArrowheads="1"/>
              </p:cNvSpPr>
              <p:nvPr/>
            </p:nvSpPr>
            <p:spPr bwMode="auto">
              <a:xfrm>
                <a:off x="22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89" name="Rectangle 307">
                <a:extLst>
                  <a:ext uri="{FF2B5EF4-FFF2-40B4-BE49-F238E27FC236}">
                    <a16:creationId xmlns:a16="http://schemas.microsoft.com/office/drawing/2014/main" id="{BA071ADF-97BB-4B0A-84B2-6ADE50E64FC9}"/>
                  </a:ext>
                </a:extLst>
              </p:cNvPr>
              <p:cNvSpPr>
                <a:spLocks noChangeArrowheads="1"/>
              </p:cNvSpPr>
              <p:nvPr/>
            </p:nvSpPr>
            <p:spPr bwMode="auto">
              <a:xfrm>
                <a:off x="24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0" name="Rectangle 308">
                <a:extLst>
                  <a:ext uri="{FF2B5EF4-FFF2-40B4-BE49-F238E27FC236}">
                    <a16:creationId xmlns:a16="http://schemas.microsoft.com/office/drawing/2014/main" id="{51AB7995-2409-4FC8-8EE8-6785C384BEA1}"/>
                  </a:ext>
                </a:extLst>
              </p:cNvPr>
              <p:cNvSpPr>
                <a:spLocks noChangeArrowheads="1"/>
              </p:cNvSpPr>
              <p:nvPr/>
            </p:nvSpPr>
            <p:spPr bwMode="auto">
              <a:xfrm>
                <a:off x="26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1" name="Rectangle 309">
                <a:extLst>
                  <a:ext uri="{FF2B5EF4-FFF2-40B4-BE49-F238E27FC236}">
                    <a16:creationId xmlns:a16="http://schemas.microsoft.com/office/drawing/2014/main" id="{70CC864A-2C9F-464B-B8D8-72CEBB4ACBAB}"/>
                  </a:ext>
                </a:extLst>
              </p:cNvPr>
              <p:cNvSpPr>
                <a:spLocks noChangeArrowheads="1"/>
              </p:cNvSpPr>
              <p:nvPr/>
            </p:nvSpPr>
            <p:spPr bwMode="auto">
              <a:xfrm>
                <a:off x="29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2" name="Rectangle 310">
                <a:extLst>
                  <a:ext uri="{FF2B5EF4-FFF2-40B4-BE49-F238E27FC236}">
                    <a16:creationId xmlns:a16="http://schemas.microsoft.com/office/drawing/2014/main" id="{EEE21FBE-9F15-444D-8EB4-642CEDC0D523}"/>
                  </a:ext>
                </a:extLst>
              </p:cNvPr>
              <p:cNvSpPr>
                <a:spLocks noChangeArrowheads="1"/>
              </p:cNvSpPr>
              <p:nvPr/>
            </p:nvSpPr>
            <p:spPr bwMode="auto">
              <a:xfrm>
                <a:off x="31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3" name="Rectangle 311">
                <a:extLst>
                  <a:ext uri="{FF2B5EF4-FFF2-40B4-BE49-F238E27FC236}">
                    <a16:creationId xmlns:a16="http://schemas.microsoft.com/office/drawing/2014/main" id="{F2DC3237-14D4-425B-8F81-920EE5F594C3}"/>
                  </a:ext>
                </a:extLst>
              </p:cNvPr>
              <p:cNvSpPr>
                <a:spLocks noChangeArrowheads="1"/>
              </p:cNvSpPr>
              <p:nvPr/>
            </p:nvSpPr>
            <p:spPr bwMode="auto">
              <a:xfrm>
                <a:off x="33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4" name="Rectangle 312">
                <a:extLst>
                  <a:ext uri="{FF2B5EF4-FFF2-40B4-BE49-F238E27FC236}">
                    <a16:creationId xmlns:a16="http://schemas.microsoft.com/office/drawing/2014/main" id="{227FA5B9-22F1-4D55-B3A0-F3196B349F89}"/>
                  </a:ext>
                </a:extLst>
              </p:cNvPr>
              <p:cNvSpPr>
                <a:spLocks noChangeArrowheads="1"/>
              </p:cNvSpPr>
              <p:nvPr/>
            </p:nvSpPr>
            <p:spPr bwMode="auto">
              <a:xfrm>
                <a:off x="35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5" name="Rectangle 313">
                <a:extLst>
                  <a:ext uri="{FF2B5EF4-FFF2-40B4-BE49-F238E27FC236}">
                    <a16:creationId xmlns:a16="http://schemas.microsoft.com/office/drawing/2014/main" id="{CEDB8828-EB59-45B6-97D3-2130DA9BAD96}"/>
                  </a:ext>
                </a:extLst>
              </p:cNvPr>
              <p:cNvSpPr>
                <a:spLocks noChangeArrowheads="1"/>
              </p:cNvSpPr>
              <p:nvPr/>
            </p:nvSpPr>
            <p:spPr bwMode="auto">
              <a:xfrm>
                <a:off x="37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6" name="Rectangle 314">
                <a:extLst>
                  <a:ext uri="{FF2B5EF4-FFF2-40B4-BE49-F238E27FC236}">
                    <a16:creationId xmlns:a16="http://schemas.microsoft.com/office/drawing/2014/main" id="{B14787C1-3BA6-444C-A7D1-F290F2FFD218}"/>
                  </a:ext>
                </a:extLst>
              </p:cNvPr>
              <p:cNvSpPr>
                <a:spLocks noChangeArrowheads="1"/>
              </p:cNvSpPr>
              <p:nvPr/>
            </p:nvSpPr>
            <p:spPr bwMode="auto">
              <a:xfrm>
                <a:off x="40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7" name="Rectangle 315">
                <a:extLst>
                  <a:ext uri="{FF2B5EF4-FFF2-40B4-BE49-F238E27FC236}">
                    <a16:creationId xmlns:a16="http://schemas.microsoft.com/office/drawing/2014/main" id="{83FE16F9-3E03-4150-8D5D-4A38EA99F34F}"/>
                  </a:ext>
                </a:extLst>
              </p:cNvPr>
              <p:cNvSpPr>
                <a:spLocks noChangeArrowheads="1"/>
              </p:cNvSpPr>
              <p:nvPr/>
            </p:nvSpPr>
            <p:spPr bwMode="auto">
              <a:xfrm>
                <a:off x="42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8" name="Rectangle 316">
                <a:extLst>
                  <a:ext uri="{FF2B5EF4-FFF2-40B4-BE49-F238E27FC236}">
                    <a16:creationId xmlns:a16="http://schemas.microsoft.com/office/drawing/2014/main" id="{9F0E4A94-EC61-4FBD-8CC3-9704CFDBD42E}"/>
                  </a:ext>
                </a:extLst>
              </p:cNvPr>
              <p:cNvSpPr>
                <a:spLocks noChangeArrowheads="1"/>
              </p:cNvSpPr>
              <p:nvPr/>
            </p:nvSpPr>
            <p:spPr bwMode="auto">
              <a:xfrm>
                <a:off x="445" y="333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199" name="Rectangle 317">
                <a:extLst>
                  <a:ext uri="{FF2B5EF4-FFF2-40B4-BE49-F238E27FC236}">
                    <a16:creationId xmlns:a16="http://schemas.microsoft.com/office/drawing/2014/main" id="{49691594-FBB6-4806-8A41-A6FD5433CB45}"/>
                  </a:ext>
                </a:extLst>
              </p:cNvPr>
              <p:cNvSpPr>
                <a:spLocks noChangeArrowheads="1"/>
              </p:cNvSpPr>
              <p:nvPr/>
            </p:nvSpPr>
            <p:spPr bwMode="auto">
              <a:xfrm>
                <a:off x="46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0" name="Rectangle 318">
                <a:extLst>
                  <a:ext uri="{FF2B5EF4-FFF2-40B4-BE49-F238E27FC236}">
                    <a16:creationId xmlns:a16="http://schemas.microsoft.com/office/drawing/2014/main" id="{DC67F26F-C712-497C-AE3D-C235FF18249B}"/>
                  </a:ext>
                </a:extLst>
              </p:cNvPr>
              <p:cNvSpPr>
                <a:spLocks noChangeArrowheads="1"/>
              </p:cNvSpPr>
              <p:nvPr/>
            </p:nvSpPr>
            <p:spPr bwMode="auto">
              <a:xfrm>
                <a:off x="48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1" name="Rectangle 319">
                <a:extLst>
                  <a:ext uri="{FF2B5EF4-FFF2-40B4-BE49-F238E27FC236}">
                    <a16:creationId xmlns:a16="http://schemas.microsoft.com/office/drawing/2014/main" id="{97CCD443-62AE-4689-8DE1-A5FF0ADB2195}"/>
                  </a:ext>
                </a:extLst>
              </p:cNvPr>
              <p:cNvSpPr>
                <a:spLocks noChangeArrowheads="1"/>
              </p:cNvSpPr>
              <p:nvPr/>
            </p:nvSpPr>
            <p:spPr bwMode="auto">
              <a:xfrm>
                <a:off x="51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2" name="Rectangle 320">
                <a:extLst>
                  <a:ext uri="{FF2B5EF4-FFF2-40B4-BE49-F238E27FC236}">
                    <a16:creationId xmlns:a16="http://schemas.microsoft.com/office/drawing/2014/main" id="{8E41B430-5219-4F4B-81E5-78B9DCC7FEE6}"/>
                  </a:ext>
                </a:extLst>
              </p:cNvPr>
              <p:cNvSpPr>
                <a:spLocks noChangeArrowheads="1"/>
              </p:cNvSpPr>
              <p:nvPr/>
            </p:nvSpPr>
            <p:spPr bwMode="auto">
              <a:xfrm>
                <a:off x="53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3" name="Rectangle 321">
                <a:extLst>
                  <a:ext uri="{FF2B5EF4-FFF2-40B4-BE49-F238E27FC236}">
                    <a16:creationId xmlns:a16="http://schemas.microsoft.com/office/drawing/2014/main" id="{0BDAB364-ACF9-48BC-8E77-B20410923900}"/>
                  </a:ext>
                </a:extLst>
              </p:cNvPr>
              <p:cNvSpPr>
                <a:spLocks noChangeArrowheads="1"/>
              </p:cNvSpPr>
              <p:nvPr/>
            </p:nvSpPr>
            <p:spPr bwMode="auto">
              <a:xfrm>
                <a:off x="55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4" name="Rectangle 322">
                <a:extLst>
                  <a:ext uri="{FF2B5EF4-FFF2-40B4-BE49-F238E27FC236}">
                    <a16:creationId xmlns:a16="http://schemas.microsoft.com/office/drawing/2014/main" id="{F568931F-5F07-4386-8E3E-B33AEADD4E01}"/>
                  </a:ext>
                </a:extLst>
              </p:cNvPr>
              <p:cNvSpPr>
                <a:spLocks noChangeArrowheads="1"/>
              </p:cNvSpPr>
              <p:nvPr/>
            </p:nvSpPr>
            <p:spPr bwMode="auto">
              <a:xfrm>
                <a:off x="57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5" name="Rectangle 323">
                <a:extLst>
                  <a:ext uri="{FF2B5EF4-FFF2-40B4-BE49-F238E27FC236}">
                    <a16:creationId xmlns:a16="http://schemas.microsoft.com/office/drawing/2014/main" id="{90798CF8-6AA2-47F2-9FC3-0CA6692497E7}"/>
                  </a:ext>
                </a:extLst>
              </p:cNvPr>
              <p:cNvSpPr>
                <a:spLocks noChangeArrowheads="1"/>
              </p:cNvSpPr>
              <p:nvPr/>
            </p:nvSpPr>
            <p:spPr bwMode="auto">
              <a:xfrm>
                <a:off x="59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6" name="Rectangle 324">
                <a:extLst>
                  <a:ext uri="{FF2B5EF4-FFF2-40B4-BE49-F238E27FC236}">
                    <a16:creationId xmlns:a16="http://schemas.microsoft.com/office/drawing/2014/main" id="{0EBD7304-8A74-4854-A297-1F6AB4C8F95A}"/>
                  </a:ext>
                </a:extLst>
              </p:cNvPr>
              <p:cNvSpPr>
                <a:spLocks noChangeArrowheads="1"/>
              </p:cNvSpPr>
              <p:nvPr/>
            </p:nvSpPr>
            <p:spPr bwMode="auto">
              <a:xfrm>
                <a:off x="62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7" name="Rectangle 325">
                <a:extLst>
                  <a:ext uri="{FF2B5EF4-FFF2-40B4-BE49-F238E27FC236}">
                    <a16:creationId xmlns:a16="http://schemas.microsoft.com/office/drawing/2014/main" id="{4C7F0EBC-3DDA-47AD-B9BD-9805FB160C89}"/>
                  </a:ext>
                </a:extLst>
              </p:cNvPr>
              <p:cNvSpPr>
                <a:spLocks noChangeArrowheads="1"/>
              </p:cNvSpPr>
              <p:nvPr/>
            </p:nvSpPr>
            <p:spPr bwMode="auto">
              <a:xfrm>
                <a:off x="64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8" name="Rectangle 326">
                <a:extLst>
                  <a:ext uri="{FF2B5EF4-FFF2-40B4-BE49-F238E27FC236}">
                    <a16:creationId xmlns:a16="http://schemas.microsoft.com/office/drawing/2014/main" id="{23C75346-E2E4-432E-9B07-A85E891EEFFA}"/>
                  </a:ext>
                </a:extLst>
              </p:cNvPr>
              <p:cNvSpPr>
                <a:spLocks noChangeArrowheads="1"/>
              </p:cNvSpPr>
              <p:nvPr/>
            </p:nvSpPr>
            <p:spPr bwMode="auto">
              <a:xfrm>
                <a:off x="66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09" name="Rectangle 327">
                <a:extLst>
                  <a:ext uri="{FF2B5EF4-FFF2-40B4-BE49-F238E27FC236}">
                    <a16:creationId xmlns:a16="http://schemas.microsoft.com/office/drawing/2014/main" id="{78078E80-7BEF-4121-ACDC-8E0045D06951}"/>
                  </a:ext>
                </a:extLst>
              </p:cNvPr>
              <p:cNvSpPr>
                <a:spLocks noChangeArrowheads="1"/>
              </p:cNvSpPr>
              <p:nvPr/>
            </p:nvSpPr>
            <p:spPr bwMode="auto">
              <a:xfrm>
                <a:off x="68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0" name="Rectangle 328">
                <a:extLst>
                  <a:ext uri="{FF2B5EF4-FFF2-40B4-BE49-F238E27FC236}">
                    <a16:creationId xmlns:a16="http://schemas.microsoft.com/office/drawing/2014/main" id="{0E438F14-11BE-429D-ABDD-6591904C0C26}"/>
                  </a:ext>
                </a:extLst>
              </p:cNvPr>
              <p:cNvSpPr>
                <a:spLocks noChangeArrowheads="1"/>
              </p:cNvSpPr>
              <p:nvPr/>
            </p:nvSpPr>
            <p:spPr bwMode="auto">
              <a:xfrm>
                <a:off x="70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1" name="Rectangle 329">
                <a:extLst>
                  <a:ext uri="{FF2B5EF4-FFF2-40B4-BE49-F238E27FC236}">
                    <a16:creationId xmlns:a16="http://schemas.microsoft.com/office/drawing/2014/main" id="{586B4A96-F61E-4F9C-A808-EB260CC65907}"/>
                  </a:ext>
                </a:extLst>
              </p:cNvPr>
              <p:cNvSpPr>
                <a:spLocks noChangeArrowheads="1"/>
              </p:cNvSpPr>
              <p:nvPr/>
            </p:nvSpPr>
            <p:spPr bwMode="auto">
              <a:xfrm>
                <a:off x="73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2" name="Rectangle 330">
                <a:extLst>
                  <a:ext uri="{FF2B5EF4-FFF2-40B4-BE49-F238E27FC236}">
                    <a16:creationId xmlns:a16="http://schemas.microsoft.com/office/drawing/2014/main" id="{7DAFD900-7BD9-4E41-A760-E69F17DE658B}"/>
                  </a:ext>
                </a:extLst>
              </p:cNvPr>
              <p:cNvSpPr>
                <a:spLocks noChangeArrowheads="1"/>
              </p:cNvSpPr>
              <p:nvPr/>
            </p:nvSpPr>
            <p:spPr bwMode="auto">
              <a:xfrm>
                <a:off x="75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3" name="Rectangle 331">
                <a:extLst>
                  <a:ext uri="{FF2B5EF4-FFF2-40B4-BE49-F238E27FC236}">
                    <a16:creationId xmlns:a16="http://schemas.microsoft.com/office/drawing/2014/main" id="{E85875CE-FB39-47DE-B542-0E1F99C8D3F4}"/>
                  </a:ext>
                </a:extLst>
              </p:cNvPr>
              <p:cNvSpPr>
                <a:spLocks noChangeArrowheads="1"/>
              </p:cNvSpPr>
              <p:nvPr/>
            </p:nvSpPr>
            <p:spPr bwMode="auto">
              <a:xfrm>
                <a:off x="77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4" name="Rectangle 332">
                <a:extLst>
                  <a:ext uri="{FF2B5EF4-FFF2-40B4-BE49-F238E27FC236}">
                    <a16:creationId xmlns:a16="http://schemas.microsoft.com/office/drawing/2014/main" id="{5F027D06-E403-4C6B-A8F4-A81E5AC8F9AA}"/>
                  </a:ext>
                </a:extLst>
              </p:cNvPr>
              <p:cNvSpPr>
                <a:spLocks noChangeArrowheads="1"/>
              </p:cNvSpPr>
              <p:nvPr/>
            </p:nvSpPr>
            <p:spPr bwMode="auto">
              <a:xfrm>
                <a:off x="79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5" name="Rectangle 333">
                <a:extLst>
                  <a:ext uri="{FF2B5EF4-FFF2-40B4-BE49-F238E27FC236}">
                    <a16:creationId xmlns:a16="http://schemas.microsoft.com/office/drawing/2014/main" id="{A677613B-8483-43FC-BB5F-89004196027E}"/>
                  </a:ext>
                </a:extLst>
              </p:cNvPr>
              <p:cNvSpPr>
                <a:spLocks noChangeArrowheads="1"/>
              </p:cNvSpPr>
              <p:nvPr/>
            </p:nvSpPr>
            <p:spPr bwMode="auto">
              <a:xfrm>
                <a:off x="81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6" name="Rectangle 334">
                <a:extLst>
                  <a:ext uri="{FF2B5EF4-FFF2-40B4-BE49-F238E27FC236}">
                    <a16:creationId xmlns:a16="http://schemas.microsoft.com/office/drawing/2014/main" id="{FD20B92D-5E4E-46C3-8CB1-B1C1F77643FF}"/>
                  </a:ext>
                </a:extLst>
              </p:cNvPr>
              <p:cNvSpPr>
                <a:spLocks noChangeArrowheads="1"/>
              </p:cNvSpPr>
              <p:nvPr/>
            </p:nvSpPr>
            <p:spPr bwMode="auto">
              <a:xfrm>
                <a:off x="84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7" name="Rectangle 335">
                <a:extLst>
                  <a:ext uri="{FF2B5EF4-FFF2-40B4-BE49-F238E27FC236}">
                    <a16:creationId xmlns:a16="http://schemas.microsoft.com/office/drawing/2014/main" id="{4D3121E3-8422-4D3F-BD69-12A3ADE49A43}"/>
                  </a:ext>
                </a:extLst>
              </p:cNvPr>
              <p:cNvSpPr>
                <a:spLocks noChangeArrowheads="1"/>
              </p:cNvSpPr>
              <p:nvPr/>
            </p:nvSpPr>
            <p:spPr bwMode="auto">
              <a:xfrm>
                <a:off x="86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8" name="Rectangle 336">
                <a:extLst>
                  <a:ext uri="{FF2B5EF4-FFF2-40B4-BE49-F238E27FC236}">
                    <a16:creationId xmlns:a16="http://schemas.microsoft.com/office/drawing/2014/main" id="{4437A1D1-353A-4AA8-9E00-690D5F409743}"/>
                  </a:ext>
                </a:extLst>
              </p:cNvPr>
              <p:cNvSpPr>
                <a:spLocks noChangeArrowheads="1"/>
              </p:cNvSpPr>
              <p:nvPr/>
            </p:nvSpPr>
            <p:spPr bwMode="auto">
              <a:xfrm>
                <a:off x="88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19" name="Rectangle 337">
                <a:extLst>
                  <a:ext uri="{FF2B5EF4-FFF2-40B4-BE49-F238E27FC236}">
                    <a16:creationId xmlns:a16="http://schemas.microsoft.com/office/drawing/2014/main" id="{C5FA0839-39D3-473C-AD67-5F1391EB80F6}"/>
                  </a:ext>
                </a:extLst>
              </p:cNvPr>
              <p:cNvSpPr>
                <a:spLocks noChangeArrowheads="1"/>
              </p:cNvSpPr>
              <p:nvPr/>
            </p:nvSpPr>
            <p:spPr bwMode="auto">
              <a:xfrm>
                <a:off x="906" y="333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0" name="Rectangle 338">
                <a:extLst>
                  <a:ext uri="{FF2B5EF4-FFF2-40B4-BE49-F238E27FC236}">
                    <a16:creationId xmlns:a16="http://schemas.microsoft.com/office/drawing/2014/main" id="{E6572BB9-9BFE-4EDC-8A32-435C743F7D32}"/>
                  </a:ext>
                </a:extLst>
              </p:cNvPr>
              <p:cNvSpPr>
                <a:spLocks noChangeArrowheads="1"/>
              </p:cNvSpPr>
              <p:nvPr/>
            </p:nvSpPr>
            <p:spPr bwMode="auto">
              <a:xfrm>
                <a:off x="92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1" name="Rectangle 339">
                <a:extLst>
                  <a:ext uri="{FF2B5EF4-FFF2-40B4-BE49-F238E27FC236}">
                    <a16:creationId xmlns:a16="http://schemas.microsoft.com/office/drawing/2014/main" id="{A3B51875-2497-45CF-8420-3997ED9B54AF}"/>
                  </a:ext>
                </a:extLst>
              </p:cNvPr>
              <p:cNvSpPr>
                <a:spLocks noChangeArrowheads="1"/>
              </p:cNvSpPr>
              <p:nvPr/>
            </p:nvSpPr>
            <p:spPr bwMode="auto">
              <a:xfrm>
                <a:off x="94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2" name="Rectangle 340">
                <a:extLst>
                  <a:ext uri="{FF2B5EF4-FFF2-40B4-BE49-F238E27FC236}">
                    <a16:creationId xmlns:a16="http://schemas.microsoft.com/office/drawing/2014/main" id="{C9FB1BFD-8C6A-49BF-847D-BAF7E375B0AF}"/>
                  </a:ext>
                </a:extLst>
              </p:cNvPr>
              <p:cNvSpPr>
                <a:spLocks noChangeArrowheads="1"/>
              </p:cNvSpPr>
              <p:nvPr/>
            </p:nvSpPr>
            <p:spPr bwMode="auto">
              <a:xfrm>
                <a:off x="97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3" name="Rectangle 341">
                <a:extLst>
                  <a:ext uri="{FF2B5EF4-FFF2-40B4-BE49-F238E27FC236}">
                    <a16:creationId xmlns:a16="http://schemas.microsoft.com/office/drawing/2014/main" id="{070D414A-1D21-4EA0-A834-B6F26798242B}"/>
                  </a:ext>
                </a:extLst>
              </p:cNvPr>
              <p:cNvSpPr>
                <a:spLocks noChangeArrowheads="1"/>
              </p:cNvSpPr>
              <p:nvPr/>
            </p:nvSpPr>
            <p:spPr bwMode="auto">
              <a:xfrm>
                <a:off x="99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4" name="Rectangle 342">
                <a:extLst>
                  <a:ext uri="{FF2B5EF4-FFF2-40B4-BE49-F238E27FC236}">
                    <a16:creationId xmlns:a16="http://schemas.microsoft.com/office/drawing/2014/main" id="{BB00350A-1C00-47D8-B8B9-920BCF03933E}"/>
                  </a:ext>
                </a:extLst>
              </p:cNvPr>
              <p:cNvSpPr>
                <a:spLocks noChangeArrowheads="1"/>
              </p:cNvSpPr>
              <p:nvPr/>
            </p:nvSpPr>
            <p:spPr bwMode="auto">
              <a:xfrm>
                <a:off x="101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5" name="Rectangle 343">
                <a:extLst>
                  <a:ext uri="{FF2B5EF4-FFF2-40B4-BE49-F238E27FC236}">
                    <a16:creationId xmlns:a16="http://schemas.microsoft.com/office/drawing/2014/main" id="{CB937698-003D-4D3B-8A60-AE4849CF44A0}"/>
                  </a:ext>
                </a:extLst>
              </p:cNvPr>
              <p:cNvSpPr>
                <a:spLocks noChangeArrowheads="1"/>
              </p:cNvSpPr>
              <p:nvPr/>
            </p:nvSpPr>
            <p:spPr bwMode="auto">
              <a:xfrm>
                <a:off x="103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6" name="Rectangle 344">
                <a:extLst>
                  <a:ext uri="{FF2B5EF4-FFF2-40B4-BE49-F238E27FC236}">
                    <a16:creationId xmlns:a16="http://schemas.microsoft.com/office/drawing/2014/main" id="{C191CF37-348C-4203-8826-934E9109007D}"/>
                  </a:ext>
                </a:extLst>
              </p:cNvPr>
              <p:cNvSpPr>
                <a:spLocks noChangeArrowheads="1"/>
              </p:cNvSpPr>
              <p:nvPr/>
            </p:nvSpPr>
            <p:spPr bwMode="auto">
              <a:xfrm>
                <a:off x="105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7" name="Rectangle 345">
                <a:extLst>
                  <a:ext uri="{FF2B5EF4-FFF2-40B4-BE49-F238E27FC236}">
                    <a16:creationId xmlns:a16="http://schemas.microsoft.com/office/drawing/2014/main" id="{6DCB2AC9-9E9C-437D-A1F0-9DC6AB8BC392}"/>
                  </a:ext>
                </a:extLst>
              </p:cNvPr>
              <p:cNvSpPr>
                <a:spLocks noChangeArrowheads="1"/>
              </p:cNvSpPr>
              <p:nvPr/>
            </p:nvSpPr>
            <p:spPr bwMode="auto">
              <a:xfrm>
                <a:off x="108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8" name="Rectangle 346">
                <a:extLst>
                  <a:ext uri="{FF2B5EF4-FFF2-40B4-BE49-F238E27FC236}">
                    <a16:creationId xmlns:a16="http://schemas.microsoft.com/office/drawing/2014/main" id="{0E71674B-6EAB-48C0-AEFD-60DDFA3B6055}"/>
                  </a:ext>
                </a:extLst>
              </p:cNvPr>
              <p:cNvSpPr>
                <a:spLocks noChangeArrowheads="1"/>
              </p:cNvSpPr>
              <p:nvPr/>
            </p:nvSpPr>
            <p:spPr bwMode="auto">
              <a:xfrm>
                <a:off x="110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29" name="Rectangle 347">
                <a:extLst>
                  <a:ext uri="{FF2B5EF4-FFF2-40B4-BE49-F238E27FC236}">
                    <a16:creationId xmlns:a16="http://schemas.microsoft.com/office/drawing/2014/main" id="{5E0E3384-DE26-482C-80DC-D527917285CC}"/>
                  </a:ext>
                </a:extLst>
              </p:cNvPr>
              <p:cNvSpPr>
                <a:spLocks noChangeArrowheads="1"/>
              </p:cNvSpPr>
              <p:nvPr/>
            </p:nvSpPr>
            <p:spPr bwMode="auto">
              <a:xfrm>
                <a:off x="112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0" name="Rectangle 348">
                <a:extLst>
                  <a:ext uri="{FF2B5EF4-FFF2-40B4-BE49-F238E27FC236}">
                    <a16:creationId xmlns:a16="http://schemas.microsoft.com/office/drawing/2014/main" id="{93AE59C8-8B70-47A3-939D-DDDE4127110B}"/>
                  </a:ext>
                </a:extLst>
              </p:cNvPr>
              <p:cNvSpPr>
                <a:spLocks noChangeArrowheads="1"/>
              </p:cNvSpPr>
              <p:nvPr/>
            </p:nvSpPr>
            <p:spPr bwMode="auto">
              <a:xfrm>
                <a:off x="114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1" name="Rectangle 349">
                <a:extLst>
                  <a:ext uri="{FF2B5EF4-FFF2-40B4-BE49-F238E27FC236}">
                    <a16:creationId xmlns:a16="http://schemas.microsoft.com/office/drawing/2014/main" id="{BCD57DB8-F99D-471B-AB0B-F830D23B5592}"/>
                  </a:ext>
                </a:extLst>
              </p:cNvPr>
              <p:cNvSpPr>
                <a:spLocks noChangeArrowheads="1"/>
              </p:cNvSpPr>
              <p:nvPr/>
            </p:nvSpPr>
            <p:spPr bwMode="auto">
              <a:xfrm>
                <a:off x="116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2" name="Rectangle 350">
                <a:extLst>
                  <a:ext uri="{FF2B5EF4-FFF2-40B4-BE49-F238E27FC236}">
                    <a16:creationId xmlns:a16="http://schemas.microsoft.com/office/drawing/2014/main" id="{5A07EFB9-9585-46E0-B972-B9B0EE067A60}"/>
                  </a:ext>
                </a:extLst>
              </p:cNvPr>
              <p:cNvSpPr>
                <a:spLocks noChangeArrowheads="1"/>
              </p:cNvSpPr>
              <p:nvPr/>
            </p:nvSpPr>
            <p:spPr bwMode="auto">
              <a:xfrm>
                <a:off x="119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3" name="Rectangle 351">
                <a:extLst>
                  <a:ext uri="{FF2B5EF4-FFF2-40B4-BE49-F238E27FC236}">
                    <a16:creationId xmlns:a16="http://schemas.microsoft.com/office/drawing/2014/main" id="{60441BF4-C4A6-4DCC-A530-C55A5EC1934D}"/>
                  </a:ext>
                </a:extLst>
              </p:cNvPr>
              <p:cNvSpPr>
                <a:spLocks noChangeArrowheads="1"/>
              </p:cNvSpPr>
              <p:nvPr/>
            </p:nvSpPr>
            <p:spPr bwMode="auto">
              <a:xfrm>
                <a:off x="121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4" name="Rectangle 352">
                <a:extLst>
                  <a:ext uri="{FF2B5EF4-FFF2-40B4-BE49-F238E27FC236}">
                    <a16:creationId xmlns:a16="http://schemas.microsoft.com/office/drawing/2014/main" id="{0CF46ED9-421B-479F-B29A-F145EDD4B872}"/>
                  </a:ext>
                </a:extLst>
              </p:cNvPr>
              <p:cNvSpPr>
                <a:spLocks noChangeArrowheads="1"/>
              </p:cNvSpPr>
              <p:nvPr/>
            </p:nvSpPr>
            <p:spPr bwMode="auto">
              <a:xfrm>
                <a:off x="123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5" name="Rectangle 353">
                <a:extLst>
                  <a:ext uri="{FF2B5EF4-FFF2-40B4-BE49-F238E27FC236}">
                    <a16:creationId xmlns:a16="http://schemas.microsoft.com/office/drawing/2014/main" id="{847A8E90-6624-4AC2-9687-063C75095BF6}"/>
                  </a:ext>
                </a:extLst>
              </p:cNvPr>
              <p:cNvSpPr>
                <a:spLocks noChangeArrowheads="1"/>
              </p:cNvSpPr>
              <p:nvPr/>
            </p:nvSpPr>
            <p:spPr bwMode="auto">
              <a:xfrm>
                <a:off x="125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6" name="Rectangle 354">
                <a:extLst>
                  <a:ext uri="{FF2B5EF4-FFF2-40B4-BE49-F238E27FC236}">
                    <a16:creationId xmlns:a16="http://schemas.microsoft.com/office/drawing/2014/main" id="{0D759662-4EDD-4EC3-9BBA-0CA3AD3F346C}"/>
                  </a:ext>
                </a:extLst>
              </p:cNvPr>
              <p:cNvSpPr>
                <a:spLocks noChangeArrowheads="1"/>
              </p:cNvSpPr>
              <p:nvPr/>
            </p:nvSpPr>
            <p:spPr bwMode="auto">
              <a:xfrm>
                <a:off x="127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7" name="Rectangle 355">
                <a:extLst>
                  <a:ext uri="{FF2B5EF4-FFF2-40B4-BE49-F238E27FC236}">
                    <a16:creationId xmlns:a16="http://schemas.microsoft.com/office/drawing/2014/main" id="{B57DA1F0-2A51-4BC7-9FD2-E31C29DAA644}"/>
                  </a:ext>
                </a:extLst>
              </p:cNvPr>
              <p:cNvSpPr>
                <a:spLocks noChangeArrowheads="1"/>
              </p:cNvSpPr>
              <p:nvPr/>
            </p:nvSpPr>
            <p:spPr bwMode="auto">
              <a:xfrm>
                <a:off x="130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8" name="Rectangle 356">
                <a:extLst>
                  <a:ext uri="{FF2B5EF4-FFF2-40B4-BE49-F238E27FC236}">
                    <a16:creationId xmlns:a16="http://schemas.microsoft.com/office/drawing/2014/main" id="{43DB2495-BB1B-4265-B0B5-FC3A95B65B04}"/>
                  </a:ext>
                </a:extLst>
              </p:cNvPr>
              <p:cNvSpPr>
                <a:spLocks noChangeArrowheads="1"/>
              </p:cNvSpPr>
              <p:nvPr/>
            </p:nvSpPr>
            <p:spPr bwMode="auto">
              <a:xfrm>
                <a:off x="132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39" name="Rectangle 357">
                <a:extLst>
                  <a:ext uri="{FF2B5EF4-FFF2-40B4-BE49-F238E27FC236}">
                    <a16:creationId xmlns:a16="http://schemas.microsoft.com/office/drawing/2014/main" id="{15700821-2EB2-4A61-8C09-B12C6A725A60}"/>
                  </a:ext>
                </a:extLst>
              </p:cNvPr>
              <p:cNvSpPr>
                <a:spLocks noChangeArrowheads="1"/>
              </p:cNvSpPr>
              <p:nvPr/>
            </p:nvSpPr>
            <p:spPr bwMode="auto">
              <a:xfrm>
                <a:off x="134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0" name="Rectangle 358">
                <a:extLst>
                  <a:ext uri="{FF2B5EF4-FFF2-40B4-BE49-F238E27FC236}">
                    <a16:creationId xmlns:a16="http://schemas.microsoft.com/office/drawing/2014/main" id="{FA5E2221-4971-4DF0-A150-ED9992F2911A}"/>
                  </a:ext>
                </a:extLst>
              </p:cNvPr>
              <p:cNvSpPr>
                <a:spLocks noChangeArrowheads="1"/>
              </p:cNvSpPr>
              <p:nvPr/>
            </p:nvSpPr>
            <p:spPr bwMode="auto">
              <a:xfrm>
                <a:off x="136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1" name="Rectangle 359">
                <a:extLst>
                  <a:ext uri="{FF2B5EF4-FFF2-40B4-BE49-F238E27FC236}">
                    <a16:creationId xmlns:a16="http://schemas.microsoft.com/office/drawing/2014/main" id="{40EEF40C-B367-4F90-AF0F-1DD88F035F2A}"/>
                  </a:ext>
                </a:extLst>
              </p:cNvPr>
              <p:cNvSpPr>
                <a:spLocks noChangeArrowheads="1"/>
              </p:cNvSpPr>
              <p:nvPr/>
            </p:nvSpPr>
            <p:spPr bwMode="auto">
              <a:xfrm>
                <a:off x="138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2" name="Rectangle 360">
                <a:extLst>
                  <a:ext uri="{FF2B5EF4-FFF2-40B4-BE49-F238E27FC236}">
                    <a16:creationId xmlns:a16="http://schemas.microsoft.com/office/drawing/2014/main" id="{5CB10695-1BC8-4528-A05B-06A5388EFD56}"/>
                  </a:ext>
                </a:extLst>
              </p:cNvPr>
              <p:cNvSpPr>
                <a:spLocks noChangeArrowheads="1"/>
              </p:cNvSpPr>
              <p:nvPr/>
            </p:nvSpPr>
            <p:spPr bwMode="auto">
              <a:xfrm>
                <a:off x="141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3" name="Rectangle 361">
                <a:extLst>
                  <a:ext uri="{FF2B5EF4-FFF2-40B4-BE49-F238E27FC236}">
                    <a16:creationId xmlns:a16="http://schemas.microsoft.com/office/drawing/2014/main" id="{D19386AA-34E3-41CE-A329-1C86AE93F8BF}"/>
                  </a:ext>
                </a:extLst>
              </p:cNvPr>
              <p:cNvSpPr>
                <a:spLocks noChangeArrowheads="1"/>
              </p:cNvSpPr>
              <p:nvPr/>
            </p:nvSpPr>
            <p:spPr bwMode="auto">
              <a:xfrm>
                <a:off x="143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4" name="Rectangle 362">
                <a:extLst>
                  <a:ext uri="{FF2B5EF4-FFF2-40B4-BE49-F238E27FC236}">
                    <a16:creationId xmlns:a16="http://schemas.microsoft.com/office/drawing/2014/main" id="{27623BA7-3DDC-45C0-AF4F-10AD2D0242ED}"/>
                  </a:ext>
                </a:extLst>
              </p:cNvPr>
              <p:cNvSpPr>
                <a:spLocks noChangeArrowheads="1"/>
              </p:cNvSpPr>
              <p:nvPr/>
            </p:nvSpPr>
            <p:spPr bwMode="auto">
              <a:xfrm>
                <a:off x="145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5" name="Rectangle 363">
                <a:extLst>
                  <a:ext uri="{FF2B5EF4-FFF2-40B4-BE49-F238E27FC236}">
                    <a16:creationId xmlns:a16="http://schemas.microsoft.com/office/drawing/2014/main" id="{3B13EFDF-E6CE-4352-B632-4868F2254C25}"/>
                  </a:ext>
                </a:extLst>
              </p:cNvPr>
              <p:cNvSpPr>
                <a:spLocks noChangeArrowheads="1"/>
              </p:cNvSpPr>
              <p:nvPr/>
            </p:nvSpPr>
            <p:spPr bwMode="auto">
              <a:xfrm>
                <a:off x="147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6" name="Rectangle 364">
                <a:extLst>
                  <a:ext uri="{FF2B5EF4-FFF2-40B4-BE49-F238E27FC236}">
                    <a16:creationId xmlns:a16="http://schemas.microsoft.com/office/drawing/2014/main" id="{495ED97E-8BE0-4BD3-B4F9-D17ED945059A}"/>
                  </a:ext>
                </a:extLst>
              </p:cNvPr>
              <p:cNvSpPr>
                <a:spLocks noChangeArrowheads="1"/>
              </p:cNvSpPr>
              <p:nvPr/>
            </p:nvSpPr>
            <p:spPr bwMode="auto">
              <a:xfrm>
                <a:off x="149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7" name="Rectangle 365">
                <a:extLst>
                  <a:ext uri="{FF2B5EF4-FFF2-40B4-BE49-F238E27FC236}">
                    <a16:creationId xmlns:a16="http://schemas.microsoft.com/office/drawing/2014/main" id="{315A3F5E-5AF4-4CA9-B530-2A9F2767F305}"/>
                  </a:ext>
                </a:extLst>
              </p:cNvPr>
              <p:cNvSpPr>
                <a:spLocks noChangeArrowheads="1"/>
              </p:cNvSpPr>
              <p:nvPr/>
            </p:nvSpPr>
            <p:spPr bwMode="auto">
              <a:xfrm>
                <a:off x="152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8" name="Rectangle 366">
                <a:extLst>
                  <a:ext uri="{FF2B5EF4-FFF2-40B4-BE49-F238E27FC236}">
                    <a16:creationId xmlns:a16="http://schemas.microsoft.com/office/drawing/2014/main" id="{1614E314-B68A-4229-A343-9C00C2D8AEF8}"/>
                  </a:ext>
                </a:extLst>
              </p:cNvPr>
              <p:cNvSpPr>
                <a:spLocks noChangeArrowheads="1"/>
              </p:cNvSpPr>
              <p:nvPr/>
            </p:nvSpPr>
            <p:spPr bwMode="auto">
              <a:xfrm>
                <a:off x="154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49" name="Rectangle 367">
                <a:extLst>
                  <a:ext uri="{FF2B5EF4-FFF2-40B4-BE49-F238E27FC236}">
                    <a16:creationId xmlns:a16="http://schemas.microsoft.com/office/drawing/2014/main" id="{6F24B392-6FF4-4B7D-B8F8-F12F0E54D9AF}"/>
                  </a:ext>
                </a:extLst>
              </p:cNvPr>
              <p:cNvSpPr>
                <a:spLocks noChangeArrowheads="1"/>
              </p:cNvSpPr>
              <p:nvPr/>
            </p:nvSpPr>
            <p:spPr bwMode="auto">
              <a:xfrm>
                <a:off x="156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0" name="Rectangle 368">
                <a:extLst>
                  <a:ext uri="{FF2B5EF4-FFF2-40B4-BE49-F238E27FC236}">
                    <a16:creationId xmlns:a16="http://schemas.microsoft.com/office/drawing/2014/main" id="{889DFA1C-7F81-476E-A7C2-03CF1C7692F8}"/>
                  </a:ext>
                </a:extLst>
              </p:cNvPr>
              <p:cNvSpPr>
                <a:spLocks noChangeArrowheads="1"/>
              </p:cNvSpPr>
              <p:nvPr/>
            </p:nvSpPr>
            <p:spPr bwMode="auto">
              <a:xfrm>
                <a:off x="158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1" name="Rectangle 369">
                <a:extLst>
                  <a:ext uri="{FF2B5EF4-FFF2-40B4-BE49-F238E27FC236}">
                    <a16:creationId xmlns:a16="http://schemas.microsoft.com/office/drawing/2014/main" id="{F65B40A3-08DD-40AF-850A-EA7FFF0895E2}"/>
                  </a:ext>
                </a:extLst>
              </p:cNvPr>
              <p:cNvSpPr>
                <a:spLocks noChangeArrowheads="1"/>
              </p:cNvSpPr>
              <p:nvPr/>
            </p:nvSpPr>
            <p:spPr bwMode="auto">
              <a:xfrm>
                <a:off x="160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2" name="Rectangle 370">
                <a:extLst>
                  <a:ext uri="{FF2B5EF4-FFF2-40B4-BE49-F238E27FC236}">
                    <a16:creationId xmlns:a16="http://schemas.microsoft.com/office/drawing/2014/main" id="{A929AE1E-FC27-4581-B0E4-70A2D8E19277}"/>
                  </a:ext>
                </a:extLst>
              </p:cNvPr>
              <p:cNvSpPr>
                <a:spLocks noChangeArrowheads="1"/>
              </p:cNvSpPr>
              <p:nvPr/>
            </p:nvSpPr>
            <p:spPr bwMode="auto">
              <a:xfrm>
                <a:off x="163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3" name="Rectangle 371">
                <a:extLst>
                  <a:ext uri="{FF2B5EF4-FFF2-40B4-BE49-F238E27FC236}">
                    <a16:creationId xmlns:a16="http://schemas.microsoft.com/office/drawing/2014/main" id="{AB9D5ADC-0EF7-4C2A-BBF4-13CA05807994}"/>
                  </a:ext>
                </a:extLst>
              </p:cNvPr>
              <p:cNvSpPr>
                <a:spLocks noChangeArrowheads="1"/>
              </p:cNvSpPr>
              <p:nvPr/>
            </p:nvSpPr>
            <p:spPr bwMode="auto">
              <a:xfrm>
                <a:off x="165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4" name="Rectangle 372">
                <a:extLst>
                  <a:ext uri="{FF2B5EF4-FFF2-40B4-BE49-F238E27FC236}">
                    <a16:creationId xmlns:a16="http://schemas.microsoft.com/office/drawing/2014/main" id="{F0ADDFD4-78AB-421E-A66C-22325474FB75}"/>
                  </a:ext>
                </a:extLst>
              </p:cNvPr>
              <p:cNvSpPr>
                <a:spLocks noChangeArrowheads="1"/>
              </p:cNvSpPr>
              <p:nvPr/>
            </p:nvSpPr>
            <p:spPr bwMode="auto">
              <a:xfrm>
                <a:off x="167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5" name="Rectangle 373">
                <a:extLst>
                  <a:ext uri="{FF2B5EF4-FFF2-40B4-BE49-F238E27FC236}">
                    <a16:creationId xmlns:a16="http://schemas.microsoft.com/office/drawing/2014/main" id="{580EF38D-FB0D-4228-B676-BA0E2527D24D}"/>
                  </a:ext>
                </a:extLst>
              </p:cNvPr>
              <p:cNvSpPr>
                <a:spLocks noChangeArrowheads="1"/>
              </p:cNvSpPr>
              <p:nvPr/>
            </p:nvSpPr>
            <p:spPr bwMode="auto">
              <a:xfrm>
                <a:off x="169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6" name="Rectangle 374">
                <a:extLst>
                  <a:ext uri="{FF2B5EF4-FFF2-40B4-BE49-F238E27FC236}">
                    <a16:creationId xmlns:a16="http://schemas.microsoft.com/office/drawing/2014/main" id="{26642E5D-EC06-4997-9896-B2D13FF5F98A}"/>
                  </a:ext>
                </a:extLst>
              </p:cNvPr>
              <p:cNvSpPr>
                <a:spLocks noChangeArrowheads="1"/>
              </p:cNvSpPr>
              <p:nvPr/>
            </p:nvSpPr>
            <p:spPr bwMode="auto">
              <a:xfrm>
                <a:off x="171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7" name="Rectangle 375">
                <a:extLst>
                  <a:ext uri="{FF2B5EF4-FFF2-40B4-BE49-F238E27FC236}">
                    <a16:creationId xmlns:a16="http://schemas.microsoft.com/office/drawing/2014/main" id="{E99931B1-4BA8-4A40-9E89-8006C6799289}"/>
                  </a:ext>
                </a:extLst>
              </p:cNvPr>
              <p:cNvSpPr>
                <a:spLocks noChangeArrowheads="1"/>
              </p:cNvSpPr>
              <p:nvPr/>
            </p:nvSpPr>
            <p:spPr bwMode="auto">
              <a:xfrm>
                <a:off x="174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8" name="Rectangle 376">
                <a:extLst>
                  <a:ext uri="{FF2B5EF4-FFF2-40B4-BE49-F238E27FC236}">
                    <a16:creationId xmlns:a16="http://schemas.microsoft.com/office/drawing/2014/main" id="{EC8F9CC0-33E6-40C8-A71D-CE82224DE678}"/>
                  </a:ext>
                </a:extLst>
              </p:cNvPr>
              <p:cNvSpPr>
                <a:spLocks noChangeArrowheads="1"/>
              </p:cNvSpPr>
              <p:nvPr/>
            </p:nvSpPr>
            <p:spPr bwMode="auto">
              <a:xfrm>
                <a:off x="176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59" name="Rectangle 377">
                <a:extLst>
                  <a:ext uri="{FF2B5EF4-FFF2-40B4-BE49-F238E27FC236}">
                    <a16:creationId xmlns:a16="http://schemas.microsoft.com/office/drawing/2014/main" id="{84EA36F1-112D-4FF9-9B97-0426C5D10D82}"/>
                  </a:ext>
                </a:extLst>
              </p:cNvPr>
              <p:cNvSpPr>
                <a:spLocks noChangeArrowheads="1"/>
              </p:cNvSpPr>
              <p:nvPr/>
            </p:nvSpPr>
            <p:spPr bwMode="auto">
              <a:xfrm>
                <a:off x="178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0" name="Rectangle 378">
                <a:extLst>
                  <a:ext uri="{FF2B5EF4-FFF2-40B4-BE49-F238E27FC236}">
                    <a16:creationId xmlns:a16="http://schemas.microsoft.com/office/drawing/2014/main" id="{1B1CF683-CB45-401D-853A-05ACB2C8E758}"/>
                  </a:ext>
                </a:extLst>
              </p:cNvPr>
              <p:cNvSpPr>
                <a:spLocks noChangeArrowheads="1"/>
              </p:cNvSpPr>
              <p:nvPr/>
            </p:nvSpPr>
            <p:spPr bwMode="auto">
              <a:xfrm>
                <a:off x="180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1" name="Rectangle 379">
                <a:extLst>
                  <a:ext uri="{FF2B5EF4-FFF2-40B4-BE49-F238E27FC236}">
                    <a16:creationId xmlns:a16="http://schemas.microsoft.com/office/drawing/2014/main" id="{DA545787-DFCF-42DD-8F46-6E84D9887A03}"/>
                  </a:ext>
                </a:extLst>
              </p:cNvPr>
              <p:cNvSpPr>
                <a:spLocks noChangeArrowheads="1"/>
              </p:cNvSpPr>
              <p:nvPr/>
            </p:nvSpPr>
            <p:spPr bwMode="auto">
              <a:xfrm>
                <a:off x="182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2" name="Rectangle 380">
                <a:extLst>
                  <a:ext uri="{FF2B5EF4-FFF2-40B4-BE49-F238E27FC236}">
                    <a16:creationId xmlns:a16="http://schemas.microsoft.com/office/drawing/2014/main" id="{98CE4267-F571-4D8F-9B6D-484C7DB59D28}"/>
                  </a:ext>
                </a:extLst>
              </p:cNvPr>
              <p:cNvSpPr>
                <a:spLocks noChangeArrowheads="1"/>
              </p:cNvSpPr>
              <p:nvPr/>
            </p:nvSpPr>
            <p:spPr bwMode="auto">
              <a:xfrm>
                <a:off x="184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3" name="Rectangle 381">
                <a:extLst>
                  <a:ext uri="{FF2B5EF4-FFF2-40B4-BE49-F238E27FC236}">
                    <a16:creationId xmlns:a16="http://schemas.microsoft.com/office/drawing/2014/main" id="{C88477DE-A84C-41AD-AC71-F4C473BCA81E}"/>
                  </a:ext>
                </a:extLst>
              </p:cNvPr>
              <p:cNvSpPr>
                <a:spLocks noChangeArrowheads="1"/>
              </p:cNvSpPr>
              <p:nvPr/>
            </p:nvSpPr>
            <p:spPr bwMode="auto">
              <a:xfrm>
                <a:off x="187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4" name="Rectangle 382">
                <a:extLst>
                  <a:ext uri="{FF2B5EF4-FFF2-40B4-BE49-F238E27FC236}">
                    <a16:creationId xmlns:a16="http://schemas.microsoft.com/office/drawing/2014/main" id="{34DF9FED-7499-4CDE-B047-78CB46153289}"/>
                  </a:ext>
                </a:extLst>
              </p:cNvPr>
              <p:cNvSpPr>
                <a:spLocks noChangeArrowheads="1"/>
              </p:cNvSpPr>
              <p:nvPr/>
            </p:nvSpPr>
            <p:spPr bwMode="auto">
              <a:xfrm>
                <a:off x="189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5" name="Rectangle 383">
                <a:extLst>
                  <a:ext uri="{FF2B5EF4-FFF2-40B4-BE49-F238E27FC236}">
                    <a16:creationId xmlns:a16="http://schemas.microsoft.com/office/drawing/2014/main" id="{5333A4F3-F710-4466-816B-33BEA70F3825}"/>
                  </a:ext>
                </a:extLst>
              </p:cNvPr>
              <p:cNvSpPr>
                <a:spLocks noChangeArrowheads="1"/>
              </p:cNvSpPr>
              <p:nvPr/>
            </p:nvSpPr>
            <p:spPr bwMode="auto">
              <a:xfrm>
                <a:off x="191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6" name="Rectangle 384">
                <a:extLst>
                  <a:ext uri="{FF2B5EF4-FFF2-40B4-BE49-F238E27FC236}">
                    <a16:creationId xmlns:a16="http://schemas.microsoft.com/office/drawing/2014/main" id="{90AA0368-6135-4EEE-9E4D-64AD7C86BAF9}"/>
                  </a:ext>
                </a:extLst>
              </p:cNvPr>
              <p:cNvSpPr>
                <a:spLocks noChangeArrowheads="1"/>
              </p:cNvSpPr>
              <p:nvPr/>
            </p:nvSpPr>
            <p:spPr bwMode="auto">
              <a:xfrm>
                <a:off x="193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7" name="Rectangle 385">
                <a:extLst>
                  <a:ext uri="{FF2B5EF4-FFF2-40B4-BE49-F238E27FC236}">
                    <a16:creationId xmlns:a16="http://schemas.microsoft.com/office/drawing/2014/main" id="{8BBA53AE-B208-4870-99F8-30EECF85573F}"/>
                  </a:ext>
                </a:extLst>
              </p:cNvPr>
              <p:cNvSpPr>
                <a:spLocks noChangeArrowheads="1"/>
              </p:cNvSpPr>
              <p:nvPr/>
            </p:nvSpPr>
            <p:spPr bwMode="auto">
              <a:xfrm>
                <a:off x="195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8" name="Rectangle 386">
                <a:extLst>
                  <a:ext uri="{FF2B5EF4-FFF2-40B4-BE49-F238E27FC236}">
                    <a16:creationId xmlns:a16="http://schemas.microsoft.com/office/drawing/2014/main" id="{2F8E627F-ABC0-4ED9-81D6-0407219B28C7}"/>
                  </a:ext>
                </a:extLst>
              </p:cNvPr>
              <p:cNvSpPr>
                <a:spLocks noChangeArrowheads="1"/>
              </p:cNvSpPr>
              <p:nvPr/>
            </p:nvSpPr>
            <p:spPr bwMode="auto">
              <a:xfrm>
                <a:off x="198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69" name="Rectangle 387">
                <a:extLst>
                  <a:ext uri="{FF2B5EF4-FFF2-40B4-BE49-F238E27FC236}">
                    <a16:creationId xmlns:a16="http://schemas.microsoft.com/office/drawing/2014/main" id="{0BB73420-2473-4BA8-8537-CED6859FD5D9}"/>
                  </a:ext>
                </a:extLst>
              </p:cNvPr>
              <p:cNvSpPr>
                <a:spLocks noChangeArrowheads="1"/>
              </p:cNvSpPr>
              <p:nvPr/>
            </p:nvSpPr>
            <p:spPr bwMode="auto">
              <a:xfrm>
                <a:off x="200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0" name="Rectangle 388">
                <a:extLst>
                  <a:ext uri="{FF2B5EF4-FFF2-40B4-BE49-F238E27FC236}">
                    <a16:creationId xmlns:a16="http://schemas.microsoft.com/office/drawing/2014/main" id="{E7096AA8-3A69-41C3-B1F4-EC45FFAC214C}"/>
                  </a:ext>
                </a:extLst>
              </p:cNvPr>
              <p:cNvSpPr>
                <a:spLocks noChangeArrowheads="1"/>
              </p:cNvSpPr>
              <p:nvPr/>
            </p:nvSpPr>
            <p:spPr bwMode="auto">
              <a:xfrm>
                <a:off x="202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1" name="Rectangle 389">
                <a:extLst>
                  <a:ext uri="{FF2B5EF4-FFF2-40B4-BE49-F238E27FC236}">
                    <a16:creationId xmlns:a16="http://schemas.microsoft.com/office/drawing/2014/main" id="{162F1ED1-5489-41AD-BA45-F35C558BCE21}"/>
                  </a:ext>
                </a:extLst>
              </p:cNvPr>
              <p:cNvSpPr>
                <a:spLocks noChangeArrowheads="1"/>
              </p:cNvSpPr>
              <p:nvPr/>
            </p:nvSpPr>
            <p:spPr bwMode="auto">
              <a:xfrm>
                <a:off x="204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2" name="Rectangle 390">
                <a:extLst>
                  <a:ext uri="{FF2B5EF4-FFF2-40B4-BE49-F238E27FC236}">
                    <a16:creationId xmlns:a16="http://schemas.microsoft.com/office/drawing/2014/main" id="{EE0592E9-165D-4EE9-9B96-61B9C5319DD5}"/>
                  </a:ext>
                </a:extLst>
              </p:cNvPr>
              <p:cNvSpPr>
                <a:spLocks noChangeArrowheads="1"/>
              </p:cNvSpPr>
              <p:nvPr/>
            </p:nvSpPr>
            <p:spPr bwMode="auto">
              <a:xfrm>
                <a:off x="206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3" name="Rectangle 391">
                <a:extLst>
                  <a:ext uri="{FF2B5EF4-FFF2-40B4-BE49-F238E27FC236}">
                    <a16:creationId xmlns:a16="http://schemas.microsoft.com/office/drawing/2014/main" id="{10589EE8-BBBF-489F-AE66-90297FD92C56}"/>
                  </a:ext>
                </a:extLst>
              </p:cNvPr>
              <p:cNvSpPr>
                <a:spLocks noChangeArrowheads="1"/>
              </p:cNvSpPr>
              <p:nvPr/>
            </p:nvSpPr>
            <p:spPr bwMode="auto">
              <a:xfrm>
                <a:off x="209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4" name="Rectangle 392">
                <a:extLst>
                  <a:ext uri="{FF2B5EF4-FFF2-40B4-BE49-F238E27FC236}">
                    <a16:creationId xmlns:a16="http://schemas.microsoft.com/office/drawing/2014/main" id="{8F35E33D-80CF-4A66-BD1A-6D25A789141F}"/>
                  </a:ext>
                </a:extLst>
              </p:cNvPr>
              <p:cNvSpPr>
                <a:spLocks noChangeArrowheads="1"/>
              </p:cNvSpPr>
              <p:nvPr/>
            </p:nvSpPr>
            <p:spPr bwMode="auto">
              <a:xfrm>
                <a:off x="211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5" name="Rectangle 393">
                <a:extLst>
                  <a:ext uri="{FF2B5EF4-FFF2-40B4-BE49-F238E27FC236}">
                    <a16:creationId xmlns:a16="http://schemas.microsoft.com/office/drawing/2014/main" id="{47098BED-6D87-403B-BE02-B757DE8B7627}"/>
                  </a:ext>
                </a:extLst>
              </p:cNvPr>
              <p:cNvSpPr>
                <a:spLocks noChangeArrowheads="1"/>
              </p:cNvSpPr>
              <p:nvPr/>
            </p:nvSpPr>
            <p:spPr bwMode="auto">
              <a:xfrm>
                <a:off x="213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6" name="Rectangle 394">
                <a:extLst>
                  <a:ext uri="{FF2B5EF4-FFF2-40B4-BE49-F238E27FC236}">
                    <a16:creationId xmlns:a16="http://schemas.microsoft.com/office/drawing/2014/main" id="{FD92C5C6-4433-4C68-9BBA-46C7944B3B7B}"/>
                  </a:ext>
                </a:extLst>
              </p:cNvPr>
              <p:cNvSpPr>
                <a:spLocks noChangeArrowheads="1"/>
              </p:cNvSpPr>
              <p:nvPr/>
            </p:nvSpPr>
            <p:spPr bwMode="auto">
              <a:xfrm>
                <a:off x="215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7" name="Rectangle 395">
                <a:extLst>
                  <a:ext uri="{FF2B5EF4-FFF2-40B4-BE49-F238E27FC236}">
                    <a16:creationId xmlns:a16="http://schemas.microsoft.com/office/drawing/2014/main" id="{67922B13-95BE-4EBF-AAA9-7F8945653F78}"/>
                  </a:ext>
                </a:extLst>
              </p:cNvPr>
              <p:cNvSpPr>
                <a:spLocks noChangeArrowheads="1"/>
              </p:cNvSpPr>
              <p:nvPr/>
            </p:nvSpPr>
            <p:spPr bwMode="auto">
              <a:xfrm>
                <a:off x="217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8" name="Rectangle 396">
                <a:extLst>
                  <a:ext uri="{FF2B5EF4-FFF2-40B4-BE49-F238E27FC236}">
                    <a16:creationId xmlns:a16="http://schemas.microsoft.com/office/drawing/2014/main" id="{AADF6DA8-3379-4176-9DA6-0C0AB756E288}"/>
                  </a:ext>
                </a:extLst>
              </p:cNvPr>
              <p:cNvSpPr>
                <a:spLocks noChangeArrowheads="1"/>
              </p:cNvSpPr>
              <p:nvPr/>
            </p:nvSpPr>
            <p:spPr bwMode="auto">
              <a:xfrm>
                <a:off x="220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79" name="Rectangle 397">
                <a:extLst>
                  <a:ext uri="{FF2B5EF4-FFF2-40B4-BE49-F238E27FC236}">
                    <a16:creationId xmlns:a16="http://schemas.microsoft.com/office/drawing/2014/main" id="{FA23E348-F0C2-4FA1-932C-98AFFD26F061}"/>
                  </a:ext>
                </a:extLst>
              </p:cNvPr>
              <p:cNvSpPr>
                <a:spLocks noChangeArrowheads="1"/>
              </p:cNvSpPr>
              <p:nvPr/>
            </p:nvSpPr>
            <p:spPr bwMode="auto">
              <a:xfrm>
                <a:off x="222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0" name="Rectangle 398">
                <a:extLst>
                  <a:ext uri="{FF2B5EF4-FFF2-40B4-BE49-F238E27FC236}">
                    <a16:creationId xmlns:a16="http://schemas.microsoft.com/office/drawing/2014/main" id="{F1B77DCD-0DE5-4F9B-9A44-A464B02249E7}"/>
                  </a:ext>
                </a:extLst>
              </p:cNvPr>
              <p:cNvSpPr>
                <a:spLocks noChangeArrowheads="1"/>
              </p:cNvSpPr>
              <p:nvPr/>
            </p:nvSpPr>
            <p:spPr bwMode="auto">
              <a:xfrm>
                <a:off x="224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1" name="Rectangle 399">
                <a:extLst>
                  <a:ext uri="{FF2B5EF4-FFF2-40B4-BE49-F238E27FC236}">
                    <a16:creationId xmlns:a16="http://schemas.microsoft.com/office/drawing/2014/main" id="{EF8DF651-3C7F-4F2D-8402-6F9962D82CB2}"/>
                  </a:ext>
                </a:extLst>
              </p:cNvPr>
              <p:cNvSpPr>
                <a:spLocks noChangeArrowheads="1"/>
              </p:cNvSpPr>
              <p:nvPr/>
            </p:nvSpPr>
            <p:spPr bwMode="auto">
              <a:xfrm>
                <a:off x="2267" y="333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2" name="Rectangle 400">
                <a:extLst>
                  <a:ext uri="{FF2B5EF4-FFF2-40B4-BE49-F238E27FC236}">
                    <a16:creationId xmlns:a16="http://schemas.microsoft.com/office/drawing/2014/main" id="{208EC4F2-3B0E-4F08-A6EE-D1232661DD73}"/>
                  </a:ext>
                </a:extLst>
              </p:cNvPr>
              <p:cNvSpPr>
                <a:spLocks noChangeArrowheads="1"/>
              </p:cNvSpPr>
              <p:nvPr/>
            </p:nvSpPr>
            <p:spPr bwMode="auto">
              <a:xfrm>
                <a:off x="228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3" name="Rectangle 401">
                <a:extLst>
                  <a:ext uri="{FF2B5EF4-FFF2-40B4-BE49-F238E27FC236}">
                    <a16:creationId xmlns:a16="http://schemas.microsoft.com/office/drawing/2014/main" id="{9194FBE7-9331-4C33-9D11-DFB6038EEC24}"/>
                  </a:ext>
                </a:extLst>
              </p:cNvPr>
              <p:cNvSpPr>
                <a:spLocks noChangeArrowheads="1"/>
              </p:cNvSpPr>
              <p:nvPr/>
            </p:nvSpPr>
            <p:spPr bwMode="auto">
              <a:xfrm>
                <a:off x="231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4" name="Rectangle 402">
                <a:extLst>
                  <a:ext uri="{FF2B5EF4-FFF2-40B4-BE49-F238E27FC236}">
                    <a16:creationId xmlns:a16="http://schemas.microsoft.com/office/drawing/2014/main" id="{CEEB6701-2CBD-4F7F-940C-F7C9D6D9BA21}"/>
                  </a:ext>
                </a:extLst>
              </p:cNvPr>
              <p:cNvSpPr>
                <a:spLocks noChangeArrowheads="1"/>
              </p:cNvSpPr>
              <p:nvPr/>
            </p:nvSpPr>
            <p:spPr bwMode="auto">
              <a:xfrm>
                <a:off x="233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5" name="Rectangle 403">
                <a:extLst>
                  <a:ext uri="{FF2B5EF4-FFF2-40B4-BE49-F238E27FC236}">
                    <a16:creationId xmlns:a16="http://schemas.microsoft.com/office/drawing/2014/main" id="{A12F2418-97CA-4130-B608-4A1115F05BD4}"/>
                  </a:ext>
                </a:extLst>
              </p:cNvPr>
              <p:cNvSpPr>
                <a:spLocks noChangeArrowheads="1"/>
              </p:cNvSpPr>
              <p:nvPr/>
            </p:nvSpPr>
            <p:spPr bwMode="auto">
              <a:xfrm>
                <a:off x="235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6" name="Rectangle 404">
                <a:extLst>
                  <a:ext uri="{FF2B5EF4-FFF2-40B4-BE49-F238E27FC236}">
                    <a16:creationId xmlns:a16="http://schemas.microsoft.com/office/drawing/2014/main" id="{AF0AF2DD-E299-406A-857D-81F3D687B62D}"/>
                  </a:ext>
                </a:extLst>
              </p:cNvPr>
              <p:cNvSpPr>
                <a:spLocks noChangeArrowheads="1"/>
              </p:cNvSpPr>
              <p:nvPr/>
            </p:nvSpPr>
            <p:spPr bwMode="auto">
              <a:xfrm>
                <a:off x="237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287" name="Rectangle 405">
                <a:extLst>
                  <a:ext uri="{FF2B5EF4-FFF2-40B4-BE49-F238E27FC236}">
                    <a16:creationId xmlns:a16="http://schemas.microsoft.com/office/drawing/2014/main" id="{F3836F6B-B1C1-4F59-8281-DF00FA1A9433}"/>
                  </a:ext>
                </a:extLst>
              </p:cNvPr>
              <p:cNvSpPr>
                <a:spLocks noChangeArrowheads="1"/>
              </p:cNvSpPr>
              <p:nvPr/>
            </p:nvSpPr>
            <p:spPr bwMode="auto">
              <a:xfrm>
                <a:off x="239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grpSp>
          <p:nvGrpSpPr>
            <p:cNvPr id="6" name="Group 607">
              <a:extLst>
                <a:ext uri="{FF2B5EF4-FFF2-40B4-BE49-F238E27FC236}">
                  <a16:creationId xmlns:a16="http://schemas.microsoft.com/office/drawing/2014/main" id="{4E5F985C-5A2D-4139-B973-65CB19696403}"/>
                </a:ext>
              </a:extLst>
            </p:cNvPr>
            <p:cNvGrpSpPr>
              <a:grpSpLocks/>
            </p:cNvGrpSpPr>
            <p:nvPr/>
          </p:nvGrpSpPr>
          <p:grpSpPr bwMode="auto">
            <a:xfrm>
              <a:off x="5" y="1424"/>
              <a:ext cx="3173" cy="2390"/>
              <a:chOff x="5" y="1424"/>
              <a:chExt cx="3173" cy="2390"/>
            </a:xfrm>
          </p:grpSpPr>
          <p:sp>
            <p:nvSpPr>
              <p:cNvPr id="62888" name="Rectangle 407">
                <a:extLst>
                  <a:ext uri="{FF2B5EF4-FFF2-40B4-BE49-F238E27FC236}">
                    <a16:creationId xmlns:a16="http://schemas.microsoft.com/office/drawing/2014/main" id="{E1F127E1-6671-4EA1-AF7F-2224E67AAAFF}"/>
                  </a:ext>
                </a:extLst>
              </p:cNvPr>
              <p:cNvSpPr>
                <a:spLocks noChangeArrowheads="1"/>
              </p:cNvSpPr>
              <p:nvPr/>
            </p:nvSpPr>
            <p:spPr bwMode="auto">
              <a:xfrm>
                <a:off x="242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9" name="Rectangle 408">
                <a:extLst>
                  <a:ext uri="{FF2B5EF4-FFF2-40B4-BE49-F238E27FC236}">
                    <a16:creationId xmlns:a16="http://schemas.microsoft.com/office/drawing/2014/main" id="{20E3376E-262B-42A0-AC51-C0E0CF663A0D}"/>
                  </a:ext>
                </a:extLst>
              </p:cNvPr>
              <p:cNvSpPr>
                <a:spLocks noChangeArrowheads="1"/>
              </p:cNvSpPr>
              <p:nvPr/>
            </p:nvSpPr>
            <p:spPr bwMode="auto">
              <a:xfrm>
                <a:off x="244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0" name="Rectangle 409">
                <a:extLst>
                  <a:ext uri="{FF2B5EF4-FFF2-40B4-BE49-F238E27FC236}">
                    <a16:creationId xmlns:a16="http://schemas.microsoft.com/office/drawing/2014/main" id="{5AD451D3-C8F6-481E-88AC-C4FD734C3EE5}"/>
                  </a:ext>
                </a:extLst>
              </p:cNvPr>
              <p:cNvSpPr>
                <a:spLocks noChangeArrowheads="1"/>
              </p:cNvSpPr>
              <p:nvPr/>
            </p:nvSpPr>
            <p:spPr bwMode="auto">
              <a:xfrm>
                <a:off x="246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1" name="Rectangle 410">
                <a:extLst>
                  <a:ext uri="{FF2B5EF4-FFF2-40B4-BE49-F238E27FC236}">
                    <a16:creationId xmlns:a16="http://schemas.microsoft.com/office/drawing/2014/main" id="{3295DC8A-0D34-4FCA-A08D-CF2E37939E4E}"/>
                  </a:ext>
                </a:extLst>
              </p:cNvPr>
              <p:cNvSpPr>
                <a:spLocks noChangeArrowheads="1"/>
              </p:cNvSpPr>
              <p:nvPr/>
            </p:nvSpPr>
            <p:spPr bwMode="auto">
              <a:xfrm>
                <a:off x="248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2" name="Rectangle 411">
                <a:extLst>
                  <a:ext uri="{FF2B5EF4-FFF2-40B4-BE49-F238E27FC236}">
                    <a16:creationId xmlns:a16="http://schemas.microsoft.com/office/drawing/2014/main" id="{7B795FB7-CD5E-4112-832E-1AF4B805B510}"/>
                  </a:ext>
                </a:extLst>
              </p:cNvPr>
              <p:cNvSpPr>
                <a:spLocks noChangeArrowheads="1"/>
              </p:cNvSpPr>
              <p:nvPr/>
            </p:nvSpPr>
            <p:spPr bwMode="auto">
              <a:xfrm>
                <a:off x="250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3" name="Rectangle 412">
                <a:extLst>
                  <a:ext uri="{FF2B5EF4-FFF2-40B4-BE49-F238E27FC236}">
                    <a16:creationId xmlns:a16="http://schemas.microsoft.com/office/drawing/2014/main" id="{7411D3F0-7C12-4CB4-B998-42B7F87E961D}"/>
                  </a:ext>
                </a:extLst>
              </p:cNvPr>
              <p:cNvSpPr>
                <a:spLocks noChangeArrowheads="1"/>
              </p:cNvSpPr>
              <p:nvPr/>
            </p:nvSpPr>
            <p:spPr bwMode="auto">
              <a:xfrm>
                <a:off x="253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4" name="Rectangle 413">
                <a:extLst>
                  <a:ext uri="{FF2B5EF4-FFF2-40B4-BE49-F238E27FC236}">
                    <a16:creationId xmlns:a16="http://schemas.microsoft.com/office/drawing/2014/main" id="{148637C3-F0C2-4CB8-BDF9-BE29AC030C12}"/>
                  </a:ext>
                </a:extLst>
              </p:cNvPr>
              <p:cNvSpPr>
                <a:spLocks noChangeArrowheads="1"/>
              </p:cNvSpPr>
              <p:nvPr/>
            </p:nvSpPr>
            <p:spPr bwMode="auto">
              <a:xfrm>
                <a:off x="255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5" name="Rectangle 414">
                <a:extLst>
                  <a:ext uri="{FF2B5EF4-FFF2-40B4-BE49-F238E27FC236}">
                    <a16:creationId xmlns:a16="http://schemas.microsoft.com/office/drawing/2014/main" id="{BFC90777-937D-4509-96FF-1999FCFB696A}"/>
                  </a:ext>
                </a:extLst>
              </p:cNvPr>
              <p:cNvSpPr>
                <a:spLocks noChangeArrowheads="1"/>
              </p:cNvSpPr>
              <p:nvPr/>
            </p:nvSpPr>
            <p:spPr bwMode="auto">
              <a:xfrm>
                <a:off x="257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6" name="Rectangle 415">
                <a:extLst>
                  <a:ext uri="{FF2B5EF4-FFF2-40B4-BE49-F238E27FC236}">
                    <a16:creationId xmlns:a16="http://schemas.microsoft.com/office/drawing/2014/main" id="{4CD7041E-B76E-4AE7-AD42-7745D2884001}"/>
                  </a:ext>
                </a:extLst>
              </p:cNvPr>
              <p:cNvSpPr>
                <a:spLocks noChangeArrowheads="1"/>
              </p:cNvSpPr>
              <p:nvPr/>
            </p:nvSpPr>
            <p:spPr bwMode="auto">
              <a:xfrm>
                <a:off x="259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7" name="Rectangle 416">
                <a:extLst>
                  <a:ext uri="{FF2B5EF4-FFF2-40B4-BE49-F238E27FC236}">
                    <a16:creationId xmlns:a16="http://schemas.microsoft.com/office/drawing/2014/main" id="{0B5C30F8-FC7E-43FD-A311-55B8031E17C4}"/>
                  </a:ext>
                </a:extLst>
              </p:cNvPr>
              <p:cNvSpPr>
                <a:spLocks noChangeArrowheads="1"/>
              </p:cNvSpPr>
              <p:nvPr/>
            </p:nvSpPr>
            <p:spPr bwMode="auto">
              <a:xfrm>
                <a:off x="2618"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8" name="Rectangle 417">
                <a:extLst>
                  <a:ext uri="{FF2B5EF4-FFF2-40B4-BE49-F238E27FC236}">
                    <a16:creationId xmlns:a16="http://schemas.microsoft.com/office/drawing/2014/main" id="{969A3574-74FF-4EC2-956B-78F4DBC36927}"/>
                  </a:ext>
                </a:extLst>
              </p:cNvPr>
              <p:cNvSpPr>
                <a:spLocks noChangeArrowheads="1"/>
              </p:cNvSpPr>
              <p:nvPr/>
            </p:nvSpPr>
            <p:spPr bwMode="auto">
              <a:xfrm>
                <a:off x="2640"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99" name="Rectangle 418">
                <a:extLst>
                  <a:ext uri="{FF2B5EF4-FFF2-40B4-BE49-F238E27FC236}">
                    <a16:creationId xmlns:a16="http://schemas.microsoft.com/office/drawing/2014/main" id="{E431B4EB-0BF5-41B1-8406-AF7989D68B3A}"/>
                  </a:ext>
                </a:extLst>
              </p:cNvPr>
              <p:cNvSpPr>
                <a:spLocks noChangeArrowheads="1"/>
              </p:cNvSpPr>
              <p:nvPr/>
            </p:nvSpPr>
            <p:spPr bwMode="auto">
              <a:xfrm>
                <a:off x="2662"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0" name="Rectangle 419">
                <a:extLst>
                  <a:ext uri="{FF2B5EF4-FFF2-40B4-BE49-F238E27FC236}">
                    <a16:creationId xmlns:a16="http://schemas.microsoft.com/office/drawing/2014/main" id="{807C3087-10C1-4F15-883F-BBA649BCDD6D}"/>
                  </a:ext>
                </a:extLst>
              </p:cNvPr>
              <p:cNvSpPr>
                <a:spLocks noChangeArrowheads="1"/>
              </p:cNvSpPr>
              <p:nvPr/>
            </p:nvSpPr>
            <p:spPr bwMode="auto">
              <a:xfrm>
                <a:off x="2684"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1" name="Rectangle 420">
                <a:extLst>
                  <a:ext uri="{FF2B5EF4-FFF2-40B4-BE49-F238E27FC236}">
                    <a16:creationId xmlns:a16="http://schemas.microsoft.com/office/drawing/2014/main" id="{C5CB5A95-FD50-43D7-B88C-D16E8DAA4E5D}"/>
                  </a:ext>
                </a:extLst>
              </p:cNvPr>
              <p:cNvSpPr>
                <a:spLocks noChangeArrowheads="1"/>
              </p:cNvSpPr>
              <p:nvPr/>
            </p:nvSpPr>
            <p:spPr bwMode="auto">
              <a:xfrm>
                <a:off x="2706"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2" name="Rectangle 421">
                <a:extLst>
                  <a:ext uri="{FF2B5EF4-FFF2-40B4-BE49-F238E27FC236}">
                    <a16:creationId xmlns:a16="http://schemas.microsoft.com/office/drawing/2014/main" id="{87934C36-8BB9-4804-B356-C57D036D9979}"/>
                  </a:ext>
                </a:extLst>
              </p:cNvPr>
              <p:cNvSpPr>
                <a:spLocks noChangeArrowheads="1"/>
              </p:cNvSpPr>
              <p:nvPr/>
            </p:nvSpPr>
            <p:spPr bwMode="auto">
              <a:xfrm>
                <a:off x="2728" y="3334"/>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3" name="Rectangle 422">
                <a:extLst>
                  <a:ext uri="{FF2B5EF4-FFF2-40B4-BE49-F238E27FC236}">
                    <a16:creationId xmlns:a16="http://schemas.microsoft.com/office/drawing/2014/main" id="{1F6267F9-ACB1-4914-A20C-894480B45372}"/>
                  </a:ext>
                </a:extLst>
              </p:cNvPr>
              <p:cNvSpPr>
                <a:spLocks noChangeArrowheads="1"/>
              </p:cNvSpPr>
              <p:nvPr/>
            </p:nvSpPr>
            <p:spPr bwMode="auto">
              <a:xfrm>
                <a:off x="274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4" name="Rectangle 423">
                <a:extLst>
                  <a:ext uri="{FF2B5EF4-FFF2-40B4-BE49-F238E27FC236}">
                    <a16:creationId xmlns:a16="http://schemas.microsoft.com/office/drawing/2014/main" id="{B74AE74C-E3B0-4280-9CF3-9D9199F689A3}"/>
                  </a:ext>
                </a:extLst>
              </p:cNvPr>
              <p:cNvSpPr>
                <a:spLocks noChangeArrowheads="1"/>
              </p:cNvSpPr>
              <p:nvPr/>
            </p:nvSpPr>
            <p:spPr bwMode="auto">
              <a:xfrm>
                <a:off x="277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5" name="Rectangle 424">
                <a:extLst>
                  <a:ext uri="{FF2B5EF4-FFF2-40B4-BE49-F238E27FC236}">
                    <a16:creationId xmlns:a16="http://schemas.microsoft.com/office/drawing/2014/main" id="{0AB54EA9-CF5D-4835-85E0-801D6AB6BA66}"/>
                  </a:ext>
                </a:extLst>
              </p:cNvPr>
              <p:cNvSpPr>
                <a:spLocks noChangeArrowheads="1"/>
              </p:cNvSpPr>
              <p:nvPr/>
            </p:nvSpPr>
            <p:spPr bwMode="auto">
              <a:xfrm>
                <a:off x="279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6" name="Rectangle 425">
                <a:extLst>
                  <a:ext uri="{FF2B5EF4-FFF2-40B4-BE49-F238E27FC236}">
                    <a16:creationId xmlns:a16="http://schemas.microsoft.com/office/drawing/2014/main" id="{70A45998-23CC-454B-B839-3779BBD28590}"/>
                  </a:ext>
                </a:extLst>
              </p:cNvPr>
              <p:cNvSpPr>
                <a:spLocks noChangeArrowheads="1"/>
              </p:cNvSpPr>
              <p:nvPr/>
            </p:nvSpPr>
            <p:spPr bwMode="auto">
              <a:xfrm>
                <a:off x="281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7" name="Rectangle 426">
                <a:extLst>
                  <a:ext uri="{FF2B5EF4-FFF2-40B4-BE49-F238E27FC236}">
                    <a16:creationId xmlns:a16="http://schemas.microsoft.com/office/drawing/2014/main" id="{AAD42D38-06A8-4AA6-8CE2-093CCE351FD9}"/>
                  </a:ext>
                </a:extLst>
              </p:cNvPr>
              <p:cNvSpPr>
                <a:spLocks noChangeArrowheads="1"/>
              </p:cNvSpPr>
              <p:nvPr/>
            </p:nvSpPr>
            <p:spPr bwMode="auto">
              <a:xfrm>
                <a:off x="283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8" name="Rectangle 427">
                <a:extLst>
                  <a:ext uri="{FF2B5EF4-FFF2-40B4-BE49-F238E27FC236}">
                    <a16:creationId xmlns:a16="http://schemas.microsoft.com/office/drawing/2014/main" id="{D31080A4-18AC-4994-B745-CF893A4A0201}"/>
                  </a:ext>
                </a:extLst>
              </p:cNvPr>
              <p:cNvSpPr>
                <a:spLocks noChangeArrowheads="1"/>
              </p:cNvSpPr>
              <p:nvPr/>
            </p:nvSpPr>
            <p:spPr bwMode="auto">
              <a:xfrm>
                <a:off x="285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09" name="Rectangle 428">
                <a:extLst>
                  <a:ext uri="{FF2B5EF4-FFF2-40B4-BE49-F238E27FC236}">
                    <a16:creationId xmlns:a16="http://schemas.microsoft.com/office/drawing/2014/main" id="{A1FA198C-4A75-44F9-AB02-F3825ED66190}"/>
                  </a:ext>
                </a:extLst>
              </p:cNvPr>
              <p:cNvSpPr>
                <a:spLocks noChangeArrowheads="1"/>
              </p:cNvSpPr>
              <p:nvPr/>
            </p:nvSpPr>
            <p:spPr bwMode="auto">
              <a:xfrm>
                <a:off x="288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0" name="Rectangle 429">
                <a:extLst>
                  <a:ext uri="{FF2B5EF4-FFF2-40B4-BE49-F238E27FC236}">
                    <a16:creationId xmlns:a16="http://schemas.microsoft.com/office/drawing/2014/main" id="{2C0495CD-1231-4AFC-B56E-90EDBE3EF276}"/>
                  </a:ext>
                </a:extLst>
              </p:cNvPr>
              <p:cNvSpPr>
                <a:spLocks noChangeArrowheads="1"/>
              </p:cNvSpPr>
              <p:nvPr/>
            </p:nvSpPr>
            <p:spPr bwMode="auto">
              <a:xfrm>
                <a:off x="290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1" name="Rectangle 430">
                <a:extLst>
                  <a:ext uri="{FF2B5EF4-FFF2-40B4-BE49-F238E27FC236}">
                    <a16:creationId xmlns:a16="http://schemas.microsoft.com/office/drawing/2014/main" id="{28F169E7-DC18-4BF3-980E-4E9A9B58AC54}"/>
                  </a:ext>
                </a:extLst>
              </p:cNvPr>
              <p:cNvSpPr>
                <a:spLocks noChangeArrowheads="1"/>
              </p:cNvSpPr>
              <p:nvPr/>
            </p:nvSpPr>
            <p:spPr bwMode="auto">
              <a:xfrm>
                <a:off x="292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2" name="Rectangle 431">
                <a:extLst>
                  <a:ext uri="{FF2B5EF4-FFF2-40B4-BE49-F238E27FC236}">
                    <a16:creationId xmlns:a16="http://schemas.microsoft.com/office/drawing/2014/main" id="{FF4C4141-D203-41A2-8B27-A9D4A01928E8}"/>
                  </a:ext>
                </a:extLst>
              </p:cNvPr>
              <p:cNvSpPr>
                <a:spLocks noChangeArrowheads="1"/>
              </p:cNvSpPr>
              <p:nvPr/>
            </p:nvSpPr>
            <p:spPr bwMode="auto">
              <a:xfrm>
                <a:off x="294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3" name="Rectangle 432">
                <a:extLst>
                  <a:ext uri="{FF2B5EF4-FFF2-40B4-BE49-F238E27FC236}">
                    <a16:creationId xmlns:a16="http://schemas.microsoft.com/office/drawing/2014/main" id="{4B05129B-DCCC-43AA-8FC0-24072FC36C85}"/>
                  </a:ext>
                </a:extLst>
              </p:cNvPr>
              <p:cNvSpPr>
                <a:spLocks noChangeArrowheads="1"/>
              </p:cNvSpPr>
              <p:nvPr/>
            </p:nvSpPr>
            <p:spPr bwMode="auto">
              <a:xfrm>
                <a:off x="296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4" name="Rectangle 433">
                <a:extLst>
                  <a:ext uri="{FF2B5EF4-FFF2-40B4-BE49-F238E27FC236}">
                    <a16:creationId xmlns:a16="http://schemas.microsoft.com/office/drawing/2014/main" id="{BD5E70DF-FDEF-4FC4-BE03-9B601E1E8436}"/>
                  </a:ext>
                </a:extLst>
              </p:cNvPr>
              <p:cNvSpPr>
                <a:spLocks noChangeArrowheads="1"/>
              </p:cNvSpPr>
              <p:nvPr/>
            </p:nvSpPr>
            <p:spPr bwMode="auto">
              <a:xfrm>
                <a:off x="299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5" name="Rectangle 434">
                <a:extLst>
                  <a:ext uri="{FF2B5EF4-FFF2-40B4-BE49-F238E27FC236}">
                    <a16:creationId xmlns:a16="http://schemas.microsoft.com/office/drawing/2014/main" id="{E7E2EB69-E347-4A09-8032-B13D72E0D250}"/>
                  </a:ext>
                </a:extLst>
              </p:cNvPr>
              <p:cNvSpPr>
                <a:spLocks noChangeArrowheads="1"/>
              </p:cNvSpPr>
              <p:nvPr/>
            </p:nvSpPr>
            <p:spPr bwMode="auto">
              <a:xfrm>
                <a:off x="301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6" name="Rectangle 435">
                <a:extLst>
                  <a:ext uri="{FF2B5EF4-FFF2-40B4-BE49-F238E27FC236}">
                    <a16:creationId xmlns:a16="http://schemas.microsoft.com/office/drawing/2014/main" id="{91074C87-5014-43C2-A634-2A504548F344}"/>
                  </a:ext>
                </a:extLst>
              </p:cNvPr>
              <p:cNvSpPr>
                <a:spLocks noChangeArrowheads="1"/>
              </p:cNvSpPr>
              <p:nvPr/>
            </p:nvSpPr>
            <p:spPr bwMode="auto">
              <a:xfrm>
                <a:off x="303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7" name="Rectangle 436">
                <a:extLst>
                  <a:ext uri="{FF2B5EF4-FFF2-40B4-BE49-F238E27FC236}">
                    <a16:creationId xmlns:a16="http://schemas.microsoft.com/office/drawing/2014/main" id="{0B0A04DC-7E20-494B-A1B0-0DFC62F2C6AC}"/>
                  </a:ext>
                </a:extLst>
              </p:cNvPr>
              <p:cNvSpPr>
                <a:spLocks noChangeArrowheads="1"/>
              </p:cNvSpPr>
              <p:nvPr/>
            </p:nvSpPr>
            <p:spPr bwMode="auto">
              <a:xfrm>
                <a:off x="305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8" name="Rectangle 437">
                <a:extLst>
                  <a:ext uri="{FF2B5EF4-FFF2-40B4-BE49-F238E27FC236}">
                    <a16:creationId xmlns:a16="http://schemas.microsoft.com/office/drawing/2014/main" id="{337F07EF-449B-4EA3-9DA3-FE3EA5C414A3}"/>
                  </a:ext>
                </a:extLst>
              </p:cNvPr>
              <p:cNvSpPr>
                <a:spLocks noChangeArrowheads="1"/>
              </p:cNvSpPr>
              <p:nvPr/>
            </p:nvSpPr>
            <p:spPr bwMode="auto">
              <a:xfrm>
                <a:off x="3079"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19" name="Rectangle 438">
                <a:extLst>
                  <a:ext uri="{FF2B5EF4-FFF2-40B4-BE49-F238E27FC236}">
                    <a16:creationId xmlns:a16="http://schemas.microsoft.com/office/drawing/2014/main" id="{0F30244F-D539-4BF6-9F55-888AD5097CFE}"/>
                  </a:ext>
                </a:extLst>
              </p:cNvPr>
              <p:cNvSpPr>
                <a:spLocks noChangeArrowheads="1"/>
              </p:cNvSpPr>
              <p:nvPr/>
            </p:nvSpPr>
            <p:spPr bwMode="auto">
              <a:xfrm>
                <a:off x="3101"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0" name="Rectangle 439">
                <a:extLst>
                  <a:ext uri="{FF2B5EF4-FFF2-40B4-BE49-F238E27FC236}">
                    <a16:creationId xmlns:a16="http://schemas.microsoft.com/office/drawing/2014/main" id="{2B0B6EE8-7C17-4BB1-ABCF-F8312E1C640D}"/>
                  </a:ext>
                </a:extLst>
              </p:cNvPr>
              <p:cNvSpPr>
                <a:spLocks noChangeArrowheads="1"/>
              </p:cNvSpPr>
              <p:nvPr/>
            </p:nvSpPr>
            <p:spPr bwMode="auto">
              <a:xfrm>
                <a:off x="3123"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1" name="Rectangle 440">
                <a:extLst>
                  <a:ext uri="{FF2B5EF4-FFF2-40B4-BE49-F238E27FC236}">
                    <a16:creationId xmlns:a16="http://schemas.microsoft.com/office/drawing/2014/main" id="{BF3E6A28-CF1A-4424-BCC0-210C085BEF71}"/>
                  </a:ext>
                </a:extLst>
              </p:cNvPr>
              <p:cNvSpPr>
                <a:spLocks noChangeArrowheads="1"/>
              </p:cNvSpPr>
              <p:nvPr/>
            </p:nvSpPr>
            <p:spPr bwMode="auto">
              <a:xfrm>
                <a:off x="3145"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2" name="Rectangle 441">
                <a:extLst>
                  <a:ext uri="{FF2B5EF4-FFF2-40B4-BE49-F238E27FC236}">
                    <a16:creationId xmlns:a16="http://schemas.microsoft.com/office/drawing/2014/main" id="{E35F5850-4FA5-4DA7-801D-C2329D19CAA6}"/>
                  </a:ext>
                </a:extLst>
              </p:cNvPr>
              <p:cNvSpPr>
                <a:spLocks noChangeArrowheads="1"/>
              </p:cNvSpPr>
              <p:nvPr/>
            </p:nvSpPr>
            <p:spPr bwMode="auto">
              <a:xfrm>
                <a:off x="3167" y="3334"/>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3" name="Rectangle 442">
                <a:extLst>
                  <a:ext uri="{FF2B5EF4-FFF2-40B4-BE49-F238E27FC236}">
                    <a16:creationId xmlns:a16="http://schemas.microsoft.com/office/drawing/2014/main" id="{B8C60C26-1EE9-49BB-953B-D8D6BBC1D5DA}"/>
                  </a:ext>
                </a:extLst>
              </p:cNvPr>
              <p:cNvSpPr>
                <a:spLocks noChangeArrowheads="1"/>
              </p:cNvSpPr>
              <p:nvPr/>
            </p:nvSpPr>
            <p:spPr bwMode="auto">
              <a:xfrm>
                <a:off x="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4" name="Rectangle 443">
                <a:extLst>
                  <a:ext uri="{FF2B5EF4-FFF2-40B4-BE49-F238E27FC236}">
                    <a16:creationId xmlns:a16="http://schemas.microsoft.com/office/drawing/2014/main" id="{C1885112-22F0-4EDC-AE9C-7115DAE6A12C}"/>
                  </a:ext>
                </a:extLst>
              </p:cNvPr>
              <p:cNvSpPr>
                <a:spLocks noChangeArrowheads="1"/>
              </p:cNvSpPr>
              <p:nvPr/>
            </p:nvSpPr>
            <p:spPr bwMode="auto">
              <a:xfrm>
                <a:off x="2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5" name="Rectangle 444">
                <a:extLst>
                  <a:ext uri="{FF2B5EF4-FFF2-40B4-BE49-F238E27FC236}">
                    <a16:creationId xmlns:a16="http://schemas.microsoft.com/office/drawing/2014/main" id="{FBCD5688-124B-480A-B62E-8F9793E984EA}"/>
                  </a:ext>
                </a:extLst>
              </p:cNvPr>
              <p:cNvSpPr>
                <a:spLocks noChangeArrowheads="1"/>
              </p:cNvSpPr>
              <p:nvPr/>
            </p:nvSpPr>
            <p:spPr bwMode="auto">
              <a:xfrm>
                <a:off x="4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6" name="Rectangle 445">
                <a:extLst>
                  <a:ext uri="{FF2B5EF4-FFF2-40B4-BE49-F238E27FC236}">
                    <a16:creationId xmlns:a16="http://schemas.microsoft.com/office/drawing/2014/main" id="{6D8465AA-9132-4466-9983-BAFF18AB55DC}"/>
                  </a:ext>
                </a:extLst>
              </p:cNvPr>
              <p:cNvSpPr>
                <a:spLocks noChangeArrowheads="1"/>
              </p:cNvSpPr>
              <p:nvPr/>
            </p:nvSpPr>
            <p:spPr bwMode="auto">
              <a:xfrm>
                <a:off x="7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7" name="Rectangle 446">
                <a:extLst>
                  <a:ext uri="{FF2B5EF4-FFF2-40B4-BE49-F238E27FC236}">
                    <a16:creationId xmlns:a16="http://schemas.microsoft.com/office/drawing/2014/main" id="{CC971855-4EC1-401B-88CF-1D0A66A16341}"/>
                  </a:ext>
                </a:extLst>
              </p:cNvPr>
              <p:cNvSpPr>
                <a:spLocks noChangeArrowheads="1"/>
              </p:cNvSpPr>
              <p:nvPr/>
            </p:nvSpPr>
            <p:spPr bwMode="auto">
              <a:xfrm>
                <a:off x="9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8" name="Rectangle 447">
                <a:extLst>
                  <a:ext uri="{FF2B5EF4-FFF2-40B4-BE49-F238E27FC236}">
                    <a16:creationId xmlns:a16="http://schemas.microsoft.com/office/drawing/2014/main" id="{4E017FD2-D2A8-4D9C-9086-45E3B9FB4B16}"/>
                  </a:ext>
                </a:extLst>
              </p:cNvPr>
              <p:cNvSpPr>
                <a:spLocks noChangeArrowheads="1"/>
              </p:cNvSpPr>
              <p:nvPr/>
            </p:nvSpPr>
            <p:spPr bwMode="auto">
              <a:xfrm>
                <a:off x="11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29" name="Rectangle 448">
                <a:extLst>
                  <a:ext uri="{FF2B5EF4-FFF2-40B4-BE49-F238E27FC236}">
                    <a16:creationId xmlns:a16="http://schemas.microsoft.com/office/drawing/2014/main" id="{868A8828-842D-4C93-87B9-D7532181CAF9}"/>
                  </a:ext>
                </a:extLst>
              </p:cNvPr>
              <p:cNvSpPr>
                <a:spLocks noChangeArrowheads="1"/>
              </p:cNvSpPr>
              <p:nvPr/>
            </p:nvSpPr>
            <p:spPr bwMode="auto">
              <a:xfrm>
                <a:off x="13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0" name="Rectangle 449">
                <a:extLst>
                  <a:ext uri="{FF2B5EF4-FFF2-40B4-BE49-F238E27FC236}">
                    <a16:creationId xmlns:a16="http://schemas.microsoft.com/office/drawing/2014/main" id="{FCCFE79F-34CC-46F3-8507-38CAF17DD20A}"/>
                  </a:ext>
                </a:extLst>
              </p:cNvPr>
              <p:cNvSpPr>
                <a:spLocks noChangeArrowheads="1"/>
              </p:cNvSpPr>
              <p:nvPr/>
            </p:nvSpPr>
            <p:spPr bwMode="auto">
              <a:xfrm>
                <a:off x="15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1" name="Rectangle 450">
                <a:extLst>
                  <a:ext uri="{FF2B5EF4-FFF2-40B4-BE49-F238E27FC236}">
                    <a16:creationId xmlns:a16="http://schemas.microsoft.com/office/drawing/2014/main" id="{44F1318B-1F95-4617-AD41-C23E3F26C70B}"/>
                  </a:ext>
                </a:extLst>
              </p:cNvPr>
              <p:cNvSpPr>
                <a:spLocks noChangeArrowheads="1"/>
              </p:cNvSpPr>
              <p:nvPr/>
            </p:nvSpPr>
            <p:spPr bwMode="auto">
              <a:xfrm>
                <a:off x="18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2" name="Rectangle 451">
                <a:extLst>
                  <a:ext uri="{FF2B5EF4-FFF2-40B4-BE49-F238E27FC236}">
                    <a16:creationId xmlns:a16="http://schemas.microsoft.com/office/drawing/2014/main" id="{140AAABE-CA03-48FE-8D9F-0BFAF9ADD9A6}"/>
                  </a:ext>
                </a:extLst>
              </p:cNvPr>
              <p:cNvSpPr>
                <a:spLocks noChangeArrowheads="1"/>
              </p:cNvSpPr>
              <p:nvPr/>
            </p:nvSpPr>
            <p:spPr bwMode="auto">
              <a:xfrm>
                <a:off x="20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3" name="Rectangle 452">
                <a:extLst>
                  <a:ext uri="{FF2B5EF4-FFF2-40B4-BE49-F238E27FC236}">
                    <a16:creationId xmlns:a16="http://schemas.microsoft.com/office/drawing/2014/main" id="{49EECA46-3AB7-4BC1-94F1-D1E132C56A5D}"/>
                  </a:ext>
                </a:extLst>
              </p:cNvPr>
              <p:cNvSpPr>
                <a:spLocks noChangeArrowheads="1"/>
              </p:cNvSpPr>
              <p:nvPr/>
            </p:nvSpPr>
            <p:spPr bwMode="auto">
              <a:xfrm>
                <a:off x="22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4" name="Rectangle 453">
                <a:extLst>
                  <a:ext uri="{FF2B5EF4-FFF2-40B4-BE49-F238E27FC236}">
                    <a16:creationId xmlns:a16="http://schemas.microsoft.com/office/drawing/2014/main" id="{71E71C46-8E99-4D26-A5AC-E5432C5792D9}"/>
                  </a:ext>
                </a:extLst>
              </p:cNvPr>
              <p:cNvSpPr>
                <a:spLocks noChangeArrowheads="1"/>
              </p:cNvSpPr>
              <p:nvPr/>
            </p:nvSpPr>
            <p:spPr bwMode="auto">
              <a:xfrm>
                <a:off x="24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5" name="Rectangle 454">
                <a:extLst>
                  <a:ext uri="{FF2B5EF4-FFF2-40B4-BE49-F238E27FC236}">
                    <a16:creationId xmlns:a16="http://schemas.microsoft.com/office/drawing/2014/main" id="{6BF6B159-D169-4356-A16C-09680ED2ABAA}"/>
                  </a:ext>
                </a:extLst>
              </p:cNvPr>
              <p:cNvSpPr>
                <a:spLocks noChangeArrowheads="1"/>
              </p:cNvSpPr>
              <p:nvPr/>
            </p:nvSpPr>
            <p:spPr bwMode="auto">
              <a:xfrm>
                <a:off x="26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6" name="Rectangle 455">
                <a:extLst>
                  <a:ext uri="{FF2B5EF4-FFF2-40B4-BE49-F238E27FC236}">
                    <a16:creationId xmlns:a16="http://schemas.microsoft.com/office/drawing/2014/main" id="{74AE00A2-5034-4995-9239-4DA5CCA34DC2}"/>
                  </a:ext>
                </a:extLst>
              </p:cNvPr>
              <p:cNvSpPr>
                <a:spLocks noChangeArrowheads="1"/>
              </p:cNvSpPr>
              <p:nvPr/>
            </p:nvSpPr>
            <p:spPr bwMode="auto">
              <a:xfrm>
                <a:off x="29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7" name="Rectangle 456">
                <a:extLst>
                  <a:ext uri="{FF2B5EF4-FFF2-40B4-BE49-F238E27FC236}">
                    <a16:creationId xmlns:a16="http://schemas.microsoft.com/office/drawing/2014/main" id="{9219C33D-2CAF-4F6D-8DFE-52478003FF40}"/>
                  </a:ext>
                </a:extLst>
              </p:cNvPr>
              <p:cNvSpPr>
                <a:spLocks noChangeArrowheads="1"/>
              </p:cNvSpPr>
              <p:nvPr/>
            </p:nvSpPr>
            <p:spPr bwMode="auto">
              <a:xfrm>
                <a:off x="31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8" name="Rectangle 457">
                <a:extLst>
                  <a:ext uri="{FF2B5EF4-FFF2-40B4-BE49-F238E27FC236}">
                    <a16:creationId xmlns:a16="http://schemas.microsoft.com/office/drawing/2014/main" id="{DDD9D060-7924-40FE-87BE-5E54B967B662}"/>
                  </a:ext>
                </a:extLst>
              </p:cNvPr>
              <p:cNvSpPr>
                <a:spLocks noChangeArrowheads="1"/>
              </p:cNvSpPr>
              <p:nvPr/>
            </p:nvSpPr>
            <p:spPr bwMode="auto">
              <a:xfrm>
                <a:off x="33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39" name="Rectangle 458">
                <a:extLst>
                  <a:ext uri="{FF2B5EF4-FFF2-40B4-BE49-F238E27FC236}">
                    <a16:creationId xmlns:a16="http://schemas.microsoft.com/office/drawing/2014/main" id="{8B6BADE8-C255-473D-9392-42D753FAF82A}"/>
                  </a:ext>
                </a:extLst>
              </p:cNvPr>
              <p:cNvSpPr>
                <a:spLocks noChangeArrowheads="1"/>
              </p:cNvSpPr>
              <p:nvPr/>
            </p:nvSpPr>
            <p:spPr bwMode="auto">
              <a:xfrm>
                <a:off x="35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0" name="Rectangle 459">
                <a:extLst>
                  <a:ext uri="{FF2B5EF4-FFF2-40B4-BE49-F238E27FC236}">
                    <a16:creationId xmlns:a16="http://schemas.microsoft.com/office/drawing/2014/main" id="{B681ACDB-EF5E-40D0-95F6-EF8C57AE4880}"/>
                  </a:ext>
                </a:extLst>
              </p:cNvPr>
              <p:cNvSpPr>
                <a:spLocks noChangeArrowheads="1"/>
              </p:cNvSpPr>
              <p:nvPr/>
            </p:nvSpPr>
            <p:spPr bwMode="auto">
              <a:xfrm>
                <a:off x="37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1" name="Rectangle 460">
                <a:extLst>
                  <a:ext uri="{FF2B5EF4-FFF2-40B4-BE49-F238E27FC236}">
                    <a16:creationId xmlns:a16="http://schemas.microsoft.com/office/drawing/2014/main" id="{BE523CC0-96B5-4BFF-88C6-BECDC57B35AA}"/>
                  </a:ext>
                </a:extLst>
              </p:cNvPr>
              <p:cNvSpPr>
                <a:spLocks noChangeArrowheads="1"/>
              </p:cNvSpPr>
              <p:nvPr/>
            </p:nvSpPr>
            <p:spPr bwMode="auto">
              <a:xfrm>
                <a:off x="40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2" name="Rectangle 461">
                <a:extLst>
                  <a:ext uri="{FF2B5EF4-FFF2-40B4-BE49-F238E27FC236}">
                    <a16:creationId xmlns:a16="http://schemas.microsoft.com/office/drawing/2014/main" id="{5602DF3C-7149-471A-93FF-C4C10CB3BAEC}"/>
                  </a:ext>
                </a:extLst>
              </p:cNvPr>
              <p:cNvSpPr>
                <a:spLocks noChangeArrowheads="1"/>
              </p:cNvSpPr>
              <p:nvPr/>
            </p:nvSpPr>
            <p:spPr bwMode="auto">
              <a:xfrm>
                <a:off x="42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3" name="Rectangle 462">
                <a:extLst>
                  <a:ext uri="{FF2B5EF4-FFF2-40B4-BE49-F238E27FC236}">
                    <a16:creationId xmlns:a16="http://schemas.microsoft.com/office/drawing/2014/main" id="{977EBD4B-6B0A-41E3-B6A6-E6192C5187A1}"/>
                  </a:ext>
                </a:extLst>
              </p:cNvPr>
              <p:cNvSpPr>
                <a:spLocks noChangeArrowheads="1"/>
              </p:cNvSpPr>
              <p:nvPr/>
            </p:nvSpPr>
            <p:spPr bwMode="auto">
              <a:xfrm>
                <a:off x="445" y="3803"/>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4" name="Rectangle 463">
                <a:extLst>
                  <a:ext uri="{FF2B5EF4-FFF2-40B4-BE49-F238E27FC236}">
                    <a16:creationId xmlns:a16="http://schemas.microsoft.com/office/drawing/2014/main" id="{B34D6B0A-3CE5-4972-BD36-D2C3259CF4B2}"/>
                  </a:ext>
                </a:extLst>
              </p:cNvPr>
              <p:cNvSpPr>
                <a:spLocks noChangeArrowheads="1"/>
              </p:cNvSpPr>
              <p:nvPr/>
            </p:nvSpPr>
            <p:spPr bwMode="auto">
              <a:xfrm>
                <a:off x="46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5" name="Rectangle 464">
                <a:extLst>
                  <a:ext uri="{FF2B5EF4-FFF2-40B4-BE49-F238E27FC236}">
                    <a16:creationId xmlns:a16="http://schemas.microsoft.com/office/drawing/2014/main" id="{B185D3DD-FB03-40AE-A1E1-94D7EFB80693}"/>
                  </a:ext>
                </a:extLst>
              </p:cNvPr>
              <p:cNvSpPr>
                <a:spLocks noChangeArrowheads="1"/>
              </p:cNvSpPr>
              <p:nvPr/>
            </p:nvSpPr>
            <p:spPr bwMode="auto">
              <a:xfrm>
                <a:off x="48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6" name="Rectangle 465">
                <a:extLst>
                  <a:ext uri="{FF2B5EF4-FFF2-40B4-BE49-F238E27FC236}">
                    <a16:creationId xmlns:a16="http://schemas.microsoft.com/office/drawing/2014/main" id="{690B2E39-BF3F-47E5-812F-A4CC84310ED6}"/>
                  </a:ext>
                </a:extLst>
              </p:cNvPr>
              <p:cNvSpPr>
                <a:spLocks noChangeArrowheads="1"/>
              </p:cNvSpPr>
              <p:nvPr/>
            </p:nvSpPr>
            <p:spPr bwMode="auto">
              <a:xfrm>
                <a:off x="51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7" name="Rectangle 466">
                <a:extLst>
                  <a:ext uri="{FF2B5EF4-FFF2-40B4-BE49-F238E27FC236}">
                    <a16:creationId xmlns:a16="http://schemas.microsoft.com/office/drawing/2014/main" id="{CC09961F-DD6B-4F89-BBAD-CA174AE39293}"/>
                  </a:ext>
                </a:extLst>
              </p:cNvPr>
              <p:cNvSpPr>
                <a:spLocks noChangeArrowheads="1"/>
              </p:cNvSpPr>
              <p:nvPr/>
            </p:nvSpPr>
            <p:spPr bwMode="auto">
              <a:xfrm>
                <a:off x="53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8" name="Rectangle 467">
                <a:extLst>
                  <a:ext uri="{FF2B5EF4-FFF2-40B4-BE49-F238E27FC236}">
                    <a16:creationId xmlns:a16="http://schemas.microsoft.com/office/drawing/2014/main" id="{9A0E22C6-865F-4070-AF28-267B27B7C7CD}"/>
                  </a:ext>
                </a:extLst>
              </p:cNvPr>
              <p:cNvSpPr>
                <a:spLocks noChangeArrowheads="1"/>
              </p:cNvSpPr>
              <p:nvPr/>
            </p:nvSpPr>
            <p:spPr bwMode="auto">
              <a:xfrm>
                <a:off x="55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49" name="Rectangle 468">
                <a:extLst>
                  <a:ext uri="{FF2B5EF4-FFF2-40B4-BE49-F238E27FC236}">
                    <a16:creationId xmlns:a16="http://schemas.microsoft.com/office/drawing/2014/main" id="{62A792B6-30D7-4847-A253-9CBD5C10D7F3}"/>
                  </a:ext>
                </a:extLst>
              </p:cNvPr>
              <p:cNvSpPr>
                <a:spLocks noChangeArrowheads="1"/>
              </p:cNvSpPr>
              <p:nvPr/>
            </p:nvSpPr>
            <p:spPr bwMode="auto">
              <a:xfrm>
                <a:off x="57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0" name="Rectangle 469">
                <a:extLst>
                  <a:ext uri="{FF2B5EF4-FFF2-40B4-BE49-F238E27FC236}">
                    <a16:creationId xmlns:a16="http://schemas.microsoft.com/office/drawing/2014/main" id="{DD401B2D-CCAB-470E-A42E-DFA3352C5BAC}"/>
                  </a:ext>
                </a:extLst>
              </p:cNvPr>
              <p:cNvSpPr>
                <a:spLocks noChangeArrowheads="1"/>
              </p:cNvSpPr>
              <p:nvPr/>
            </p:nvSpPr>
            <p:spPr bwMode="auto">
              <a:xfrm>
                <a:off x="59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1" name="Rectangle 470">
                <a:extLst>
                  <a:ext uri="{FF2B5EF4-FFF2-40B4-BE49-F238E27FC236}">
                    <a16:creationId xmlns:a16="http://schemas.microsoft.com/office/drawing/2014/main" id="{1D0D5E0B-79A0-49FE-B0B9-60DBBCEA9484}"/>
                  </a:ext>
                </a:extLst>
              </p:cNvPr>
              <p:cNvSpPr>
                <a:spLocks noChangeArrowheads="1"/>
              </p:cNvSpPr>
              <p:nvPr/>
            </p:nvSpPr>
            <p:spPr bwMode="auto">
              <a:xfrm>
                <a:off x="62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2" name="Rectangle 471">
                <a:extLst>
                  <a:ext uri="{FF2B5EF4-FFF2-40B4-BE49-F238E27FC236}">
                    <a16:creationId xmlns:a16="http://schemas.microsoft.com/office/drawing/2014/main" id="{BA52A6D4-D048-4F95-ACF9-1C163DE0D3A3}"/>
                  </a:ext>
                </a:extLst>
              </p:cNvPr>
              <p:cNvSpPr>
                <a:spLocks noChangeArrowheads="1"/>
              </p:cNvSpPr>
              <p:nvPr/>
            </p:nvSpPr>
            <p:spPr bwMode="auto">
              <a:xfrm>
                <a:off x="64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3" name="Rectangle 472">
                <a:extLst>
                  <a:ext uri="{FF2B5EF4-FFF2-40B4-BE49-F238E27FC236}">
                    <a16:creationId xmlns:a16="http://schemas.microsoft.com/office/drawing/2014/main" id="{6897EB1C-ED5A-4BE9-98CE-955902D27803}"/>
                  </a:ext>
                </a:extLst>
              </p:cNvPr>
              <p:cNvSpPr>
                <a:spLocks noChangeArrowheads="1"/>
              </p:cNvSpPr>
              <p:nvPr/>
            </p:nvSpPr>
            <p:spPr bwMode="auto">
              <a:xfrm>
                <a:off x="66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4" name="Rectangle 473">
                <a:extLst>
                  <a:ext uri="{FF2B5EF4-FFF2-40B4-BE49-F238E27FC236}">
                    <a16:creationId xmlns:a16="http://schemas.microsoft.com/office/drawing/2014/main" id="{A2AAE383-671E-4E3F-8E53-D122A924EE42}"/>
                  </a:ext>
                </a:extLst>
              </p:cNvPr>
              <p:cNvSpPr>
                <a:spLocks noChangeArrowheads="1"/>
              </p:cNvSpPr>
              <p:nvPr/>
            </p:nvSpPr>
            <p:spPr bwMode="auto">
              <a:xfrm>
                <a:off x="68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5" name="Rectangle 474">
                <a:extLst>
                  <a:ext uri="{FF2B5EF4-FFF2-40B4-BE49-F238E27FC236}">
                    <a16:creationId xmlns:a16="http://schemas.microsoft.com/office/drawing/2014/main" id="{C8DC1152-C6EA-4EFD-A3CC-A2C24FD97110}"/>
                  </a:ext>
                </a:extLst>
              </p:cNvPr>
              <p:cNvSpPr>
                <a:spLocks noChangeArrowheads="1"/>
              </p:cNvSpPr>
              <p:nvPr/>
            </p:nvSpPr>
            <p:spPr bwMode="auto">
              <a:xfrm>
                <a:off x="70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6" name="Rectangle 475">
                <a:extLst>
                  <a:ext uri="{FF2B5EF4-FFF2-40B4-BE49-F238E27FC236}">
                    <a16:creationId xmlns:a16="http://schemas.microsoft.com/office/drawing/2014/main" id="{1B2DFFD9-3928-4DB8-8507-4EEB13BBD0D8}"/>
                  </a:ext>
                </a:extLst>
              </p:cNvPr>
              <p:cNvSpPr>
                <a:spLocks noChangeArrowheads="1"/>
              </p:cNvSpPr>
              <p:nvPr/>
            </p:nvSpPr>
            <p:spPr bwMode="auto">
              <a:xfrm>
                <a:off x="73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7" name="Rectangle 476">
                <a:extLst>
                  <a:ext uri="{FF2B5EF4-FFF2-40B4-BE49-F238E27FC236}">
                    <a16:creationId xmlns:a16="http://schemas.microsoft.com/office/drawing/2014/main" id="{0749209F-14CF-4B86-8803-D9D59D65717C}"/>
                  </a:ext>
                </a:extLst>
              </p:cNvPr>
              <p:cNvSpPr>
                <a:spLocks noChangeArrowheads="1"/>
              </p:cNvSpPr>
              <p:nvPr/>
            </p:nvSpPr>
            <p:spPr bwMode="auto">
              <a:xfrm>
                <a:off x="75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8" name="Rectangle 477">
                <a:extLst>
                  <a:ext uri="{FF2B5EF4-FFF2-40B4-BE49-F238E27FC236}">
                    <a16:creationId xmlns:a16="http://schemas.microsoft.com/office/drawing/2014/main" id="{92604448-D46F-404F-BF79-41E5A6C31C42}"/>
                  </a:ext>
                </a:extLst>
              </p:cNvPr>
              <p:cNvSpPr>
                <a:spLocks noChangeArrowheads="1"/>
              </p:cNvSpPr>
              <p:nvPr/>
            </p:nvSpPr>
            <p:spPr bwMode="auto">
              <a:xfrm>
                <a:off x="77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59" name="Rectangle 478">
                <a:extLst>
                  <a:ext uri="{FF2B5EF4-FFF2-40B4-BE49-F238E27FC236}">
                    <a16:creationId xmlns:a16="http://schemas.microsoft.com/office/drawing/2014/main" id="{A392811D-F7E8-424B-9DDE-1103B52A04FE}"/>
                  </a:ext>
                </a:extLst>
              </p:cNvPr>
              <p:cNvSpPr>
                <a:spLocks noChangeArrowheads="1"/>
              </p:cNvSpPr>
              <p:nvPr/>
            </p:nvSpPr>
            <p:spPr bwMode="auto">
              <a:xfrm>
                <a:off x="79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0" name="Rectangle 479">
                <a:extLst>
                  <a:ext uri="{FF2B5EF4-FFF2-40B4-BE49-F238E27FC236}">
                    <a16:creationId xmlns:a16="http://schemas.microsoft.com/office/drawing/2014/main" id="{761A13F0-6C66-4ECB-9DD5-B08C29F416F7}"/>
                  </a:ext>
                </a:extLst>
              </p:cNvPr>
              <p:cNvSpPr>
                <a:spLocks noChangeArrowheads="1"/>
              </p:cNvSpPr>
              <p:nvPr/>
            </p:nvSpPr>
            <p:spPr bwMode="auto">
              <a:xfrm>
                <a:off x="81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1" name="Rectangle 480">
                <a:extLst>
                  <a:ext uri="{FF2B5EF4-FFF2-40B4-BE49-F238E27FC236}">
                    <a16:creationId xmlns:a16="http://schemas.microsoft.com/office/drawing/2014/main" id="{1EB4015F-FEBE-42AD-9634-9496AF5EC658}"/>
                  </a:ext>
                </a:extLst>
              </p:cNvPr>
              <p:cNvSpPr>
                <a:spLocks noChangeArrowheads="1"/>
              </p:cNvSpPr>
              <p:nvPr/>
            </p:nvSpPr>
            <p:spPr bwMode="auto">
              <a:xfrm>
                <a:off x="84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2" name="Rectangle 481">
                <a:extLst>
                  <a:ext uri="{FF2B5EF4-FFF2-40B4-BE49-F238E27FC236}">
                    <a16:creationId xmlns:a16="http://schemas.microsoft.com/office/drawing/2014/main" id="{42E46CAF-6F97-4BED-A8EE-2010E2DAA470}"/>
                  </a:ext>
                </a:extLst>
              </p:cNvPr>
              <p:cNvSpPr>
                <a:spLocks noChangeArrowheads="1"/>
              </p:cNvSpPr>
              <p:nvPr/>
            </p:nvSpPr>
            <p:spPr bwMode="auto">
              <a:xfrm>
                <a:off x="86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3" name="Rectangle 482">
                <a:extLst>
                  <a:ext uri="{FF2B5EF4-FFF2-40B4-BE49-F238E27FC236}">
                    <a16:creationId xmlns:a16="http://schemas.microsoft.com/office/drawing/2014/main" id="{BA690DC3-D7CB-4CDE-9C40-4CDAEBBCA961}"/>
                  </a:ext>
                </a:extLst>
              </p:cNvPr>
              <p:cNvSpPr>
                <a:spLocks noChangeArrowheads="1"/>
              </p:cNvSpPr>
              <p:nvPr/>
            </p:nvSpPr>
            <p:spPr bwMode="auto">
              <a:xfrm>
                <a:off x="88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4" name="Rectangle 483">
                <a:extLst>
                  <a:ext uri="{FF2B5EF4-FFF2-40B4-BE49-F238E27FC236}">
                    <a16:creationId xmlns:a16="http://schemas.microsoft.com/office/drawing/2014/main" id="{4BA62470-C298-414B-B502-7FA9677D334B}"/>
                  </a:ext>
                </a:extLst>
              </p:cNvPr>
              <p:cNvSpPr>
                <a:spLocks noChangeArrowheads="1"/>
              </p:cNvSpPr>
              <p:nvPr/>
            </p:nvSpPr>
            <p:spPr bwMode="auto">
              <a:xfrm>
                <a:off x="906" y="3803"/>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5" name="Rectangle 484">
                <a:extLst>
                  <a:ext uri="{FF2B5EF4-FFF2-40B4-BE49-F238E27FC236}">
                    <a16:creationId xmlns:a16="http://schemas.microsoft.com/office/drawing/2014/main" id="{68E77ACB-B69C-4E11-AA28-142170A049F5}"/>
                  </a:ext>
                </a:extLst>
              </p:cNvPr>
              <p:cNvSpPr>
                <a:spLocks noChangeArrowheads="1"/>
              </p:cNvSpPr>
              <p:nvPr/>
            </p:nvSpPr>
            <p:spPr bwMode="auto">
              <a:xfrm>
                <a:off x="92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6" name="Rectangle 485">
                <a:extLst>
                  <a:ext uri="{FF2B5EF4-FFF2-40B4-BE49-F238E27FC236}">
                    <a16:creationId xmlns:a16="http://schemas.microsoft.com/office/drawing/2014/main" id="{43E1749E-4D58-49A3-942C-D4F73205E756}"/>
                  </a:ext>
                </a:extLst>
              </p:cNvPr>
              <p:cNvSpPr>
                <a:spLocks noChangeArrowheads="1"/>
              </p:cNvSpPr>
              <p:nvPr/>
            </p:nvSpPr>
            <p:spPr bwMode="auto">
              <a:xfrm>
                <a:off x="94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7" name="Rectangle 486">
                <a:extLst>
                  <a:ext uri="{FF2B5EF4-FFF2-40B4-BE49-F238E27FC236}">
                    <a16:creationId xmlns:a16="http://schemas.microsoft.com/office/drawing/2014/main" id="{D9893F19-EC50-47EB-B0B3-444E90FE9C86}"/>
                  </a:ext>
                </a:extLst>
              </p:cNvPr>
              <p:cNvSpPr>
                <a:spLocks noChangeArrowheads="1"/>
              </p:cNvSpPr>
              <p:nvPr/>
            </p:nvSpPr>
            <p:spPr bwMode="auto">
              <a:xfrm>
                <a:off x="97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8" name="Rectangle 487">
                <a:extLst>
                  <a:ext uri="{FF2B5EF4-FFF2-40B4-BE49-F238E27FC236}">
                    <a16:creationId xmlns:a16="http://schemas.microsoft.com/office/drawing/2014/main" id="{C9305260-E558-4F5E-81EC-B44B605D615B}"/>
                  </a:ext>
                </a:extLst>
              </p:cNvPr>
              <p:cNvSpPr>
                <a:spLocks noChangeArrowheads="1"/>
              </p:cNvSpPr>
              <p:nvPr/>
            </p:nvSpPr>
            <p:spPr bwMode="auto">
              <a:xfrm>
                <a:off x="99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69" name="Rectangle 488">
                <a:extLst>
                  <a:ext uri="{FF2B5EF4-FFF2-40B4-BE49-F238E27FC236}">
                    <a16:creationId xmlns:a16="http://schemas.microsoft.com/office/drawing/2014/main" id="{E92875D1-37FB-4AFF-98EF-73D03FB2782E}"/>
                  </a:ext>
                </a:extLst>
              </p:cNvPr>
              <p:cNvSpPr>
                <a:spLocks noChangeArrowheads="1"/>
              </p:cNvSpPr>
              <p:nvPr/>
            </p:nvSpPr>
            <p:spPr bwMode="auto">
              <a:xfrm>
                <a:off x="101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0" name="Rectangle 489">
                <a:extLst>
                  <a:ext uri="{FF2B5EF4-FFF2-40B4-BE49-F238E27FC236}">
                    <a16:creationId xmlns:a16="http://schemas.microsoft.com/office/drawing/2014/main" id="{28C7B172-FAE9-45FF-864E-2F98968CDC5C}"/>
                  </a:ext>
                </a:extLst>
              </p:cNvPr>
              <p:cNvSpPr>
                <a:spLocks noChangeArrowheads="1"/>
              </p:cNvSpPr>
              <p:nvPr/>
            </p:nvSpPr>
            <p:spPr bwMode="auto">
              <a:xfrm>
                <a:off x="103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1" name="Rectangle 490">
                <a:extLst>
                  <a:ext uri="{FF2B5EF4-FFF2-40B4-BE49-F238E27FC236}">
                    <a16:creationId xmlns:a16="http://schemas.microsoft.com/office/drawing/2014/main" id="{89A57F27-E595-426C-AD61-7633D35C8FA5}"/>
                  </a:ext>
                </a:extLst>
              </p:cNvPr>
              <p:cNvSpPr>
                <a:spLocks noChangeArrowheads="1"/>
              </p:cNvSpPr>
              <p:nvPr/>
            </p:nvSpPr>
            <p:spPr bwMode="auto">
              <a:xfrm>
                <a:off x="105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2" name="Rectangle 491">
                <a:extLst>
                  <a:ext uri="{FF2B5EF4-FFF2-40B4-BE49-F238E27FC236}">
                    <a16:creationId xmlns:a16="http://schemas.microsoft.com/office/drawing/2014/main" id="{8ADEA5EC-6228-4652-A3B1-8D68063F2AA5}"/>
                  </a:ext>
                </a:extLst>
              </p:cNvPr>
              <p:cNvSpPr>
                <a:spLocks noChangeArrowheads="1"/>
              </p:cNvSpPr>
              <p:nvPr/>
            </p:nvSpPr>
            <p:spPr bwMode="auto">
              <a:xfrm>
                <a:off x="108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3" name="Rectangle 492">
                <a:extLst>
                  <a:ext uri="{FF2B5EF4-FFF2-40B4-BE49-F238E27FC236}">
                    <a16:creationId xmlns:a16="http://schemas.microsoft.com/office/drawing/2014/main" id="{019138AE-2C65-40F1-B8A2-6598C8555B4D}"/>
                  </a:ext>
                </a:extLst>
              </p:cNvPr>
              <p:cNvSpPr>
                <a:spLocks noChangeArrowheads="1"/>
              </p:cNvSpPr>
              <p:nvPr/>
            </p:nvSpPr>
            <p:spPr bwMode="auto">
              <a:xfrm>
                <a:off x="110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4" name="Rectangle 493">
                <a:extLst>
                  <a:ext uri="{FF2B5EF4-FFF2-40B4-BE49-F238E27FC236}">
                    <a16:creationId xmlns:a16="http://schemas.microsoft.com/office/drawing/2014/main" id="{513B59F2-5D65-4366-9030-9CBDDD9BA0CF}"/>
                  </a:ext>
                </a:extLst>
              </p:cNvPr>
              <p:cNvSpPr>
                <a:spLocks noChangeArrowheads="1"/>
              </p:cNvSpPr>
              <p:nvPr/>
            </p:nvSpPr>
            <p:spPr bwMode="auto">
              <a:xfrm>
                <a:off x="112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5" name="Rectangle 494">
                <a:extLst>
                  <a:ext uri="{FF2B5EF4-FFF2-40B4-BE49-F238E27FC236}">
                    <a16:creationId xmlns:a16="http://schemas.microsoft.com/office/drawing/2014/main" id="{CB14EB14-05FF-4E6E-A29C-790132D09EE7}"/>
                  </a:ext>
                </a:extLst>
              </p:cNvPr>
              <p:cNvSpPr>
                <a:spLocks noChangeArrowheads="1"/>
              </p:cNvSpPr>
              <p:nvPr/>
            </p:nvSpPr>
            <p:spPr bwMode="auto">
              <a:xfrm>
                <a:off x="114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6" name="Rectangle 495">
                <a:extLst>
                  <a:ext uri="{FF2B5EF4-FFF2-40B4-BE49-F238E27FC236}">
                    <a16:creationId xmlns:a16="http://schemas.microsoft.com/office/drawing/2014/main" id="{57E9DF54-5949-404C-93BD-361C453D3AB5}"/>
                  </a:ext>
                </a:extLst>
              </p:cNvPr>
              <p:cNvSpPr>
                <a:spLocks noChangeArrowheads="1"/>
              </p:cNvSpPr>
              <p:nvPr/>
            </p:nvSpPr>
            <p:spPr bwMode="auto">
              <a:xfrm>
                <a:off x="116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7" name="Rectangle 496">
                <a:extLst>
                  <a:ext uri="{FF2B5EF4-FFF2-40B4-BE49-F238E27FC236}">
                    <a16:creationId xmlns:a16="http://schemas.microsoft.com/office/drawing/2014/main" id="{C496D252-8319-40BE-A8A8-22E9D50CC49D}"/>
                  </a:ext>
                </a:extLst>
              </p:cNvPr>
              <p:cNvSpPr>
                <a:spLocks noChangeArrowheads="1"/>
              </p:cNvSpPr>
              <p:nvPr/>
            </p:nvSpPr>
            <p:spPr bwMode="auto">
              <a:xfrm>
                <a:off x="119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8" name="Rectangle 497">
                <a:extLst>
                  <a:ext uri="{FF2B5EF4-FFF2-40B4-BE49-F238E27FC236}">
                    <a16:creationId xmlns:a16="http://schemas.microsoft.com/office/drawing/2014/main" id="{2B9D4265-DC9E-4E74-97C4-F5A7224F0C93}"/>
                  </a:ext>
                </a:extLst>
              </p:cNvPr>
              <p:cNvSpPr>
                <a:spLocks noChangeArrowheads="1"/>
              </p:cNvSpPr>
              <p:nvPr/>
            </p:nvSpPr>
            <p:spPr bwMode="auto">
              <a:xfrm>
                <a:off x="121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79" name="Rectangle 498">
                <a:extLst>
                  <a:ext uri="{FF2B5EF4-FFF2-40B4-BE49-F238E27FC236}">
                    <a16:creationId xmlns:a16="http://schemas.microsoft.com/office/drawing/2014/main" id="{BA73F243-DC13-4C58-9045-A609CABA86CF}"/>
                  </a:ext>
                </a:extLst>
              </p:cNvPr>
              <p:cNvSpPr>
                <a:spLocks noChangeArrowheads="1"/>
              </p:cNvSpPr>
              <p:nvPr/>
            </p:nvSpPr>
            <p:spPr bwMode="auto">
              <a:xfrm>
                <a:off x="123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0" name="Rectangle 499">
                <a:extLst>
                  <a:ext uri="{FF2B5EF4-FFF2-40B4-BE49-F238E27FC236}">
                    <a16:creationId xmlns:a16="http://schemas.microsoft.com/office/drawing/2014/main" id="{CB9396F9-EC81-44BE-B747-DA0BBA9FE4AE}"/>
                  </a:ext>
                </a:extLst>
              </p:cNvPr>
              <p:cNvSpPr>
                <a:spLocks noChangeArrowheads="1"/>
              </p:cNvSpPr>
              <p:nvPr/>
            </p:nvSpPr>
            <p:spPr bwMode="auto">
              <a:xfrm>
                <a:off x="125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1" name="Rectangle 500">
                <a:extLst>
                  <a:ext uri="{FF2B5EF4-FFF2-40B4-BE49-F238E27FC236}">
                    <a16:creationId xmlns:a16="http://schemas.microsoft.com/office/drawing/2014/main" id="{E87DA50B-4168-4246-B145-886AFE8F0A23}"/>
                  </a:ext>
                </a:extLst>
              </p:cNvPr>
              <p:cNvSpPr>
                <a:spLocks noChangeArrowheads="1"/>
              </p:cNvSpPr>
              <p:nvPr/>
            </p:nvSpPr>
            <p:spPr bwMode="auto">
              <a:xfrm>
                <a:off x="127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2" name="Rectangle 501">
                <a:extLst>
                  <a:ext uri="{FF2B5EF4-FFF2-40B4-BE49-F238E27FC236}">
                    <a16:creationId xmlns:a16="http://schemas.microsoft.com/office/drawing/2014/main" id="{DE48F615-9F03-48FE-969B-2517E8EF7AD1}"/>
                  </a:ext>
                </a:extLst>
              </p:cNvPr>
              <p:cNvSpPr>
                <a:spLocks noChangeArrowheads="1"/>
              </p:cNvSpPr>
              <p:nvPr/>
            </p:nvSpPr>
            <p:spPr bwMode="auto">
              <a:xfrm>
                <a:off x="130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3" name="Rectangle 502">
                <a:extLst>
                  <a:ext uri="{FF2B5EF4-FFF2-40B4-BE49-F238E27FC236}">
                    <a16:creationId xmlns:a16="http://schemas.microsoft.com/office/drawing/2014/main" id="{64D0EEB6-08AF-41DE-ABB8-C8198A046A29}"/>
                  </a:ext>
                </a:extLst>
              </p:cNvPr>
              <p:cNvSpPr>
                <a:spLocks noChangeArrowheads="1"/>
              </p:cNvSpPr>
              <p:nvPr/>
            </p:nvSpPr>
            <p:spPr bwMode="auto">
              <a:xfrm>
                <a:off x="132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4" name="Rectangle 503">
                <a:extLst>
                  <a:ext uri="{FF2B5EF4-FFF2-40B4-BE49-F238E27FC236}">
                    <a16:creationId xmlns:a16="http://schemas.microsoft.com/office/drawing/2014/main" id="{03A19E70-C4F0-4B4C-83B6-E31A9581FA0E}"/>
                  </a:ext>
                </a:extLst>
              </p:cNvPr>
              <p:cNvSpPr>
                <a:spLocks noChangeArrowheads="1"/>
              </p:cNvSpPr>
              <p:nvPr/>
            </p:nvSpPr>
            <p:spPr bwMode="auto">
              <a:xfrm>
                <a:off x="134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5" name="Rectangle 504">
                <a:extLst>
                  <a:ext uri="{FF2B5EF4-FFF2-40B4-BE49-F238E27FC236}">
                    <a16:creationId xmlns:a16="http://schemas.microsoft.com/office/drawing/2014/main" id="{A7722658-6B39-43F6-8C26-CEA7B3A68AD9}"/>
                  </a:ext>
                </a:extLst>
              </p:cNvPr>
              <p:cNvSpPr>
                <a:spLocks noChangeArrowheads="1"/>
              </p:cNvSpPr>
              <p:nvPr/>
            </p:nvSpPr>
            <p:spPr bwMode="auto">
              <a:xfrm>
                <a:off x="136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6" name="Rectangle 505">
                <a:extLst>
                  <a:ext uri="{FF2B5EF4-FFF2-40B4-BE49-F238E27FC236}">
                    <a16:creationId xmlns:a16="http://schemas.microsoft.com/office/drawing/2014/main" id="{571F6E04-EB1C-4653-B155-E7E62C468C78}"/>
                  </a:ext>
                </a:extLst>
              </p:cNvPr>
              <p:cNvSpPr>
                <a:spLocks noChangeArrowheads="1"/>
              </p:cNvSpPr>
              <p:nvPr/>
            </p:nvSpPr>
            <p:spPr bwMode="auto">
              <a:xfrm>
                <a:off x="138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7" name="Rectangle 506">
                <a:extLst>
                  <a:ext uri="{FF2B5EF4-FFF2-40B4-BE49-F238E27FC236}">
                    <a16:creationId xmlns:a16="http://schemas.microsoft.com/office/drawing/2014/main" id="{43E49A92-4A11-4224-94B2-1765960D07EA}"/>
                  </a:ext>
                </a:extLst>
              </p:cNvPr>
              <p:cNvSpPr>
                <a:spLocks noChangeArrowheads="1"/>
              </p:cNvSpPr>
              <p:nvPr/>
            </p:nvSpPr>
            <p:spPr bwMode="auto">
              <a:xfrm>
                <a:off x="141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8" name="Rectangle 507">
                <a:extLst>
                  <a:ext uri="{FF2B5EF4-FFF2-40B4-BE49-F238E27FC236}">
                    <a16:creationId xmlns:a16="http://schemas.microsoft.com/office/drawing/2014/main" id="{1FACEEEF-0312-40F0-90C1-B0D97C667548}"/>
                  </a:ext>
                </a:extLst>
              </p:cNvPr>
              <p:cNvSpPr>
                <a:spLocks noChangeArrowheads="1"/>
              </p:cNvSpPr>
              <p:nvPr/>
            </p:nvSpPr>
            <p:spPr bwMode="auto">
              <a:xfrm>
                <a:off x="143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89" name="Rectangle 508">
                <a:extLst>
                  <a:ext uri="{FF2B5EF4-FFF2-40B4-BE49-F238E27FC236}">
                    <a16:creationId xmlns:a16="http://schemas.microsoft.com/office/drawing/2014/main" id="{14BDFCEB-ED4F-4262-86FE-8C34580C567F}"/>
                  </a:ext>
                </a:extLst>
              </p:cNvPr>
              <p:cNvSpPr>
                <a:spLocks noChangeArrowheads="1"/>
              </p:cNvSpPr>
              <p:nvPr/>
            </p:nvSpPr>
            <p:spPr bwMode="auto">
              <a:xfrm>
                <a:off x="145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0" name="Rectangle 509">
                <a:extLst>
                  <a:ext uri="{FF2B5EF4-FFF2-40B4-BE49-F238E27FC236}">
                    <a16:creationId xmlns:a16="http://schemas.microsoft.com/office/drawing/2014/main" id="{D577CBA2-41DD-4159-846B-085931E354F2}"/>
                  </a:ext>
                </a:extLst>
              </p:cNvPr>
              <p:cNvSpPr>
                <a:spLocks noChangeArrowheads="1"/>
              </p:cNvSpPr>
              <p:nvPr/>
            </p:nvSpPr>
            <p:spPr bwMode="auto">
              <a:xfrm>
                <a:off x="147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1" name="Rectangle 510">
                <a:extLst>
                  <a:ext uri="{FF2B5EF4-FFF2-40B4-BE49-F238E27FC236}">
                    <a16:creationId xmlns:a16="http://schemas.microsoft.com/office/drawing/2014/main" id="{C473FE9F-F466-4500-A35E-3E8E4A64AE52}"/>
                  </a:ext>
                </a:extLst>
              </p:cNvPr>
              <p:cNvSpPr>
                <a:spLocks noChangeArrowheads="1"/>
              </p:cNvSpPr>
              <p:nvPr/>
            </p:nvSpPr>
            <p:spPr bwMode="auto">
              <a:xfrm>
                <a:off x="149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2" name="Rectangle 511">
                <a:extLst>
                  <a:ext uri="{FF2B5EF4-FFF2-40B4-BE49-F238E27FC236}">
                    <a16:creationId xmlns:a16="http://schemas.microsoft.com/office/drawing/2014/main" id="{B8299AC4-1058-4EF2-96C8-3107BA251F05}"/>
                  </a:ext>
                </a:extLst>
              </p:cNvPr>
              <p:cNvSpPr>
                <a:spLocks noChangeArrowheads="1"/>
              </p:cNvSpPr>
              <p:nvPr/>
            </p:nvSpPr>
            <p:spPr bwMode="auto">
              <a:xfrm>
                <a:off x="152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3" name="Rectangle 512">
                <a:extLst>
                  <a:ext uri="{FF2B5EF4-FFF2-40B4-BE49-F238E27FC236}">
                    <a16:creationId xmlns:a16="http://schemas.microsoft.com/office/drawing/2014/main" id="{37F5A52A-1C28-4A75-9E41-04F3BADB0A0E}"/>
                  </a:ext>
                </a:extLst>
              </p:cNvPr>
              <p:cNvSpPr>
                <a:spLocks noChangeArrowheads="1"/>
              </p:cNvSpPr>
              <p:nvPr/>
            </p:nvSpPr>
            <p:spPr bwMode="auto">
              <a:xfrm>
                <a:off x="154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4" name="Rectangle 513">
                <a:extLst>
                  <a:ext uri="{FF2B5EF4-FFF2-40B4-BE49-F238E27FC236}">
                    <a16:creationId xmlns:a16="http://schemas.microsoft.com/office/drawing/2014/main" id="{677AFA61-986D-4D8F-86E9-1B8E502F5FBD}"/>
                  </a:ext>
                </a:extLst>
              </p:cNvPr>
              <p:cNvSpPr>
                <a:spLocks noChangeArrowheads="1"/>
              </p:cNvSpPr>
              <p:nvPr/>
            </p:nvSpPr>
            <p:spPr bwMode="auto">
              <a:xfrm>
                <a:off x="156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5" name="Rectangle 514">
                <a:extLst>
                  <a:ext uri="{FF2B5EF4-FFF2-40B4-BE49-F238E27FC236}">
                    <a16:creationId xmlns:a16="http://schemas.microsoft.com/office/drawing/2014/main" id="{1B102AFE-58C9-4D95-9CBF-0149AD2CE3CB}"/>
                  </a:ext>
                </a:extLst>
              </p:cNvPr>
              <p:cNvSpPr>
                <a:spLocks noChangeArrowheads="1"/>
              </p:cNvSpPr>
              <p:nvPr/>
            </p:nvSpPr>
            <p:spPr bwMode="auto">
              <a:xfrm>
                <a:off x="158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6" name="Rectangle 515">
                <a:extLst>
                  <a:ext uri="{FF2B5EF4-FFF2-40B4-BE49-F238E27FC236}">
                    <a16:creationId xmlns:a16="http://schemas.microsoft.com/office/drawing/2014/main" id="{7C9C1FEC-1119-490C-9FFF-A48744911227}"/>
                  </a:ext>
                </a:extLst>
              </p:cNvPr>
              <p:cNvSpPr>
                <a:spLocks noChangeArrowheads="1"/>
              </p:cNvSpPr>
              <p:nvPr/>
            </p:nvSpPr>
            <p:spPr bwMode="auto">
              <a:xfrm>
                <a:off x="160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7" name="Rectangle 516">
                <a:extLst>
                  <a:ext uri="{FF2B5EF4-FFF2-40B4-BE49-F238E27FC236}">
                    <a16:creationId xmlns:a16="http://schemas.microsoft.com/office/drawing/2014/main" id="{2118FBEA-F547-44A3-928A-8B27CD0669B6}"/>
                  </a:ext>
                </a:extLst>
              </p:cNvPr>
              <p:cNvSpPr>
                <a:spLocks noChangeArrowheads="1"/>
              </p:cNvSpPr>
              <p:nvPr/>
            </p:nvSpPr>
            <p:spPr bwMode="auto">
              <a:xfrm>
                <a:off x="163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8" name="Rectangle 517">
                <a:extLst>
                  <a:ext uri="{FF2B5EF4-FFF2-40B4-BE49-F238E27FC236}">
                    <a16:creationId xmlns:a16="http://schemas.microsoft.com/office/drawing/2014/main" id="{5EA70515-A3F9-4829-AECA-68C6A3BE2EDD}"/>
                  </a:ext>
                </a:extLst>
              </p:cNvPr>
              <p:cNvSpPr>
                <a:spLocks noChangeArrowheads="1"/>
              </p:cNvSpPr>
              <p:nvPr/>
            </p:nvSpPr>
            <p:spPr bwMode="auto">
              <a:xfrm>
                <a:off x="165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999" name="Rectangle 518">
                <a:extLst>
                  <a:ext uri="{FF2B5EF4-FFF2-40B4-BE49-F238E27FC236}">
                    <a16:creationId xmlns:a16="http://schemas.microsoft.com/office/drawing/2014/main" id="{300AA887-3B73-46A6-A35B-A9652BB5BB85}"/>
                  </a:ext>
                </a:extLst>
              </p:cNvPr>
              <p:cNvSpPr>
                <a:spLocks noChangeArrowheads="1"/>
              </p:cNvSpPr>
              <p:nvPr/>
            </p:nvSpPr>
            <p:spPr bwMode="auto">
              <a:xfrm>
                <a:off x="167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0" name="Rectangle 519">
                <a:extLst>
                  <a:ext uri="{FF2B5EF4-FFF2-40B4-BE49-F238E27FC236}">
                    <a16:creationId xmlns:a16="http://schemas.microsoft.com/office/drawing/2014/main" id="{17A44A45-597E-44F4-A6EA-C6D33856102F}"/>
                  </a:ext>
                </a:extLst>
              </p:cNvPr>
              <p:cNvSpPr>
                <a:spLocks noChangeArrowheads="1"/>
              </p:cNvSpPr>
              <p:nvPr/>
            </p:nvSpPr>
            <p:spPr bwMode="auto">
              <a:xfrm>
                <a:off x="169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1" name="Rectangle 520">
                <a:extLst>
                  <a:ext uri="{FF2B5EF4-FFF2-40B4-BE49-F238E27FC236}">
                    <a16:creationId xmlns:a16="http://schemas.microsoft.com/office/drawing/2014/main" id="{517C9AFD-00D7-4368-88CE-98D128016785}"/>
                  </a:ext>
                </a:extLst>
              </p:cNvPr>
              <p:cNvSpPr>
                <a:spLocks noChangeArrowheads="1"/>
              </p:cNvSpPr>
              <p:nvPr/>
            </p:nvSpPr>
            <p:spPr bwMode="auto">
              <a:xfrm>
                <a:off x="171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2" name="Rectangle 521">
                <a:extLst>
                  <a:ext uri="{FF2B5EF4-FFF2-40B4-BE49-F238E27FC236}">
                    <a16:creationId xmlns:a16="http://schemas.microsoft.com/office/drawing/2014/main" id="{10EC656E-3B60-4B40-B416-C391B4FBB7D9}"/>
                  </a:ext>
                </a:extLst>
              </p:cNvPr>
              <p:cNvSpPr>
                <a:spLocks noChangeArrowheads="1"/>
              </p:cNvSpPr>
              <p:nvPr/>
            </p:nvSpPr>
            <p:spPr bwMode="auto">
              <a:xfrm>
                <a:off x="174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3" name="Rectangle 522">
                <a:extLst>
                  <a:ext uri="{FF2B5EF4-FFF2-40B4-BE49-F238E27FC236}">
                    <a16:creationId xmlns:a16="http://schemas.microsoft.com/office/drawing/2014/main" id="{0D1C23DF-7971-4F55-A44D-E2B240D74A8D}"/>
                  </a:ext>
                </a:extLst>
              </p:cNvPr>
              <p:cNvSpPr>
                <a:spLocks noChangeArrowheads="1"/>
              </p:cNvSpPr>
              <p:nvPr/>
            </p:nvSpPr>
            <p:spPr bwMode="auto">
              <a:xfrm>
                <a:off x="176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4" name="Rectangle 523">
                <a:extLst>
                  <a:ext uri="{FF2B5EF4-FFF2-40B4-BE49-F238E27FC236}">
                    <a16:creationId xmlns:a16="http://schemas.microsoft.com/office/drawing/2014/main" id="{5F7BFEDA-AEBA-4815-90B9-CB2225EFD966}"/>
                  </a:ext>
                </a:extLst>
              </p:cNvPr>
              <p:cNvSpPr>
                <a:spLocks noChangeArrowheads="1"/>
              </p:cNvSpPr>
              <p:nvPr/>
            </p:nvSpPr>
            <p:spPr bwMode="auto">
              <a:xfrm>
                <a:off x="178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5" name="Rectangle 524">
                <a:extLst>
                  <a:ext uri="{FF2B5EF4-FFF2-40B4-BE49-F238E27FC236}">
                    <a16:creationId xmlns:a16="http://schemas.microsoft.com/office/drawing/2014/main" id="{7DF03C88-0838-4871-A088-6C1146F56D98}"/>
                  </a:ext>
                </a:extLst>
              </p:cNvPr>
              <p:cNvSpPr>
                <a:spLocks noChangeArrowheads="1"/>
              </p:cNvSpPr>
              <p:nvPr/>
            </p:nvSpPr>
            <p:spPr bwMode="auto">
              <a:xfrm>
                <a:off x="180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6" name="Rectangle 525">
                <a:extLst>
                  <a:ext uri="{FF2B5EF4-FFF2-40B4-BE49-F238E27FC236}">
                    <a16:creationId xmlns:a16="http://schemas.microsoft.com/office/drawing/2014/main" id="{812B7E2E-B2E2-4E40-882E-CBA4482D14F0}"/>
                  </a:ext>
                </a:extLst>
              </p:cNvPr>
              <p:cNvSpPr>
                <a:spLocks noChangeArrowheads="1"/>
              </p:cNvSpPr>
              <p:nvPr/>
            </p:nvSpPr>
            <p:spPr bwMode="auto">
              <a:xfrm>
                <a:off x="182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7" name="Rectangle 526">
                <a:extLst>
                  <a:ext uri="{FF2B5EF4-FFF2-40B4-BE49-F238E27FC236}">
                    <a16:creationId xmlns:a16="http://schemas.microsoft.com/office/drawing/2014/main" id="{A237D893-7CA8-4019-9A7A-8F14F7B66A00}"/>
                  </a:ext>
                </a:extLst>
              </p:cNvPr>
              <p:cNvSpPr>
                <a:spLocks noChangeArrowheads="1"/>
              </p:cNvSpPr>
              <p:nvPr/>
            </p:nvSpPr>
            <p:spPr bwMode="auto">
              <a:xfrm>
                <a:off x="184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8" name="Rectangle 527">
                <a:extLst>
                  <a:ext uri="{FF2B5EF4-FFF2-40B4-BE49-F238E27FC236}">
                    <a16:creationId xmlns:a16="http://schemas.microsoft.com/office/drawing/2014/main" id="{22D4B8D4-5CFB-4887-860C-AA0755F92C55}"/>
                  </a:ext>
                </a:extLst>
              </p:cNvPr>
              <p:cNvSpPr>
                <a:spLocks noChangeArrowheads="1"/>
              </p:cNvSpPr>
              <p:nvPr/>
            </p:nvSpPr>
            <p:spPr bwMode="auto">
              <a:xfrm>
                <a:off x="187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09" name="Rectangle 528">
                <a:extLst>
                  <a:ext uri="{FF2B5EF4-FFF2-40B4-BE49-F238E27FC236}">
                    <a16:creationId xmlns:a16="http://schemas.microsoft.com/office/drawing/2014/main" id="{00668F6B-FD29-4D06-ADD8-73280F32D33A}"/>
                  </a:ext>
                </a:extLst>
              </p:cNvPr>
              <p:cNvSpPr>
                <a:spLocks noChangeArrowheads="1"/>
              </p:cNvSpPr>
              <p:nvPr/>
            </p:nvSpPr>
            <p:spPr bwMode="auto">
              <a:xfrm>
                <a:off x="189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0" name="Rectangle 529">
                <a:extLst>
                  <a:ext uri="{FF2B5EF4-FFF2-40B4-BE49-F238E27FC236}">
                    <a16:creationId xmlns:a16="http://schemas.microsoft.com/office/drawing/2014/main" id="{47189188-893A-4CE2-933D-41978DEE6A6C}"/>
                  </a:ext>
                </a:extLst>
              </p:cNvPr>
              <p:cNvSpPr>
                <a:spLocks noChangeArrowheads="1"/>
              </p:cNvSpPr>
              <p:nvPr/>
            </p:nvSpPr>
            <p:spPr bwMode="auto">
              <a:xfrm>
                <a:off x="191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1" name="Rectangle 530">
                <a:extLst>
                  <a:ext uri="{FF2B5EF4-FFF2-40B4-BE49-F238E27FC236}">
                    <a16:creationId xmlns:a16="http://schemas.microsoft.com/office/drawing/2014/main" id="{34CB6F56-256E-4805-BBE9-A51FCA7AD8B9}"/>
                  </a:ext>
                </a:extLst>
              </p:cNvPr>
              <p:cNvSpPr>
                <a:spLocks noChangeArrowheads="1"/>
              </p:cNvSpPr>
              <p:nvPr/>
            </p:nvSpPr>
            <p:spPr bwMode="auto">
              <a:xfrm>
                <a:off x="193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2" name="Rectangle 531">
                <a:extLst>
                  <a:ext uri="{FF2B5EF4-FFF2-40B4-BE49-F238E27FC236}">
                    <a16:creationId xmlns:a16="http://schemas.microsoft.com/office/drawing/2014/main" id="{F032A24E-B556-4204-A915-87D58D9AA1D6}"/>
                  </a:ext>
                </a:extLst>
              </p:cNvPr>
              <p:cNvSpPr>
                <a:spLocks noChangeArrowheads="1"/>
              </p:cNvSpPr>
              <p:nvPr/>
            </p:nvSpPr>
            <p:spPr bwMode="auto">
              <a:xfrm>
                <a:off x="195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3" name="Rectangle 532">
                <a:extLst>
                  <a:ext uri="{FF2B5EF4-FFF2-40B4-BE49-F238E27FC236}">
                    <a16:creationId xmlns:a16="http://schemas.microsoft.com/office/drawing/2014/main" id="{932E9FAC-417A-4C71-B97B-06B5990C39EF}"/>
                  </a:ext>
                </a:extLst>
              </p:cNvPr>
              <p:cNvSpPr>
                <a:spLocks noChangeArrowheads="1"/>
              </p:cNvSpPr>
              <p:nvPr/>
            </p:nvSpPr>
            <p:spPr bwMode="auto">
              <a:xfrm>
                <a:off x="198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4" name="Rectangle 533">
                <a:extLst>
                  <a:ext uri="{FF2B5EF4-FFF2-40B4-BE49-F238E27FC236}">
                    <a16:creationId xmlns:a16="http://schemas.microsoft.com/office/drawing/2014/main" id="{5372D9D4-7BBB-4E38-8993-74A48A546C32}"/>
                  </a:ext>
                </a:extLst>
              </p:cNvPr>
              <p:cNvSpPr>
                <a:spLocks noChangeArrowheads="1"/>
              </p:cNvSpPr>
              <p:nvPr/>
            </p:nvSpPr>
            <p:spPr bwMode="auto">
              <a:xfrm>
                <a:off x="200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5" name="Rectangle 534">
                <a:extLst>
                  <a:ext uri="{FF2B5EF4-FFF2-40B4-BE49-F238E27FC236}">
                    <a16:creationId xmlns:a16="http://schemas.microsoft.com/office/drawing/2014/main" id="{9EFA3718-1332-4A1F-9FF8-39450F7F5871}"/>
                  </a:ext>
                </a:extLst>
              </p:cNvPr>
              <p:cNvSpPr>
                <a:spLocks noChangeArrowheads="1"/>
              </p:cNvSpPr>
              <p:nvPr/>
            </p:nvSpPr>
            <p:spPr bwMode="auto">
              <a:xfrm>
                <a:off x="202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6" name="Rectangle 535">
                <a:extLst>
                  <a:ext uri="{FF2B5EF4-FFF2-40B4-BE49-F238E27FC236}">
                    <a16:creationId xmlns:a16="http://schemas.microsoft.com/office/drawing/2014/main" id="{D0D27F11-96EF-47F1-A65E-BC5CBED7A58D}"/>
                  </a:ext>
                </a:extLst>
              </p:cNvPr>
              <p:cNvSpPr>
                <a:spLocks noChangeArrowheads="1"/>
              </p:cNvSpPr>
              <p:nvPr/>
            </p:nvSpPr>
            <p:spPr bwMode="auto">
              <a:xfrm>
                <a:off x="204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7" name="Rectangle 536">
                <a:extLst>
                  <a:ext uri="{FF2B5EF4-FFF2-40B4-BE49-F238E27FC236}">
                    <a16:creationId xmlns:a16="http://schemas.microsoft.com/office/drawing/2014/main" id="{BF469586-751C-4BB4-9E07-6F9746BF4A2A}"/>
                  </a:ext>
                </a:extLst>
              </p:cNvPr>
              <p:cNvSpPr>
                <a:spLocks noChangeArrowheads="1"/>
              </p:cNvSpPr>
              <p:nvPr/>
            </p:nvSpPr>
            <p:spPr bwMode="auto">
              <a:xfrm>
                <a:off x="206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8" name="Rectangle 537">
                <a:extLst>
                  <a:ext uri="{FF2B5EF4-FFF2-40B4-BE49-F238E27FC236}">
                    <a16:creationId xmlns:a16="http://schemas.microsoft.com/office/drawing/2014/main" id="{079A1B95-1F06-4D24-8B49-5E446CE99B38}"/>
                  </a:ext>
                </a:extLst>
              </p:cNvPr>
              <p:cNvSpPr>
                <a:spLocks noChangeArrowheads="1"/>
              </p:cNvSpPr>
              <p:nvPr/>
            </p:nvSpPr>
            <p:spPr bwMode="auto">
              <a:xfrm>
                <a:off x="209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19" name="Rectangle 538">
                <a:extLst>
                  <a:ext uri="{FF2B5EF4-FFF2-40B4-BE49-F238E27FC236}">
                    <a16:creationId xmlns:a16="http://schemas.microsoft.com/office/drawing/2014/main" id="{60F1DE5C-6424-4149-BBA7-CCE03F4D50A8}"/>
                  </a:ext>
                </a:extLst>
              </p:cNvPr>
              <p:cNvSpPr>
                <a:spLocks noChangeArrowheads="1"/>
              </p:cNvSpPr>
              <p:nvPr/>
            </p:nvSpPr>
            <p:spPr bwMode="auto">
              <a:xfrm>
                <a:off x="211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0" name="Rectangle 539">
                <a:extLst>
                  <a:ext uri="{FF2B5EF4-FFF2-40B4-BE49-F238E27FC236}">
                    <a16:creationId xmlns:a16="http://schemas.microsoft.com/office/drawing/2014/main" id="{8807E7A4-2A53-4980-8D47-007BF384FAB4}"/>
                  </a:ext>
                </a:extLst>
              </p:cNvPr>
              <p:cNvSpPr>
                <a:spLocks noChangeArrowheads="1"/>
              </p:cNvSpPr>
              <p:nvPr/>
            </p:nvSpPr>
            <p:spPr bwMode="auto">
              <a:xfrm>
                <a:off x="213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1" name="Rectangle 540">
                <a:extLst>
                  <a:ext uri="{FF2B5EF4-FFF2-40B4-BE49-F238E27FC236}">
                    <a16:creationId xmlns:a16="http://schemas.microsoft.com/office/drawing/2014/main" id="{BD7841C1-F17E-41EF-BC4A-C0B9ECF21F10}"/>
                  </a:ext>
                </a:extLst>
              </p:cNvPr>
              <p:cNvSpPr>
                <a:spLocks noChangeArrowheads="1"/>
              </p:cNvSpPr>
              <p:nvPr/>
            </p:nvSpPr>
            <p:spPr bwMode="auto">
              <a:xfrm>
                <a:off x="215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2" name="Rectangle 541">
                <a:extLst>
                  <a:ext uri="{FF2B5EF4-FFF2-40B4-BE49-F238E27FC236}">
                    <a16:creationId xmlns:a16="http://schemas.microsoft.com/office/drawing/2014/main" id="{79145971-BF68-43B5-950F-6F309508A54F}"/>
                  </a:ext>
                </a:extLst>
              </p:cNvPr>
              <p:cNvSpPr>
                <a:spLocks noChangeArrowheads="1"/>
              </p:cNvSpPr>
              <p:nvPr/>
            </p:nvSpPr>
            <p:spPr bwMode="auto">
              <a:xfrm>
                <a:off x="217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3" name="Rectangle 542">
                <a:extLst>
                  <a:ext uri="{FF2B5EF4-FFF2-40B4-BE49-F238E27FC236}">
                    <a16:creationId xmlns:a16="http://schemas.microsoft.com/office/drawing/2014/main" id="{EE8F9CB2-69D4-4A62-9670-155AFD52C9A6}"/>
                  </a:ext>
                </a:extLst>
              </p:cNvPr>
              <p:cNvSpPr>
                <a:spLocks noChangeArrowheads="1"/>
              </p:cNvSpPr>
              <p:nvPr/>
            </p:nvSpPr>
            <p:spPr bwMode="auto">
              <a:xfrm>
                <a:off x="220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4" name="Rectangle 543">
                <a:extLst>
                  <a:ext uri="{FF2B5EF4-FFF2-40B4-BE49-F238E27FC236}">
                    <a16:creationId xmlns:a16="http://schemas.microsoft.com/office/drawing/2014/main" id="{AFAA851C-89D6-4757-9F1A-44265CB7E1B6}"/>
                  </a:ext>
                </a:extLst>
              </p:cNvPr>
              <p:cNvSpPr>
                <a:spLocks noChangeArrowheads="1"/>
              </p:cNvSpPr>
              <p:nvPr/>
            </p:nvSpPr>
            <p:spPr bwMode="auto">
              <a:xfrm>
                <a:off x="222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5" name="Rectangle 544">
                <a:extLst>
                  <a:ext uri="{FF2B5EF4-FFF2-40B4-BE49-F238E27FC236}">
                    <a16:creationId xmlns:a16="http://schemas.microsoft.com/office/drawing/2014/main" id="{538779D0-C6C0-4E05-B360-F02E9FA6DF72}"/>
                  </a:ext>
                </a:extLst>
              </p:cNvPr>
              <p:cNvSpPr>
                <a:spLocks noChangeArrowheads="1"/>
              </p:cNvSpPr>
              <p:nvPr/>
            </p:nvSpPr>
            <p:spPr bwMode="auto">
              <a:xfrm>
                <a:off x="224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6" name="Rectangle 545">
                <a:extLst>
                  <a:ext uri="{FF2B5EF4-FFF2-40B4-BE49-F238E27FC236}">
                    <a16:creationId xmlns:a16="http://schemas.microsoft.com/office/drawing/2014/main" id="{02104D4E-8861-4815-A583-1EBDCA3E0AD1}"/>
                  </a:ext>
                </a:extLst>
              </p:cNvPr>
              <p:cNvSpPr>
                <a:spLocks noChangeArrowheads="1"/>
              </p:cNvSpPr>
              <p:nvPr/>
            </p:nvSpPr>
            <p:spPr bwMode="auto">
              <a:xfrm>
                <a:off x="2267" y="3803"/>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7" name="Rectangle 546">
                <a:extLst>
                  <a:ext uri="{FF2B5EF4-FFF2-40B4-BE49-F238E27FC236}">
                    <a16:creationId xmlns:a16="http://schemas.microsoft.com/office/drawing/2014/main" id="{6ED7E80D-E3EF-4ADB-A8EA-200F8C1C97DD}"/>
                  </a:ext>
                </a:extLst>
              </p:cNvPr>
              <p:cNvSpPr>
                <a:spLocks noChangeArrowheads="1"/>
              </p:cNvSpPr>
              <p:nvPr/>
            </p:nvSpPr>
            <p:spPr bwMode="auto">
              <a:xfrm>
                <a:off x="228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8" name="Rectangle 547">
                <a:extLst>
                  <a:ext uri="{FF2B5EF4-FFF2-40B4-BE49-F238E27FC236}">
                    <a16:creationId xmlns:a16="http://schemas.microsoft.com/office/drawing/2014/main" id="{D86C1AC0-EFBE-44AE-9A74-843530C0B5BF}"/>
                  </a:ext>
                </a:extLst>
              </p:cNvPr>
              <p:cNvSpPr>
                <a:spLocks noChangeArrowheads="1"/>
              </p:cNvSpPr>
              <p:nvPr/>
            </p:nvSpPr>
            <p:spPr bwMode="auto">
              <a:xfrm>
                <a:off x="231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29" name="Rectangle 548">
                <a:extLst>
                  <a:ext uri="{FF2B5EF4-FFF2-40B4-BE49-F238E27FC236}">
                    <a16:creationId xmlns:a16="http://schemas.microsoft.com/office/drawing/2014/main" id="{DF606AFE-73CC-4889-86C9-50F723F11F14}"/>
                  </a:ext>
                </a:extLst>
              </p:cNvPr>
              <p:cNvSpPr>
                <a:spLocks noChangeArrowheads="1"/>
              </p:cNvSpPr>
              <p:nvPr/>
            </p:nvSpPr>
            <p:spPr bwMode="auto">
              <a:xfrm>
                <a:off x="233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0" name="Rectangle 549">
                <a:extLst>
                  <a:ext uri="{FF2B5EF4-FFF2-40B4-BE49-F238E27FC236}">
                    <a16:creationId xmlns:a16="http://schemas.microsoft.com/office/drawing/2014/main" id="{96BE17F6-8F40-4C15-AF1F-347961A4E517}"/>
                  </a:ext>
                </a:extLst>
              </p:cNvPr>
              <p:cNvSpPr>
                <a:spLocks noChangeArrowheads="1"/>
              </p:cNvSpPr>
              <p:nvPr/>
            </p:nvSpPr>
            <p:spPr bwMode="auto">
              <a:xfrm>
                <a:off x="235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1" name="Rectangle 550">
                <a:extLst>
                  <a:ext uri="{FF2B5EF4-FFF2-40B4-BE49-F238E27FC236}">
                    <a16:creationId xmlns:a16="http://schemas.microsoft.com/office/drawing/2014/main" id="{83415932-B102-4DE8-9CA1-F0EF83EBDC28}"/>
                  </a:ext>
                </a:extLst>
              </p:cNvPr>
              <p:cNvSpPr>
                <a:spLocks noChangeArrowheads="1"/>
              </p:cNvSpPr>
              <p:nvPr/>
            </p:nvSpPr>
            <p:spPr bwMode="auto">
              <a:xfrm>
                <a:off x="237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2" name="Rectangle 551">
                <a:extLst>
                  <a:ext uri="{FF2B5EF4-FFF2-40B4-BE49-F238E27FC236}">
                    <a16:creationId xmlns:a16="http://schemas.microsoft.com/office/drawing/2014/main" id="{E6C121F8-D27E-4806-B9B7-1419EF305860}"/>
                  </a:ext>
                </a:extLst>
              </p:cNvPr>
              <p:cNvSpPr>
                <a:spLocks noChangeArrowheads="1"/>
              </p:cNvSpPr>
              <p:nvPr/>
            </p:nvSpPr>
            <p:spPr bwMode="auto">
              <a:xfrm>
                <a:off x="239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3" name="Rectangle 552">
                <a:extLst>
                  <a:ext uri="{FF2B5EF4-FFF2-40B4-BE49-F238E27FC236}">
                    <a16:creationId xmlns:a16="http://schemas.microsoft.com/office/drawing/2014/main" id="{240A9CC0-D3BC-4545-9EDE-12C3786CFFA9}"/>
                  </a:ext>
                </a:extLst>
              </p:cNvPr>
              <p:cNvSpPr>
                <a:spLocks noChangeArrowheads="1"/>
              </p:cNvSpPr>
              <p:nvPr/>
            </p:nvSpPr>
            <p:spPr bwMode="auto">
              <a:xfrm>
                <a:off x="242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4" name="Rectangle 553">
                <a:extLst>
                  <a:ext uri="{FF2B5EF4-FFF2-40B4-BE49-F238E27FC236}">
                    <a16:creationId xmlns:a16="http://schemas.microsoft.com/office/drawing/2014/main" id="{7EA1F395-876A-47ED-8F21-248F219A7F2D}"/>
                  </a:ext>
                </a:extLst>
              </p:cNvPr>
              <p:cNvSpPr>
                <a:spLocks noChangeArrowheads="1"/>
              </p:cNvSpPr>
              <p:nvPr/>
            </p:nvSpPr>
            <p:spPr bwMode="auto">
              <a:xfrm>
                <a:off x="244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5" name="Rectangle 554">
                <a:extLst>
                  <a:ext uri="{FF2B5EF4-FFF2-40B4-BE49-F238E27FC236}">
                    <a16:creationId xmlns:a16="http://schemas.microsoft.com/office/drawing/2014/main" id="{FDF4C024-D5AD-4077-9E74-36C6E01D7B2F}"/>
                  </a:ext>
                </a:extLst>
              </p:cNvPr>
              <p:cNvSpPr>
                <a:spLocks noChangeArrowheads="1"/>
              </p:cNvSpPr>
              <p:nvPr/>
            </p:nvSpPr>
            <p:spPr bwMode="auto">
              <a:xfrm>
                <a:off x="246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6" name="Rectangle 555">
                <a:extLst>
                  <a:ext uri="{FF2B5EF4-FFF2-40B4-BE49-F238E27FC236}">
                    <a16:creationId xmlns:a16="http://schemas.microsoft.com/office/drawing/2014/main" id="{A59F8C51-1D13-4229-8F44-57F4CDCD3FE7}"/>
                  </a:ext>
                </a:extLst>
              </p:cNvPr>
              <p:cNvSpPr>
                <a:spLocks noChangeArrowheads="1"/>
              </p:cNvSpPr>
              <p:nvPr/>
            </p:nvSpPr>
            <p:spPr bwMode="auto">
              <a:xfrm>
                <a:off x="248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7" name="Rectangle 556">
                <a:extLst>
                  <a:ext uri="{FF2B5EF4-FFF2-40B4-BE49-F238E27FC236}">
                    <a16:creationId xmlns:a16="http://schemas.microsoft.com/office/drawing/2014/main" id="{7AAC334A-14F8-4208-AB2F-F5EE140B30ED}"/>
                  </a:ext>
                </a:extLst>
              </p:cNvPr>
              <p:cNvSpPr>
                <a:spLocks noChangeArrowheads="1"/>
              </p:cNvSpPr>
              <p:nvPr/>
            </p:nvSpPr>
            <p:spPr bwMode="auto">
              <a:xfrm>
                <a:off x="250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8" name="Rectangle 557">
                <a:extLst>
                  <a:ext uri="{FF2B5EF4-FFF2-40B4-BE49-F238E27FC236}">
                    <a16:creationId xmlns:a16="http://schemas.microsoft.com/office/drawing/2014/main" id="{48BEFEAA-00D6-484F-9E62-531040A3CA9A}"/>
                  </a:ext>
                </a:extLst>
              </p:cNvPr>
              <p:cNvSpPr>
                <a:spLocks noChangeArrowheads="1"/>
              </p:cNvSpPr>
              <p:nvPr/>
            </p:nvSpPr>
            <p:spPr bwMode="auto">
              <a:xfrm>
                <a:off x="253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39" name="Rectangle 558">
                <a:extLst>
                  <a:ext uri="{FF2B5EF4-FFF2-40B4-BE49-F238E27FC236}">
                    <a16:creationId xmlns:a16="http://schemas.microsoft.com/office/drawing/2014/main" id="{6FF195F4-806C-4DCD-99F9-0C4D26750F69}"/>
                  </a:ext>
                </a:extLst>
              </p:cNvPr>
              <p:cNvSpPr>
                <a:spLocks noChangeArrowheads="1"/>
              </p:cNvSpPr>
              <p:nvPr/>
            </p:nvSpPr>
            <p:spPr bwMode="auto">
              <a:xfrm>
                <a:off x="255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0" name="Rectangle 559">
                <a:extLst>
                  <a:ext uri="{FF2B5EF4-FFF2-40B4-BE49-F238E27FC236}">
                    <a16:creationId xmlns:a16="http://schemas.microsoft.com/office/drawing/2014/main" id="{750DD527-87E6-46E8-955E-9AD9693EAD75}"/>
                  </a:ext>
                </a:extLst>
              </p:cNvPr>
              <p:cNvSpPr>
                <a:spLocks noChangeArrowheads="1"/>
              </p:cNvSpPr>
              <p:nvPr/>
            </p:nvSpPr>
            <p:spPr bwMode="auto">
              <a:xfrm>
                <a:off x="257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1" name="Rectangle 560">
                <a:extLst>
                  <a:ext uri="{FF2B5EF4-FFF2-40B4-BE49-F238E27FC236}">
                    <a16:creationId xmlns:a16="http://schemas.microsoft.com/office/drawing/2014/main" id="{A65829AE-DDD9-4213-ADA1-202D84F6144D}"/>
                  </a:ext>
                </a:extLst>
              </p:cNvPr>
              <p:cNvSpPr>
                <a:spLocks noChangeArrowheads="1"/>
              </p:cNvSpPr>
              <p:nvPr/>
            </p:nvSpPr>
            <p:spPr bwMode="auto">
              <a:xfrm>
                <a:off x="259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2" name="Rectangle 561">
                <a:extLst>
                  <a:ext uri="{FF2B5EF4-FFF2-40B4-BE49-F238E27FC236}">
                    <a16:creationId xmlns:a16="http://schemas.microsoft.com/office/drawing/2014/main" id="{A6C6DC79-60E3-40B4-8DE8-FEDBA03E423A}"/>
                  </a:ext>
                </a:extLst>
              </p:cNvPr>
              <p:cNvSpPr>
                <a:spLocks noChangeArrowheads="1"/>
              </p:cNvSpPr>
              <p:nvPr/>
            </p:nvSpPr>
            <p:spPr bwMode="auto">
              <a:xfrm>
                <a:off x="2618"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3" name="Rectangle 562">
                <a:extLst>
                  <a:ext uri="{FF2B5EF4-FFF2-40B4-BE49-F238E27FC236}">
                    <a16:creationId xmlns:a16="http://schemas.microsoft.com/office/drawing/2014/main" id="{498F63C9-473C-461F-8BE7-EFA77DABF783}"/>
                  </a:ext>
                </a:extLst>
              </p:cNvPr>
              <p:cNvSpPr>
                <a:spLocks noChangeArrowheads="1"/>
              </p:cNvSpPr>
              <p:nvPr/>
            </p:nvSpPr>
            <p:spPr bwMode="auto">
              <a:xfrm>
                <a:off x="2640"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4" name="Rectangle 563">
                <a:extLst>
                  <a:ext uri="{FF2B5EF4-FFF2-40B4-BE49-F238E27FC236}">
                    <a16:creationId xmlns:a16="http://schemas.microsoft.com/office/drawing/2014/main" id="{47978A95-1763-4632-94C0-C88DFF9019E4}"/>
                  </a:ext>
                </a:extLst>
              </p:cNvPr>
              <p:cNvSpPr>
                <a:spLocks noChangeArrowheads="1"/>
              </p:cNvSpPr>
              <p:nvPr/>
            </p:nvSpPr>
            <p:spPr bwMode="auto">
              <a:xfrm>
                <a:off x="2662"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5" name="Rectangle 564">
                <a:extLst>
                  <a:ext uri="{FF2B5EF4-FFF2-40B4-BE49-F238E27FC236}">
                    <a16:creationId xmlns:a16="http://schemas.microsoft.com/office/drawing/2014/main" id="{541BE1FA-688E-47E7-9909-195D4834393D}"/>
                  </a:ext>
                </a:extLst>
              </p:cNvPr>
              <p:cNvSpPr>
                <a:spLocks noChangeArrowheads="1"/>
              </p:cNvSpPr>
              <p:nvPr/>
            </p:nvSpPr>
            <p:spPr bwMode="auto">
              <a:xfrm>
                <a:off x="2684"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6" name="Rectangle 565">
                <a:extLst>
                  <a:ext uri="{FF2B5EF4-FFF2-40B4-BE49-F238E27FC236}">
                    <a16:creationId xmlns:a16="http://schemas.microsoft.com/office/drawing/2014/main" id="{3079234B-F0BD-40E7-8CD0-924D3FF48248}"/>
                  </a:ext>
                </a:extLst>
              </p:cNvPr>
              <p:cNvSpPr>
                <a:spLocks noChangeArrowheads="1"/>
              </p:cNvSpPr>
              <p:nvPr/>
            </p:nvSpPr>
            <p:spPr bwMode="auto">
              <a:xfrm>
                <a:off x="2706"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7" name="Rectangle 566">
                <a:extLst>
                  <a:ext uri="{FF2B5EF4-FFF2-40B4-BE49-F238E27FC236}">
                    <a16:creationId xmlns:a16="http://schemas.microsoft.com/office/drawing/2014/main" id="{C070511E-B246-41E4-A224-7443F1E52251}"/>
                  </a:ext>
                </a:extLst>
              </p:cNvPr>
              <p:cNvSpPr>
                <a:spLocks noChangeArrowheads="1"/>
              </p:cNvSpPr>
              <p:nvPr/>
            </p:nvSpPr>
            <p:spPr bwMode="auto">
              <a:xfrm>
                <a:off x="2728" y="3803"/>
                <a:ext cx="10"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8" name="Rectangle 567">
                <a:extLst>
                  <a:ext uri="{FF2B5EF4-FFF2-40B4-BE49-F238E27FC236}">
                    <a16:creationId xmlns:a16="http://schemas.microsoft.com/office/drawing/2014/main" id="{A30972BF-4456-4AA8-8BAE-CF5C83C6C378}"/>
                  </a:ext>
                </a:extLst>
              </p:cNvPr>
              <p:cNvSpPr>
                <a:spLocks noChangeArrowheads="1"/>
              </p:cNvSpPr>
              <p:nvPr/>
            </p:nvSpPr>
            <p:spPr bwMode="auto">
              <a:xfrm>
                <a:off x="274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49" name="Rectangle 568">
                <a:extLst>
                  <a:ext uri="{FF2B5EF4-FFF2-40B4-BE49-F238E27FC236}">
                    <a16:creationId xmlns:a16="http://schemas.microsoft.com/office/drawing/2014/main" id="{81586A74-B55C-48CE-A26C-0033158BE65D}"/>
                  </a:ext>
                </a:extLst>
              </p:cNvPr>
              <p:cNvSpPr>
                <a:spLocks noChangeArrowheads="1"/>
              </p:cNvSpPr>
              <p:nvPr/>
            </p:nvSpPr>
            <p:spPr bwMode="auto">
              <a:xfrm>
                <a:off x="277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0" name="Rectangle 569">
                <a:extLst>
                  <a:ext uri="{FF2B5EF4-FFF2-40B4-BE49-F238E27FC236}">
                    <a16:creationId xmlns:a16="http://schemas.microsoft.com/office/drawing/2014/main" id="{3BEE67B9-B6FF-449D-AC14-1B098BEFA674}"/>
                  </a:ext>
                </a:extLst>
              </p:cNvPr>
              <p:cNvSpPr>
                <a:spLocks noChangeArrowheads="1"/>
              </p:cNvSpPr>
              <p:nvPr/>
            </p:nvSpPr>
            <p:spPr bwMode="auto">
              <a:xfrm>
                <a:off x="279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1" name="Rectangle 570">
                <a:extLst>
                  <a:ext uri="{FF2B5EF4-FFF2-40B4-BE49-F238E27FC236}">
                    <a16:creationId xmlns:a16="http://schemas.microsoft.com/office/drawing/2014/main" id="{E75DC0D9-37B6-4C76-BB9C-7E43E01FCD23}"/>
                  </a:ext>
                </a:extLst>
              </p:cNvPr>
              <p:cNvSpPr>
                <a:spLocks noChangeArrowheads="1"/>
              </p:cNvSpPr>
              <p:nvPr/>
            </p:nvSpPr>
            <p:spPr bwMode="auto">
              <a:xfrm>
                <a:off x="281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2" name="Rectangle 571">
                <a:extLst>
                  <a:ext uri="{FF2B5EF4-FFF2-40B4-BE49-F238E27FC236}">
                    <a16:creationId xmlns:a16="http://schemas.microsoft.com/office/drawing/2014/main" id="{47F7CDB8-1F38-4A11-9FC9-7E3B465ABAAC}"/>
                  </a:ext>
                </a:extLst>
              </p:cNvPr>
              <p:cNvSpPr>
                <a:spLocks noChangeArrowheads="1"/>
              </p:cNvSpPr>
              <p:nvPr/>
            </p:nvSpPr>
            <p:spPr bwMode="auto">
              <a:xfrm>
                <a:off x="283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3" name="Rectangle 572">
                <a:extLst>
                  <a:ext uri="{FF2B5EF4-FFF2-40B4-BE49-F238E27FC236}">
                    <a16:creationId xmlns:a16="http://schemas.microsoft.com/office/drawing/2014/main" id="{B215717E-CCBE-4B2E-A425-CAE2CAD1156A}"/>
                  </a:ext>
                </a:extLst>
              </p:cNvPr>
              <p:cNvSpPr>
                <a:spLocks noChangeArrowheads="1"/>
              </p:cNvSpPr>
              <p:nvPr/>
            </p:nvSpPr>
            <p:spPr bwMode="auto">
              <a:xfrm>
                <a:off x="285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4" name="Rectangle 573">
                <a:extLst>
                  <a:ext uri="{FF2B5EF4-FFF2-40B4-BE49-F238E27FC236}">
                    <a16:creationId xmlns:a16="http://schemas.microsoft.com/office/drawing/2014/main" id="{3874ABC7-5995-46CB-BCEB-249C93E08184}"/>
                  </a:ext>
                </a:extLst>
              </p:cNvPr>
              <p:cNvSpPr>
                <a:spLocks noChangeArrowheads="1"/>
              </p:cNvSpPr>
              <p:nvPr/>
            </p:nvSpPr>
            <p:spPr bwMode="auto">
              <a:xfrm>
                <a:off x="288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5" name="Rectangle 574">
                <a:extLst>
                  <a:ext uri="{FF2B5EF4-FFF2-40B4-BE49-F238E27FC236}">
                    <a16:creationId xmlns:a16="http://schemas.microsoft.com/office/drawing/2014/main" id="{4B221BE7-749C-4567-A00A-3D293E544B89}"/>
                  </a:ext>
                </a:extLst>
              </p:cNvPr>
              <p:cNvSpPr>
                <a:spLocks noChangeArrowheads="1"/>
              </p:cNvSpPr>
              <p:nvPr/>
            </p:nvSpPr>
            <p:spPr bwMode="auto">
              <a:xfrm>
                <a:off x="290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6" name="Rectangle 575">
                <a:extLst>
                  <a:ext uri="{FF2B5EF4-FFF2-40B4-BE49-F238E27FC236}">
                    <a16:creationId xmlns:a16="http://schemas.microsoft.com/office/drawing/2014/main" id="{06D5D52D-AB11-4374-B289-12EA8E95A65A}"/>
                  </a:ext>
                </a:extLst>
              </p:cNvPr>
              <p:cNvSpPr>
                <a:spLocks noChangeArrowheads="1"/>
              </p:cNvSpPr>
              <p:nvPr/>
            </p:nvSpPr>
            <p:spPr bwMode="auto">
              <a:xfrm>
                <a:off x="292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7" name="Rectangle 576">
                <a:extLst>
                  <a:ext uri="{FF2B5EF4-FFF2-40B4-BE49-F238E27FC236}">
                    <a16:creationId xmlns:a16="http://schemas.microsoft.com/office/drawing/2014/main" id="{C39D9FA9-4D12-44A5-8D37-3E3552339223}"/>
                  </a:ext>
                </a:extLst>
              </p:cNvPr>
              <p:cNvSpPr>
                <a:spLocks noChangeArrowheads="1"/>
              </p:cNvSpPr>
              <p:nvPr/>
            </p:nvSpPr>
            <p:spPr bwMode="auto">
              <a:xfrm>
                <a:off x="294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8" name="Rectangle 577">
                <a:extLst>
                  <a:ext uri="{FF2B5EF4-FFF2-40B4-BE49-F238E27FC236}">
                    <a16:creationId xmlns:a16="http://schemas.microsoft.com/office/drawing/2014/main" id="{639DEEB1-C16E-4DA3-9685-EA14CC28A02C}"/>
                  </a:ext>
                </a:extLst>
              </p:cNvPr>
              <p:cNvSpPr>
                <a:spLocks noChangeArrowheads="1"/>
              </p:cNvSpPr>
              <p:nvPr/>
            </p:nvSpPr>
            <p:spPr bwMode="auto">
              <a:xfrm>
                <a:off x="296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59" name="Rectangle 578">
                <a:extLst>
                  <a:ext uri="{FF2B5EF4-FFF2-40B4-BE49-F238E27FC236}">
                    <a16:creationId xmlns:a16="http://schemas.microsoft.com/office/drawing/2014/main" id="{DCBACD96-7D00-4691-93FA-BC1DADC76E52}"/>
                  </a:ext>
                </a:extLst>
              </p:cNvPr>
              <p:cNvSpPr>
                <a:spLocks noChangeArrowheads="1"/>
              </p:cNvSpPr>
              <p:nvPr/>
            </p:nvSpPr>
            <p:spPr bwMode="auto">
              <a:xfrm>
                <a:off x="299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0" name="Rectangle 579">
                <a:extLst>
                  <a:ext uri="{FF2B5EF4-FFF2-40B4-BE49-F238E27FC236}">
                    <a16:creationId xmlns:a16="http://schemas.microsoft.com/office/drawing/2014/main" id="{BDDD6764-E0ED-4BB7-A8D8-30FA91A00E8A}"/>
                  </a:ext>
                </a:extLst>
              </p:cNvPr>
              <p:cNvSpPr>
                <a:spLocks noChangeArrowheads="1"/>
              </p:cNvSpPr>
              <p:nvPr/>
            </p:nvSpPr>
            <p:spPr bwMode="auto">
              <a:xfrm>
                <a:off x="301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1" name="Rectangle 580">
                <a:extLst>
                  <a:ext uri="{FF2B5EF4-FFF2-40B4-BE49-F238E27FC236}">
                    <a16:creationId xmlns:a16="http://schemas.microsoft.com/office/drawing/2014/main" id="{58319665-18B8-4FF9-84C7-CD55B2200F89}"/>
                  </a:ext>
                </a:extLst>
              </p:cNvPr>
              <p:cNvSpPr>
                <a:spLocks noChangeArrowheads="1"/>
              </p:cNvSpPr>
              <p:nvPr/>
            </p:nvSpPr>
            <p:spPr bwMode="auto">
              <a:xfrm>
                <a:off x="303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2" name="Rectangle 581">
                <a:extLst>
                  <a:ext uri="{FF2B5EF4-FFF2-40B4-BE49-F238E27FC236}">
                    <a16:creationId xmlns:a16="http://schemas.microsoft.com/office/drawing/2014/main" id="{521592E8-D49A-4ACD-845E-B794504FC3C4}"/>
                  </a:ext>
                </a:extLst>
              </p:cNvPr>
              <p:cNvSpPr>
                <a:spLocks noChangeArrowheads="1"/>
              </p:cNvSpPr>
              <p:nvPr/>
            </p:nvSpPr>
            <p:spPr bwMode="auto">
              <a:xfrm>
                <a:off x="305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3" name="Rectangle 582">
                <a:extLst>
                  <a:ext uri="{FF2B5EF4-FFF2-40B4-BE49-F238E27FC236}">
                    <a16:creationId xmlns:a16="http://schemas.microsoft.com/office/drawing/2014/main" id="{030237B8-91F5-49A8-B8FD-14539A49CC1F}"/>
                  </a:ext>
                </a:extLst>
              </p:cNvPr>
              <p:cNvSpPr>
                <a:spLocks noChangeArrowheads="1"/>
              </p:cNvSpPr>
              <p:nvPr/>
            </p:nvSpPr>
            <p:spPr bwMode="auto">
              <a:xfrm>
                <a:off x="3079"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4" name="Rectangle 583">
                <a:extLst>
                  <a:ext uri="{FF2B5EF4-FFF2-40B4-BE49-F238E27FC236}">
                    <a16:creationId xmlns:a16="http://schemas.microsoft.com/office/drawing/2014/main" id="{FEB18CE8-801C-4BBB-AC47-50E574CDB857}"/>
                  </a:ext>
                </a:extLst>
              </p:cNvPr>
              <p:cNvSpPr>
                <a:spLocks noChangeArrowheads="1"/>
              </p:cNvSpPr>
              <p:nvPr/>
            </p:nvSpPr>
            <p:spPr bwMode="auto">
              <a:xfrm>
                <a:off x="3101"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5" name="Rectangle 584">
                <a:extLst>
                  <a:ext uri="{FF2B5EF4-FFF2-40B4-BE49-F238E27FC236}">
                    <a16:creationId xmlns:a16="http://schemas.microsoft.com/office/drawing/2014/main" id="{1949B06C-34ED-4819-B35C-F461BCCE6B92}"/>
                  </a:ext>
                </a:extLst>
              </p:cNvPr>
              <p:cNvSpPr>
                <a:spLocks noChangeArrowheads="1"/>
              </p:cNvSpPr>
              <p:nvPr/>
            </p:nvSpPr>
            <p:spPr bwMode="auto">
              <a:xfrm>
                <a:off x="3123"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6" name="Rectangle 585">
                <a:extLst>
                  <a:ext uri="{FF2B5EF4-FFF2-40B4-BE49-F238E27FC236}">
                    <a16:creationId xmlns:a16="http://schemas.microsoft.com/office/drawing/2014/main" id="{0F04EC35-7713-42B0-BA18-F967D3FDB563}"/>
                  </a:ext>
                </a:extLst>
              </p:cNvPr>
              <p:cNvSpPr>
                <a:spLocks noChangeArrowheads="1"/>
              </p:cNvSpPr>
              <p:nvPr/>
            </p:nvSpPr>
            <p:spPr bwMode="auto">
              <a:xfrm>
                <a:off x="3145"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7" name="Rectangle 586">
                <a:extLst>
                  <a:ext uri="{FF2B5EF4-FFF2-40B4-BE49-F238E27FC236}">
                    <a16:creationId xmlns:a16="http://schemas.microsoft.com/office/drawing/2014/main" id="{F186AB5D-F7B2-4561-90B3-A2E2D76E6994}"/>
                  </a:ext>
                </a:extLst>
              </p:cNvPr>
              <p:cNvSpPr>
                <a:spLocks noChangeArrowheads="1"/>
              </p:cNvSpPr>
              <p:nvPr/>
            </p:nvSpPr>
            <p:spPr bwMode="auto">
              <a:xfrm>
                <a:off x="3167" y="3803"/>
                <a:ext cx="11" cy="11"/>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8" name="Freeform 587">
                <a:extLst>
                  <a:ext uri="{FF2B5EF4-FFF2-40B4-BE49-F238E27FC236}">
                    <a16:creationId xmlns:a16="http://schemas.microsoft.com/office/drawing/2014/main" id="{72BD3FDF-07AA-4E32-BA68-687C9C340880}"/>
                  </a:ext>
                </a:extLst>
              </p:cNvPr>
              <p:cNvSpPr>
                <a:spLocks/>
              </p:cNvSpPr>
              <p:nvPr/>
            </p:nvSpPr>
            <p:spPr bwMode="auto">
              <a:xfrm>
                <a:off x="322" y="1473"/>
                <a:ext cx="94" cy="32"/>
              </a:xfrm>
              <a:custGeom>
                <a:avLst/>
                <a:gdLst>
                  <a:gd name="T0" fmla="*/ 94 w 94"/>
                  <a:gd name="T1" fmla="*/ 13 h 32"/>
                  <a:gd name="T2" fmla="*/ 85 w 94"/>
                  <a:gd name="T3" fmla="*/ 17 h 32"/>
                  <a:gd name="T4" fmla="*/ 77 w 94"/>
                  <a:gd name="T5" fmla="*/ 21 h 32"/>
                  <a:gd name="T6" fmla="*/ 66 w 94"/>
                  <a:gd name="T7" fmla="*/ 24 h 32"/>
                  <a:gd name="T8" fmla="*/ 55 w 94"/>
                  <a:gd name="T9" fmla="*/ 26 h 32"/>
                  <a:gd name="T10" fmla="*/ 43 w 94"/>
                  <a:gd name="T11" fmla="*/ 29 h 32"/>
                  <a:gd name="T12" fmla="*/ 31 w 94"/>
                  <a:gd name="T13" fmla="*/ 30 h 32"/>
                  <a:gd name="T14" fmla="*/ 16 w 94"/>
                  <a:gd name="T15" fmla="*/ 30 h 32"/>
                  <a:gd name="T16" fmla="*/ 2 w 94"/>
                  <a:gd name="T17" fmla="*/ 32 h 32"/>
                  <a:gd name="T18" fmla="*/ 0 w 94"/>
                  <a:gd name="T19" fmla="*/ 17 h 32"/>
                  <a:gd name="T20" fmla="*/ 16 w 94"/>
                  <a:gd name="T21" fmla="*/ 15 h 32"/>
                  <a:gd name="T22" fmla="*/ 28 w 94"/>
                  <a:gd name="T23" fmla="*/ 15 h 32"/>
                  <a:gd name="T24" fmla="*/ 40 w 94"/>
                  <a:gd name="T25" fmla="*/ 14 h 32"/>
                  <a:gd name="T26" fmla="*/ 53 w 94"/>
                  <a:gd name="T27" fmla="*/ 11 h 32"/>
                  <a:gd name="T28" fmla="*/ 62 w 94"/>
                  <a:gd name="T29" fmla="*/ 10 h 32"/>
                  <a:gd name="T30" fmla="*/ 72 w 94"/>
                  <a:gd name="T31" fmla="*/ 6 h 32"/>
                  <a:gd name="T32" fmla="*/ 79 w 94"/>
                  <a:gd name="T33" fmla="*/ 3 h 32"/>
                  <a:gd name="T34" fmla="*/ 85 w 94"/>
                  <a:gd name="T35" fmla="*/ 0 h 32"/>
                  <a:gd name="T36" fmla="*/ 94 w 94"/>
                  <a:gd name="T37" fmla="*/ 1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32">
                    <a:moveTo>
                      <a:pt x="94" y="13"/>
                    </a:moveTo>
                    <a:lnTo>
                      <a:pt x="85" y="17"/>
                    </a:lnTo>
                    <a:lnTo>
                      <a:pt x="77" y="21"/>
                    </a:lnTo>
                    <a:lnTo>
                      <a:pt x="66" y="24"/>
                    </a:lnTo>
                    <a:lnTo>
                      <a:pt x="55" y="26"/>
                    </a:lnTo>
                    <a:lnTo>
                      <a:pt x="43" y="29"/>
                    </a:lnTo>
                    <a:lnTo>
                      <a:pt x="31" y="30"/>
                    </a:lnTo>
                    <a:lnTo>
                      <a:pt x="16" y="30"/>
                    </a:lnTo>
                    <a:lnTo>
                      <a:pt x="2" y="32"/>
                    </a:lnTo>
                    <a:lnTo>
                      <a:pt x="0" y="17"/>
                    </a:lnTo>
                    <a:lnTo>
                      <a:pt x="16" y="15"/>
                    </a:lnTo>
                    <a:lnTo>
                      <a:pt x="28" y="15"/>
                    </a:lnTo>
                    <a:lnTo>
                      <a:pt x="40" y="14"/>
                    </a:lnTo>
                    <a:lnTo>
                      <a:pt x="53" y="11"/>
                    </a:lnTo>
                    <a:lnTo>
                      <a:pt x="62" y="10"/>
                    </a:lnTo>
                    <a:lnTo>
                      <a:pt x="72" y="6"/>
                    </a:lnTo>
                    <a:lnTo>
                      <a:pt x="79" y="3"/>
                    </a:lnTo>
                    <a:lnTo>
                      <a:pt x="85" y="0"/>
                    </a:lnTo>
                    <a:lnTo>
                      <a:pt x="94"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69" name="Freeform 588">
                <a:extLst>
                  <a:ext uri="{FF2B5EF4-FFF2-40B4-BE49-F238E27FC236}">
                    <a16:creationId xmlns:a16="http://schemas.microsoft.com/office/drawing/2014/main" id="{61E7793F-56DE-43AF-BB0D-1E3D8AF20CCC}"/>
                  </a:ext>
                </a:extLst>
              </p:cNvPr>
              <p:cNvSpPr>
                <a:spLocks/>
              </p:cNvSpPr>
              <p:nvPr/>
            </p:nvSpPr>
            <p:spPr bwMode="auto">
              <a:xfrm>
                <a:off x="218" y="1464"/>
                <a:ext cx="106" cy="41"/>
              </a:xfrm>
              <a:custGeom>
                <a:avLst/>
                <a:gdLst>
                  <a:gd name="T0" fmla="*/ 104 w 106"/>
                  <a:gd name="T1" fmla="*/ 41 h 41"/>
                  <a:gd name="T2" fmla="*/ 85 w 106"/>
                  <a:gd name="T3" fmla="*/ 39 h 41"/>
                  <a:gd name="T4" fmla="*/ 76 w 106"/>
                  <a:gd name="T5" fmla="*/ 39 h 41"/>
                  <a:gd name="T6" fmla="*/ 66 w 106"/>
                  <a:gd name="T7" fmla="*/ 38 h 41"/>
                  <a:gd name="T8" fmla="*/ 56 w 106"/>
                  <a:gd name="T9" fmla="*/ 37 h 41"/>
                  <a:gd name="T10" fmla="*/ 50 w 106"/>
                  <a:gd name="T11" fmla="*/ 35 h 41"/>
                  <a:gd name="T12" fmla="*/ 41 w 106"/>
                  <a:gd name="T13" fmla="*/ 33 h 41"/>
                  <a:gd name="T14" fmla="*/ 33 w 106"/>
                  <a:gd name="T15" fmla="*/ 31 h 41"/>
                  <a:gd name="T16" fmla="*/ 21 w 106"/>
                  <a:gd name="T17" fmla="*/ 26 h 41"/>
                  <a:gd name="T18" fmla="*/ 15 w 106"/>
                  <a:gd name="T19" fmla="*/ 23 h 41"/>
                  <a:gd name="T20" fmla="*/ 11 w 106"/>
                  <a:gd name="T21" fmla="*/ 19 h 41"/>
                  <a:gd name="T22" fmla="*/ 7 w 106"/>
                  <a:gd name="T23" fmla="*/ 16 h 41"/>
                  <a:gd name="T24" fmla="*/ 3 w 106"/>
                  <a:gd name="T25" fmla="*/ 11 h 41"/>
                  <a:gd name="T26" fmla="*/ 0 w 106"/>
                  <a:gd name="T27" fmla="*/ 6 h 41"/>
                  <a:gd name="T28" fmla="*/ 0 w 106"/>
                  <a:gd name="T29" fmla="*/ 1 h 41"/>
                  <a:gd name="T30" fmla="*/ 15 w 106"/>
                  <a:gd name="T31" fmla="*/ 0 h 41"/>
                  <a:gd name="T32" fmla="*/ 15 w 106"/>
                  <a:gd name="T33" fmla="*/ 1 h 41"/>
                  <a:gd name="T34" fmla="*/ 17 w 106"/>
                  <a:gd name="T35" fmla="*/ 2 h 41"/>
                  <a:gd name="T36" fmla="*/ 18 w 106"/>
                  <a:gd name="T37" fmla="*/ 5 h 41"/>
                  <a:gd name="T38" fmla="*/ 21 w 106"/>
                  <a:gd name="T39" fmla="*/ 6 h 41"/>
                  <a:gd name="T40" fmla="*/ 23 w 106"/>
                  <a:gd name="T41" fmla="*/ 9 h 41"/>
                  <a:gd name="T42" fmla="*/ 28 w 106"/>
                  <a:gd name="T43" fmla="*/ 12 h 41"/>
                  <a:gd name="T44" fmla="*/ 39 w 106"/>
                  <a:gd name="T45" fmla="*/ 16 h 41"/>
                  <a:gd name="T46" fmla="*/ 45 w 106"/>
                  <a:gd name="T47" fmla="*/ 19 h 41"/>
                  <a:gd name="T48" fmla="*/ 52 w 106"/>
                  <a:gd name="T49" fmla="*/ 20 h 41"/>
                  <a:gd name="T50" fmla="*/ 61 w 106"/>
                  <a:gd name="T51" fmla="*/ 22 h 41"/>
                  <a:gd name="T52" fmla="*/ 69 w 106"/>
                  <a:gd name="T53" fmla="*/ 23 h 41"/>
                  <a:gd name="T54" fmla="*/ 77 w 106"/>
                  <a:gd name="T55" fmla="*/ 24 h 41"/>
                  <a:gd name="T56" fmla="*/ 85 w 106"/>
                  <a:gd name="T57" fmla="*/ 24 h 41"/>
                  <a:gd name="T58" fmla="*/ 106 w 106"/>
                  <a:gd name="T59" fmla="*/ 26 h 41"/>
                  <a:gd name="T60" fmla="*/ 104 w 106"/>
                  <a:gd name="T6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1">
                    <a:moveTo>
                      <a:pt x="104" y="41"/>
                    </a:moveTo>
                    <a:lnTo>
                      <a:pt x="85" y="39"/>
                    </a:lnTo>
                    <a:lnTo>
                      <a:pt x="76" y="39"/>
                    </a:lnTo>
                    <a:lnTo>
                      <a:pt x="66" y="38"/>
                    </a:lnTo>
                    <a:lnTo>
                      <a:pt x="56" y="37"/>
                    </a:lnTo>
                    <a:lnTo>
                      <a:pt x="50" y="35"/>
                    </a:lnTo>
                    <a:lnTo>
                      <a:pt x="41" y="33"/>
                    </a:lnTo>
                    <a:lnTo>
                      <a:pt x="33" y="31"/>
                    </a:lnTo>
                    <a:lnTo>
                      <a:pt x="21" y="26"/>
                    </a:lnTo>
                    <a:lnTo>
                      <a:pt x="15" y="23"/>
                    </a:lnTo>
                    <a:lnTo>
                      <a:pt x="11" y="19"/>
                    </a:lnTo>
                    <a:lnTo>
                      <a:pt x="7" y="16"/>
                    </a:lnTo>
                    <a:lnTo>
                      <a:pt x="3" y="11"/>
                    </a:lnTo>
                    <a:lnTo>
                      <a:pt x="0" y="6"/>
                    </a:lnTo>
                    <a:lnTo>
                      <a:pt x="0" y="1"/>
                    </a:lnTo>
                    <a:lnTo>
                      <a:pt x="15" y="0"/>
                    </a:lnTo>
                    <a:lnTo>
                      <a:pt x="15" y="1"/>
                    </a:lnTo>
                    <a:lnTo>
                      <a:pt x="17" y="2"/>
                    </a:lnTo>
                    <a:lnTo>
                      <a:pt x="18" y="5"/>
                    </a:lnTo>
                    <a:lnTo>
                      <a:pt x="21" y="6"/>
                    </a:lnTo>
                    <a:lnTo>
                      <a:pt x="23" y="9"/>
                    </a:lnTo>
                    <a:lnTo>
                      <a:pt x="28" y="12"/>
                    </a:lnTo>
                    <a:lnTo>
                      <a:pt x="39" y="16"/>
                    </a:lnTo>
                    <a:lnTo>
                      <a:pt x="45" y="19"/>
                    </a:lnTo>
                    <a:lnTo>
                      <a:pt x="52" y="20"/>
                    </a:lnTo>
                    <a:lnTo>
                      <a:pt x="61" y="22"/>
                    </a:lnTo>
                    <a:lnTo>
                      <a:pt x="69" y="23"/>
                    </a:lnTo>
                    <a:lnTo>
                      <a:pt x="77" y="24"/>
                    </a:lnTo>
                    <a:lnTo>
                      <a:pt x="85" y="24"/>
                    </a:lnTo>
                    <a:lnTo>
                      <a:pt x="106" y="26"/>
                    </a:lnTo>
                    <a:lnTo>
                      <a:pt x="104" y="4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0" name="Freeform 589">
                <a:extLst>
                  <a:ext uri="{FF2B5EF4-FFF2-40B4-BE49-F238E27FC236}">
                    <a16:creationId xmlns:a16="http://schemas.microsoft.com/office/drawing/2014/main" id="{12F0EFE9-93AF-4940-9758-C9B2C3FB68FA}"/>
                  </a:ext>
                </a:extLst>
              </p:cNvPr>
              <p:cNvSpPr>
                <a:spLocks/>
              </p:cNvSpPr>
              <p:nvPr/>
            </p:nvSpPr>
            <p:spPr bwMode="auto">
              <a:xfrm>
                <a:off x="322" y="1490"/>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1" name="Freeform 590">
                <a:extLst>
                  <a:ext uri="{FF2B5EF4-FFF2-40B4-BE49-F238E27FC236}">
                    <a16:creationId xmlns:a16="http://schemas.microsoft.com/office/drawing/2014/main" id="{AF930E96-BB85-4649-9888-3691DD8323B4}"/>
                  </a:ext>
                </a:extLst>
              </p:cNvPr>
              <p:cNvSpPr>
                <a:spLocks/>
              </p:cNvSpPr>
              <p:nvPr/>
            </p:nvSpPr>
            <p:spPr bwMode="auto">
              <a:xfrm>
                <a:off x="218" y="1424"/>
                <a:ext cx="106" cy="41"/>
              </a:xfrm>
              <a:custGeom>
                <a:avLst/>
                <a:gdLst>
                  <a:gd name="T0" fmla="*/ 0 w 106"/>
                  <a:gd name="T1" fmla="*/ 38 h 41"/>
                  <a:gd name="T2" fmla="*/ 0 w 106"/>
                  <a:gd name="T3" fmla="*/ 35 h 41"/>
                  <a:gd name="T4" fmla="*/ 3 w 106"/>
                  <a:gd name="T5" fmla="*/ 30 h 41"/>
                  <a:gd name="T6" fmla="*/ 7 w 106"/>
                  <a:gd name="T7" fmla="*/ 24 h 41"/>
                  <a:gd name="T8" fmla="*/ 11 w 106"/>
                  <a:gd name="T9" fmla="*/ 22 h 41"/>
                  <a:gd name="T10" fmla="*/ 15 w 106"/>
                  <a:gd name="T11" fmla="*/ 18 h 41"/>
                  <a:gd name="T12" fmla="*/ 21 w 106"/>
                  <a:gd name="T13" fmla="*/ 15 h 41"/>
                  <a:gd name="T14" fmla="*/ 34 w 106"/>
                  <a:gd name="T15" fmla="*/ 9 h 41"/>
                  <a:gd name="T16" fmla="*/ 50 w 106"/>
                  <a:gd name="T17" fmla="*/ 5 h 41"/>
                  <a:gd name="T18" fmla="*/ 66 w 106"/>
                  <a:gd name="T19" fmla="*/ 2 h 41"/>
                  <a:gd name="T20" fmla="*/ 85 w 106"/>
                  <a:gd name="T21" fmla="*/ 1 h 41"/>
                  <a:gd name="T22" fmla="*/ 104 w 106"/>
                  <a:gd name="T23" fmla="*/ 0 h 41"/>
                  <a:gd name="T24" fmla="*/ 106 w 106"/>
                  <a:gd name="T25" fmla="*/ 16 h 41"/>
                  <a:gd name="T26" fmla="*/ 85 w 106"/>
                  <a:gd name="T27" fmla="*/ 16 h 41"/>
                  <a:gd name="T28" fmla="*/ 67 w 106"/>
                  <a:gd name="T29" fmla="*/ 18 h 41"/>
                  <a:gd name="T30" fmla="*/ 52 w 106"/>
                  <a:gd name="T31" fmla="*/ 20 h 41"/>
                  <a:gd name="T32" fmla="*/ 39 w 106"/>
                  <a:gd name="T33" fmla="*/ 24 h 41"/>
                  <a:gd name="T34" fmla="*/ 28 w 106"/>
                  <a:gd name="T35" fmla="*/ 29 h 41"/>
                  <a:gd name="T36" fmla="*/ 23 w 106"/>
                  <a:gd name="T37" fmla="*/ 31 h 41"/>
                  <a:gd name="T38" fmla="*/ 21 w 106"/>
                  <a:gd name="T39" fmla="*/ 34 h 41"/>
                  <a:gd name="T40" fmla="*/ 18 w 106"/>
                  <a:gd name="T41" fmla="*/ 35 h 41"/>
                  <a:gd name="T42" fmla="*/ 17 w 106"/>
                  <a:gd name="T43" fmla="*/ 38 h 41"/>
                  <a:gd name="T44" fmla="*/ 15 w 106"/>
                  <a:gd name="T45" fmla="*/ 40 h 41"/>
                  <a:gd name="T46" fmla="*/ 15 w 106"/>
                  <a:gd name="T47" fmla="*/ 41 h 41"/>
                  <a:gd name="T48" fmla="*/ 0 w 106"/>
                  <a:gd name="T49"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 h="41">
                    <a:moveTo>
                      <a:pt x="0" y="38"/>
                    </a:moveTo>
                    <a:lnTo>
                      <a:pt x="0" y="35"/>
                    </a:lnTo>
                    <a:lnTo>
                      <a:pt x="3" y="30"/>
                    </a:lnTo>
                    <a:lnTo>
                      <a:pt x="7" y="24"/>
                    </a:lnTo>
                    <a:lnTo>
                      <a:pt x="11" y="22"/>
                    </a:lnTo>
                    <a:lnTo>
                      <a:pt x="15" y="18"/>
                    </a:lnTo>
                    <a:lnTo>
                      <a:pt x="21" y="15"/>
                    </a:lnTo>
                    <a:lnTo>
                      <a:pt x="34" y="9"/>
                    </a:lnTo>
                    <a:lnTo>
                      <a:pt x="50" y="5"/>
                    </a:lnTo>
                    <a:lnTo>
                      <a:pt x="66" y="2"/>
                    </a:lnTo>
                    <a:lnTo>
                      <a:pt x="85" y="1"/>
                    </a:lnTo>
                    <a:lnTo>
                      <a:pt x="104" y="0"/>
                    </a:lnTo>
                    <a:lnTo>
                      <a:pt x="106" y="16"/>
                    </a:lnTo>
                    <a:lnTo>
                      <a:pt x="85" y="16"/>
                    </a:lnTo>
                    <a:lnTo>
                      <a:pt x="67" y="18"/>
                    </a:lnTo>
                    <a:lnTo>
                      <a:pt x="52" y="20"/>
                    </a:lnTo>
                    <a:lnTo>
                      <a:pt x="39" y="24"/>
                    </a:lnTo>
                    <a:lnTo>
                      <a:pt x="28" y="29"/>
                    </a:lnTo>
                    <a:lnTo>
                      <a:pt x="23" y="31"/>
                    </a:lnTo>
                    <a:lnTo>
                      <a:pt x="21" y="34"/>
                    </a:lnTo>
                    <a:lnTo>
                      <a:pt x="18" y="35"/>
                    </a:lnTo>
                    <a:lnTo>
                      <a:pt x="17" y="38"/>
                    </a:lnTo>
                    <a:lnTo>
                      <a:pt x="15" y="40"/>
                    </a:lnTo>
                    <a:lnTo>
                      <a:pt x="15" y="41"/>
                    </a:lnTo>
                    <a:lnTo>
                      <a:pt x="0" y="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2" name="Freeform 591">
                <a:extLst>
                  <a:ext uri="{FF2B5EF4-FFF2-40B4-BE49-F238E27FC236}">
                    <a16:creationId xmlns:a16="http://schemas.microsoft.com/office/drawing/2014/main" id="{8C42A9AC-2EE1-45F3-910C-AED6BE2A6100}"/>
                  </a:ext>
                </a:extLst>
              </p:cNvPr>
              <p:cNvSpPr>
                <a:spLocks/>
              </p:cNvSpPr>
              <p:nvPr/>
            </p:nvSpPr>
            <p:spPr bwMode="auto">
              <a:xfrm>
                <a:off x="218" y="1462"/>
                <a:ext cx="15" cy="3"/>
              </a:xfrm>
              <a:custGeom>
                <a:avLst/>
                <a:gdLst>
                  <a:gd name="T0" fmla="*/ 0 w 15"/>
                  <a:gd name="T1" fmla="*/ 3 h 3"/>
                  <a:gd name="T2" fmla="*/ 0 w 15"/>
                  <a:gd name="T3" fmla="*/ 2 h 3"/>
                  <a:gd name="T4" fmla="*/ 0 w 15"/>
                  <a:gd name="T5" fmla="*/ 0 h 3"/>
                  <a:gd name="T6" fmla="*/ 15 w 15"/>
                  <a:gd name="T7" fmla="*/ 3 h 3"/>
                  <a:gd name="T8" fmla="*/ 15 w 15"/>
                  <a:gd name="T9" fmla="*/ 2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2"/>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3" name="Freeform 592">
                <a:extLst>
                  <a:ext uri="{FF2B5EF4-FFF2-40B4-BE49-F238E27FC236}">
                    <a16:creationId xmlns:a16="http://schemas.microsoft.com/office/drawing/2014/main" id="{82EA30E5-6115-4680-A796-D47B848EEE39}"/>
                  </a:ext>
                </a:extLst>
              </p:cNvPr>
              <p:cNvSpPr>
                <a:spLocks/>
              </p:cNvSpPr>
              <p:nvPr/>
            </p:nvSpPr>
            <p:spPr bwMode="auto">
              <a:xfrm>
                <a:off x="322" y="1424"/>
                <a:ext cx="84" cy="29"/>
              </a:xfrm>
              <a:custGeom>
                <a:avLst/>
                <a:gdLst>
                  <a:gd name="T0" fmla="*/ 0 w 84"/>
                  <a:gd name="T1" fmla="*/ 0 h 29"/>
                  <a:gd name="T2" fmla="*/ 14 w 84"/>
                  <a:gd name="T3" fmla="*/ 0 h 29"/>
                  <a:gd name="T4" fmla="*/ 26 w 84"/>
                  <a:gd name="T5" fmla="*/ 1 h 29"/>
                  <a:gd name="T6" fmla="*/ 48 w 84"/>
                  <a:gd name="T7" fmla="*/ 4 h 29"/>
                  <a:gd name="T8" fmla="*/ 59 w 84"/>
                  <a:gd name="T9" fmla="*/ 7 h 29"/>
                  <a:gd name="T10" fmla="*/ 68 w 84"/>
                  <a:gd name="T11" fmla="*/ 9 h 29"/>
                  <a:gd name="T12" fmla="*/ 77 w 84"/>
                  <a:gd name="T13" fmla="*/ 12 h 29"/>
                  <a:gd name="T14" fmla="*/ 84 w 84"/>
                  <a:gd name="T15" fmla="*/ 15 h 29"/>
                  <a:gd name="T16" fmla="*/ 79 w 84"/>
                  <a:gd name="T17" fmla="*/ 29 h 29"/>
                  <a:gd name="T18" fmla="*/ 72 w 84"/>
                  <a:gd name="T19" fmla="*/ 26 h 29"/>
                  <a:gd name="T20" fmla="*/ 64 w 84"/>
                  <a:gd name="T21" fmla="*/ 23 h 29"/>
                  <a:gd name="T22" fmla="*/ 55 w 84"/>
                  <a:gd name="T23" fmla="*/ 22 h 29"/>
                  <a:gd name="T24" fmla="*/ 46 w 84"/>
                  <a:gd name="T25" fmla="*/ 19 h 29"/>
                  <a:gd name="T26" fmla="*/ 25 w 84"/>
                  <a:gd name="T27" fmla="*/ 16 h 29"/>
                  <a:gd name="T28" fmla="*/ 13 w 84"/>
                  <a:gd name="T29" fmla="*/ 16 h 29"/>
                  <a:gd name="T30" fmla="*/ 0 w 84"/>
                  <a:gd name="T31" fmla="*/ 16 h 29"/>
                  <a:gd name="T32" fmla="*/ 0 w 84"/>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29">
                    <a:moveTo>
                      <a:pt x="0" y="0"/>
                    </a:moveTo>
                    <a:lnTo>
                      <a:pt x="14" y="0"/>
                    </a:lnTo>
                    <a:lnTo>
                      <a:pt x="26" y="1"/>
                    </a:lnTo>
                    <a:lnTo>
                      <a:pt x="48" y="4"/>
                    </a:lnTo>
                    <a:lnTo>
                      <a:pt x="59" y="7"/>
                    </a:lnTo>
                    <a:lnTo>
                      <a:pt x="68" y="9"/>
                    </a:lnTo>
                    <a:lnTo>
                      <a:pt x="77" y="12"/>
                    </a:lnTo>
                    <a:lnTo>
                      <a:pt x="84" y="15"/>
                    </a:lnTo>
                    <a:lnTo>
                      <a:pt x="79" y="29"/>
                    </a:lnTo>
                    <a:lnTo>
                      <a:pt x="72" y="26"/>
                    </a:lnTo>
                    <a:lnTo>
                      <a:pt x="64" y="23"/>
                    </a:lnTo>
                    <a:lnTo>
                      <a:pt x="55" y="22"/>
                    </a:lnTo>
                    <a:lnTo>
                      <a:pt x="46" y="19"/>
                    </a:lnTo>
                    <a:lnTo>
                      <a:pt x="25" y="16"/>
                    </a:lnTo>
                    <a:lnTo>
                      <a:pt x="13" y="16"/>
                    </a:lnTo>
                    <a:lnTo>
                      <a:pt x="0"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4" name="Freeform 593">
                <a:extLst>
                  <a:ext uri="{FF2B5EF4-FFF2-40B4-BE49-F238E27FC236}">
                    <a16:creationId xmlns:a16="http://schemas.microsoft.com/office/drawing/2014/main" id="{FEE4C0C5-64ED-4C7F-846B-5F0D1C6C3C1A}"/>
                  </a:ext>
                </a:extLst>
              </p:cNvPr>
              <p:cNvSpPr>
                <a:spLocks/>
              </p:cNvSpPr>
              <p:nvPr/>
            </p:nvSpPr>
            <p:spPr bwMode="auto">
              <a:xfrm>
                <a:off x="322" y="1424"/>
                <a:ext cx="2" cy="16"/>
              </a:xfrm>
              <a:custGeom>
                <a:avLst/>
                <a:gdLst>
                  <a:gd name="T0" fmla="*/ 0 w 2"/>
                  <a:gd name="T1" fmla="*/ 0 h 16"/>
                  <a:gd name="T2" fmla="*/ 0 w 2"/>
                  <a:gd name="T3" fmla="*/ 16 h 16"/>
                  <a:gd name="T4" fmla="*/ 2 w 2"/>
                  <a:gd name="T5" fmla="*/ 16 h 16"/>
                  <a:gd name="T6" fmla="*/ 0 w 2"/>
                  <a:gd name="T7" fmla="*/ 0 h 16"/>
                </a:gdLst>
                <a:ahLst/>
                <a:cxnLst>
                  <a:cxn ang="0">
                    <a:pos x="T0" y="T1"/>
                  </a:cxn>
                  <a:cxn ang="0">
                    <a:pos x="T2" y="T3"/>
                  </a:cxn>
                  <a:cxn ang="0">
                    <a:pos x="T4" y="T5"/>
                  </a:cxn>
                  <a:cxn ang="0">
                    <a:pos x="T6" y="T7"/>
                  </a:cxn>
                </a:cxnLst>
                <a:rect l="0" t="0" r="r" b="b"/>
                <a:pathLst>
                  <a:path w="2" h="16">
                    <a:moveTo>
                      <a:pt x="0" y="0"/>
                    </a:moveTo>
                    <a:lnTo>
                      <a:pt x="0" y="16"/>
                    </a:lnTo>
                    <a:lnTo>
                      <a:pt x="2"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5" name="Freeform 594">
                <a:extLst>
                  <a:ext uri="{FF2B5EF4-FFF2-40B4-BE49-F238E27FC236}">
                    <a16:creationId xmlns:a16="http://schemas.microsoft.com/office/drawing/2014/main" id="{DE440FF9-1D2E-48A7-AC90-79AEF7BED4A0}"/>
                  </a:ext>
                </a:extLst>
              </p:cNvPr>
              <p:cNvSpPr>
                <a:spLocks/>
              </p:cNvSpPr>
              <p:nvPr/>
            </p:nvSpPr>
            <p:spPr bwMode="auto">
              <a:xfrm>
                <a:off x="401" y="1439"/>
                <a:ext cx="65" cy="70"/>
              </a:xfrm>
              <a:custGeom>
                <a:avLst/>
                <a:gdLst>
                  <a:gd name="T0" fmla="*/ 5 w 65"/>
                  <a:gd name="T1" fmla="*/ 0 h 70"/>
                  <a:gd name="T2" fmla="*/ 17 w 65"/>
                  <a:gd name="T3" fmla="*/ 5 h 70"/>
                  <a:gd name="T4" fmla="*/ 24 w 65"/>
                  <a:gd name="T5" fmla="*/ 9 h 70"/>
                  <a:gd name="T6" fmla="*/ 30 w 65"/>
                  <a:gd name="T7" fmla="*/ 12 h 70"/>
                  <a:gd name="T8" fmla="*/ 39 w 65"/>
                  <a:gd name="T9" fmla="*/ 20 h 70"/>
                  <a:gd name="T10" fmla="*/ 45 w 65"/>
                  <a:gd name="T11" fmla="*/ 25 h 70"/>
                  <a:gd name="T12" fmla="*/ 49 w 65"/>
                  <a:gd name="T13" fmla="*/ 29 h 70"/>
                  <a:gd name="T14" fmla="*/ 56 w 65"/>
                  <a:gd name="T15" fmla="*/ 38 h 70"/>
                  <a:gd name="T16" fmla="*/ 61 w 65"/>
                  <a:gd name="T17" fmla="*/ 48 h 70"/>
                  <a:gd name="T18" fmla="*/ 64 w 65"/>
                  <a:gd name="T19" fmla="*/ 59 h 70"/>
                  <a:gd name="T20" fmla="*/ 65 w 65"/>
                  <a:gd name="T21" fmla="*/ 64 h 70"/>
                  <a:gd name="T22" fmla="*/ 65 w 65"/>
                  <a:gd name="T23" fmla="*/ 70 h 70"/>
                  <a:gd name="T24" fmla="*/ 50 w 65"/>
                  <a:gd name="T25" fmla="*/ 70 h 70"/>
                  <a:gd name="T26" fmla="*/ 49 w 65"/>
                  <a:gd name="T27" fmla="*/ 66 h 70"/>
                  <a:gd name="T28" fmla="*/ 49 w 65"/>
                  <a:gd name="T29" fmla="*/ 63 h 70"/>
                  <a:gd name="T30" fmla="*/ 46 w 65"/>
                  <a:gd name="T31" fmla="*/ 55 h 70"/>
                  <a:gd name="T32" fmla="*/ 42 w 65"/>
                  <a:gd name="T33" fmla="*/ 47 h 70"/>
                  <a:gd name="T34" fmla="*/ 37 w 65"/>
                  <a:gd name="T35" fmla="*/ 40 h 70"/>
                  <a:gd name="T36" fmla="*/ 34 w 65"/>
                  <a:gd name="T37" fmla="*/ 36 h 70"/>
                  <a:gd name="T38" fmla="*/ 30 w 65"/>
                  <a:gd name="T39" fmla="*/ 33 h 70"/>
                  <a:gd name="T40" fmla="*/ 20 w 65"/>
                  <a:gd name="T41" fmla="*/ 25 h 70"/>
                  <a:gd name="T42" fmla="*/ 16 w 65"/>
                  <a:gd name="T43" fmla="*/ 22 h 70"/>
                  <a:gd name="T44" fmla="*/ 11 w 65"/>
                  <a:gd name="T45" fmla="*/ 19 h 70"/>
                  <a:gd name="T46" fmla="*/ 0 w 65"/>
                  <a:gd name="T47" fmla="*/ 14 h 70"/>
                  <a:gd name="T48" fmla="*/ 5 w 65"/>
                  <a:gd name="T4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5" h="70">
                    <a:moveTo>
                      <a:pt x="5" y="0"/>
                    </a:moveTo>
                    <a:lnTo>
                      <a:pt x="17" y="5"/>
                    </a:lnTo>
                    <a:lnTo>
                      <a:pt x="24" y="9"/>
                    </a:lnTo>
                    <a:lnTo>
                      <a:pt x="30" y="12"/>
                    </a:lnTo>
                    <a:lnTo>
                      <a:pt x="39" y="20"/>
                    </a:lnTo>
                    <a:lnTo>
                      <a:pt x="45" y="25"/>
                    </a:lnTo>
                    <a:lnTo>
                      <a:pt x="49" y="29"/>
                    </a:lnTo>
                    <a:lnTo>
                      <a:pt x="56" y="38"/>
                    </a:lnTo>
                    <a:lnTo>
                      <a:pt x="61" y="48"/>
                    </a:lnTo>
                    <a:lnTo>
                      <a:pt x="64" y="59"/>
                    </a:lnTo>
                    <a:lnTo>
                      <a:pt x="65" y="64"/>
                    </a:lnTo>
                    <a:lnTo>
                      <a:pt x="65" y="70"/>
                    </a:lnTo>
                    <a:lnTo>
                      <a:pt x="50" y="70"/>
                    </a:lnTo>
                    <a:lnTo>
                      <a:pt x="49" y="66"/>
                    </a:lnTo>
                    <a:lnTo>
                      <a:pt x="49" y="63"/>
                    </a:lnTo>
                    <a:lnTo>
                      <a:pt x="46" y="55"/>
                    </a:lnTo>
                    <a:lnTo>
                      <a:pt x="42" y="47"/>
                    </a:lnTo>
                    <a:lnTo>
                      <a:pt x="37" y="40"/>
                    </a:lnTo>
                    <a:lnTo>
                      <a:pt x="34" y="36"/>
                    </a:lnTo>
                    <a:lnTo>
                      <a:pt x="30" y="33"/>
                    </a:lnTo>
                    <a:lnTo>
                      <a:pt x="20" y="25"/>
                    </a:lnTo>
                    <a:lnTo>
                      <a:pt x="16" y="22"/>
                    </a:lnTo>
                    <a:lnTo>
                      <a:pt x="11" y="19"/>
                    </a:lnTo>
                    <a:lnTo>
                      <a:pt x="0" y="14"/>
                    </a:lnTo>
                    <a:lnTo>
                      <a:pt x="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6" name="Freeform 595">
                <a:extLst>
                  <a:ext uri="{FF2B5EF4-FFF2-40B4-BE49-F238E27FC236}">
                    <a16:creationId xmlns:a16="http://schemas.microsoft.com/office/drawing/2014/main" id="{DA16F79A-13A8-4751-837E-24CECBA2746F}"/>
                  </a:ext>
                </a:extLst>
              </p:cNvPr>
              <p:cNvSpPr>
                <a:spLocks/>
              </p:cNvSpPr>
              <p:nvPr/>
            </p:nvSpPr>
            <p:spPr bwMode="auto">
              <a:xfrm>
                <a:off x="401" y="1439"/>
                <a:ext cx="5" cy="14"/>
              </a:xfrm>
              <a:custGeom>
                <a:avLst/>
                <a:gdLst>
                  <a:gd name="T0" fmla="*/ 5 w 5"/>
                  <a:gd name="T1" fmla="*/ 0 h 14"/>
                  <a:gd name="T2" fmla="*/ 0 w 5"/>
                  <a:gd name="T3" fmla="*/ 14 h 14"/>
                  <a:gd name="T4" fmla="*/ 5 w 5"/>
                  <a:gd name="T5" fmla="*/ 0 h 14"/>
                </a:gdLst>
                <a:ahLst/>
                <a:cxnLst>
                  <a:cxn ang="0">
                    <a:pos x="T0" y="T1"/>
                  </a:cxn>
                  <a:cxn ang="0">
                    <a:pos x="T2" y="T3"/>
                  </a:cxn>
                  <a:cxn ang="0">
                    <a:pos x="T4" y="T5"/>
                  </a:cxn>
                </a:cxnLst>
                <a:rect l="0" t="0" r="r" b="b"/>
                <a:pathLst>
                  <a:path w="5" h="14">
                    <a:moveTo>
                      <a:pt x="5" y="0"/>
                    </a:moveTo>
                    <a:lnTo>
                      <a:pt x="0" y="14"/>
                    </a:lnTo>
                    <a:lnTo>
                      <a:pt x="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7" name="Freeform 596">
                <a:extLst>
                  <a:ext uri="{FF2B5EF4-FFF2-40B4-BE49-F238E27FC236}">
                    <a16:creationId xmlns:a16="http://schemas.microsoft.com/office/drawing/2014/main" id="{0DCB4FC1-24CD-4A0E-947D-1075BEB4A252}"/>
                  </a:ext>
                </a:extLst>
              </p:cNvPr>
              <p:cNvSpPr>
                <a:spLocks/>
              </p:cNvSpPr>
              <p:nvPr/>
            </p:nvSpPr>
            <p:spPr bwMode="auto">
              <a:xfrm>
                <a:off x="409" y="1509"/>
                <a:ext cx="57" cy="66"/>
              </a:xfrm>
              <a:custGeom>
                <a:avLst/>
                <a:gdLst>
                  <a:gd name="T0" fmla="*/ 57 w 57"/>
                  <a:gd name="T1" fmla="*/ 1 h 66"/>
                  <a:gd name="T2" fmla="*/ 56 w 57"/>
                  <a:gd name="T3" fmla="*/ 11 h 66"/>
                  <a:gd name="T4" fmla="*/ 53 w 57"/>
                  <a:gd name="T5" fmla="*/ 21 h 66"/>
                  <a:gd name="T6" fmla="*/ 49 w 57"/>
                  <a:gd name="T7" fmla="*/ 29 h 66"/>
                  <a:gd name="T8" fmla="*/ 44 w 57"/>
                  <a:gd name="T9" fmla="*/ 38 h 66"/>
                  <a:gd name="T10" fmla="*/ 36 w 57"/>
                  <a:gd name="T11" fmla="*/ 45 h 66"/>
                  <a:gd name="T12" fmla="*/ 27 w 57"/>
                  <a:gd name="T13" fmla="*/ 54 h 66"/>
                  <a:gd name="T14" fmla="*/ 18 w 57"/>
                  <a:gd name="T15" fmla="*/ 61 h 66"/>
                  <a:gd name="T16" fmla="*/ 7 w 57"/>
                  <a:gd name="T17" fmla="*/ 66 h 66"/>
                  <a:gd name="T18" fmla="*/ 0 w 57"/>
                  <a:gd name="T19" fmla="*/ 52 h 66"/>
                  <a:gd name="T20" fmla="*/ 9 w 57"/>
                  <a:gd name="T21" fmla="*/ 47 h 66"/>
                  <a:gd name="T22" fmla="*/ 18 w 57"/>
                  <a:gd name="T23" fmla="*/ 41 h 66"/>
                  <a:gd name="T24" fmla="*/ 25 w 57"/>
                  <a:gd name="T25" fmla="*/ 34 h 66"/>
                  <a:gd name="T26" fmla="*/ 31 w 57"/>
                  <a:gd name="T27" fmla="*/ 29 h 66"/>
                  <a:gd name="T28" fmla="*/ 36 w 57"/>
                  <a:gd name="T29" fmla="*/ 22 h 66"/>
                  <a:gd name="T30" fmla="*/ 40 w 57"/>
                  <a:gd name="T31" fmla="*/ 15 h 66"/>
                  <a:gd name="T32" fmla="*/ 41 w 57"/>
                  <a:gd name="T33" fmla="*/ 7 h 66"/>
                  <a:gd name="T34" fmla="*/ 42 w 57"/>
                  <a:gd name="T35" fmla="*/ 0 h 66"/>
                  <a:gd name="T36" fmla="*/ 57 w 57"/>
                  <a:gd name="T3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66">
                    <a:moveTo>
                      <a:pt x="57" y="1"/>
                    </a:moveTo>
                    <a:lnTo>
                      <a:pt x="56" y="11"/>
                    </a:lnTo>
                    <a:lnTo>
                      <a:pt x="53" y="21"/>
                    </a:lnTo>
                    <a:lnTo>
                      <a:pt x="49" y="29"/>
                    </a:lnTo>
                    <a:lnTo>
                      <a:pt x="44" y="38"/>
                    </a:lnTo>
                    <a:lnTo>
                      <a:pt x="36" y="45"/>
                    </a:lnTo>
                    <a:lnTo>
                      <a:pt x="27" y="54"/>
                    </a:lnTo>
                    <a:lnTo>
                      <a:pt x="18" y="61"/>
                    </a:lnTo>
                    <a:lnTo>
                      <a:pt x="7" y="66"/>
                    </a:lnTo>
                    <a:lnTo>
                      <a:pt x="0" y="52"/>
                    </a:lnTo>
                    <a:lnTo>
                      <a:pt x="9" y="47"/>
                    </a:lnTo>
                    <a:lnTo>
                      <a:pt x="18" y="41"/>
                    </a:lnTo>
                    <a:lnTo>
                      <a:pt x="25" y="34"/>
                    </a:lnTo>
                    <a:lnTo>
                      <a:pt x="31" y="29"/>
                    </a:lnTo>
                    <a:lnTo>
                      <a:pt x="36" y="22"/>
                    </a:lnTo>
                    <a:lnTo>
                      <a:pt x="40" y="15"/>
                    </a:lnTo>
                    <a:lnTo>
                      <a:pt x="41" y="7"/>
                    </a:lnTo>
                    <a:lnTo>
                      <a:pt x="42" y="0"/>
                    </a:lnTo>
                    <a:lnTo>
                      <a:pt x="57"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8" name="Freeform 597">
                <a:extLst>
                  <a:ext uri="{FF2B5EF4-FFF2-40B4-BE49-F238E27FC236}">
                    <a16:creationId xmlns:a16="http://schemas.microsoft.com/office/drawing/2014/main" id="{42ADFCF9-43D0-463F-B8AC-AF855EED7134}"/>
                  </a:ext>
                </a:extLst>
              </p:cNvPr>
              <p:cNvSpPr>
                <a:spLocks/>
              </p:cNvSpPr>
              <p:nvPr/>
            </p:nvSpPr>
            <p:spPr bwMode="auto">
              <a:xfrm>
                <a:off x="451" y="1509"/>
                <a:ext cx="15" cy="1"/>
              </a:xfrm>
              <a:custGeom>
                <a:avLst/>
                <a:gdLst>
                  <a:gd name="T0" fmla="*/ 15 w 15"/>
                  <a:gd name="T1" fmla="*/ 0 h 1"/>
                  <a:gd name="T2" fmla="*/ 15 w 15"/>
                  <a:gd name="T3" fmla="*/ 1 h 1"/>
                  <a:gd name="T4" fmla="*/ 0 w 15"/>
                  <a:gd name="T5" fmla="*/ 0 h 1"/>
                  <a:gd name="T6" fmla="*/ 15 w 15"/>
                  <a:gd name="T7" fmla="*/ 0 h 1"/>
                </a:gdLst>
                <a:ahLst/>
                <a:cxnLst>
                  <a:cxn ang="0">
                    <a:pos x="T0" y="T1"/>
                  </a:cxn>
                  <a:cxn ang="0">
                    <a:pos x="T2" y="T3"/>
                  </a:cxn>
                  <a:cxn ang="0">
                    <a:pos x="T4" y="T5"/>
                  </a:cxn>
                  <a:cxn ang="0">
                    <a:pos x="T6" y="T7"/>
                  </a:cxn>
                </a:cxnLst>
                <a:rect l="0" t="0" r="r" b="b"/>
                <a:pathLst>
                  <a:path w="15" h="1">
                    <a:moveTo>
                      <a:pt x="15" y="0"/>
                    </a:moveTo>
                    <a:lnTo>
                      <a:pt x="15" y="1"/>
                    </a:lnTo>
                    <a:lnTo>
                      <a:pt x="0" y="0"/>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79" name="Freeform 598">
                <a:extLst>
                  <a:ext uri="{FF2B5EF4-FFF2-40B4-BE49-F238E27FC236}">
                    <a16:creationId xmlns:a16="http://schemas.microsoft.com/office/drawing/2014/main" id="{A84AF6F5-BAE8-4AF9-BC42-DD31CC2FF685}"/>
                  </a:ext>
                </a:extLst>
              </p:cNvPr>
              <p:cNvSpPr>
                <a:spLocks/>
              </p:cNvSpPr>
              <p:nvPr/>
            </p:nvSpPr>
            <p:spPr bwMode="auto">
              <a:xfrm>
                <a:off x="322" y="1561"/>
                <a:ext cx="94" cy="33"/>
              </a:xfrm>
              <a:custGeom>
                <a:avLst/>
                <a:gdLst>
                  <a:gd name="T0" fmla="*/ 94 w 94"/>
                  <a:gd name="T1" fmla="*/ 14 h 33"/>
                  <a:gd name="T2" fmla="*/ 87 w 94"/>
                  <a:gd name="T3" fmla="*/ 18 h 33"/>
                  <a:gd name="T4" fmla="*/ 77 w 94"/>
                  <a:gd name="T5" fmla="*/ 22 h 33"/>
                  <a:gd name="T6" fmla="*/ 68 w 94"/>
                  <a:gd name="T7" fmla="*/ 25 h 33"/>
                  <a:gd name="T8" fmla="*/ 55 w 94"/>
                  <a:gd name="T9" fmla="*/ 28 h 33"/>
                  <a:gd name="T10" fmla="*/ 43 w 94"/>
                  <a:gd name="T11" fmla="*/ 31 h 33"/>
                  <a:gd name="T12" fmla="*/ 29 w 94"/>
                  <a:gd name="T13" fmla="*/ 32 h 33"/>
                  <a:gd name="T14" fmla="*/ 16 w 94"/>
                  <a:gd name="T15" fmla="*/ 33 h 33"/>
                  <a:gd name="T16" fmla="*/ 2 w 94"/>
                  <a:gd name="T17" fmla="*/ 33 h 33"/>
                  <a:gd name="T18" fmla="*/ 0 w 94"/>
                  <a:gd name="T19" fmla="*/ 18 h 33"/>
                  <a:gd name="T20" fmla="*/ 14 w 94"/>
                  <a:gd name="T21" fmla="*/ 18 h 33"/>
                  <a:gd name="T22" fmla="*/ 28 w 94"/>
                  <a:gd name="T23" fmla="*/ 17 h 33"/>
                  <a:gd name="T24" fmla="*/ 40 w 94"/>
                  <a:gd name="T25" fmla="*/ 15 h 33"/>
                  <a:gd name="T26" fmla="*/ 51 w 94"/>
                  <a:gd name="T27" fmla="*/ 14 h 33"/>
                  <a:gd name="T28" fmla="*/ 62 w 94"/>
                  <a:gd name="T29" fmla="*/ 11 h 33"/>
                  <a:gd name="T30" fmla="*/ 72 w 94"/>
                  <a:gd name="T31" fmla="*/ 7 h 33"/>
                  <a:gd name="T32" fmla="*/ 80 w 94"/>
                  <a:gd name="T33" fmla="*/ 4 h 33"/>
                  <a:gd name="T34" fmla="*/ 87 w 94"/>
                  <a:gd name="T35" fmla="*/ 0 h 33"/>
                  <a:gd name="T36" fmla="*/ 94 w 94"/>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33">
                    <a:moveTo>
                      <a:pt x="94" y="14"/>
                    </a:moveTo>
                    <a:lnTo>
                      <a:pt x="87" y="18"/>
                    </a:lnTo>
                    <a:lnTo>
                      <a:pt x="77" y="22"/>
                    </a:lnTo>
                    <a:lnTo>
                      <a:pt x="68" y="25"/>
                    </a:lnTo>
                    <a:lnTo>
                      <a:pt x="55" y="28"/>
                    </a:lnTo>
                    <a:lnTo>
                      <a:pt x="43" y="31"/>
                    </a:lnTo>
                    <a:lnTo>
                      <a:pt x="29" y="32"/>
                    </a:lnTo>
                    <a:lnTo>
                      <a:pt x="16" y="33"/>
                    </a:lnTo>
                    <a:lnTo>
                      <a:pt x="2" y="33"/>
                    </a:lnTo>
                    <a:lnTo>
                      <a:pt x="0" y="18"/>
                    </a:lnTo>
                    <a:lnTo>
                      <a:pt x="14" y="18"/>
                    </a:lnTo>
                    <a:lnTo>
                      <a:pt x="28" y="17"/>
                    </a:lnTo>
                    <a:lnTo>
                      <a:pt x="40" y="15"/>
                    </a:lnTo>
                    <a:lnTo>
                      <a:pt x="51" y="14"/>
                    </a:lnTo>
                    <a:lnTo>
                      <a:pt x="62" y="11"/>
                    </a:lnTo>
                    <a:lnTo>
                      <a:pt x="72" y="7"/>
                    </a:lnTo>
                    <a:lnTo>
                      <a:pt x="80" y="4"/>
                    </a:lnTo>
                    <a:lnTo>
                      <a:pt x="87" y="0"/>
                    </a:lnTo>
                    <a:lnTo>
                      <a:pt x="94"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0" name="Freeform 599">
                <a:extLst>
                  <a:ext uri="{FF2B5EF4-FFF2-40B4-BE49-F238E27FC236}">
                    <a16:creationId xmlns:a16="http://schemas.microsoft.com/office/drawing/2014/main" id="{97916464-A52A-4CFA-809E-FEAC539BD2DE}"/>
                  </a:ext>
                </a:extLst>
              </p:cNvPr>
              <p:cNvSpPr>
                <a:spLocks/>
              </p:cNvSpPr>
              <p:nvPr/>
            </p:nvSpPr>
            <p:spPr bwMode="auto">
              <a:xfrm>
                <a:off x="409" y="1561"/>
                <a:ext cx="7" cy="14"/>
              </a:xfrm>
              <a:custGeom>
                <a:avLst/>
                <a:gdLst>
                  <a:gd name="T0" fmla="*/ 7 w 7"/>
                  <a:gd name="T1" fmla="*/ 14 h 14"/>
                  <a:gd name="T2" fmla="*/ 0 w 7"/>
                  <a:gd name="T3" fmla="*/ 0 h 14"/>
                  <a:gd name="T4" fmla="*/ 7 w 7"/>
                  <a:gd name="T5" fmla="*/ 14 h 14"/>
                </a:gdLst>
                <a:ahLst/>
                <a:cxnLst>
                  <a:cxn ang="0">
                    <a:pos x="T0" y="T1"/>
                  </a:cxn>
                  <a:cxn ang="0">
                    <a:pos x="T2" y="T3"/>
                  </a:cxn>
                  <a:cxn ang="0">
                    <a:pos x="T4" y="T5"/>
                  </a:cxn>
                </a:cxnLst>
                <a:rect l="0" t="0" r="r" b="b"/>
                <a:pathLst>
                  <a:path w="7" h="14">
                    <a:moveTo>
                      <a:pt x="7" y="14"/>
                    </a:moveTo>
                    <a:lnTo>
                      <a:pt x="0" y="0"/>
                    </a:lnTo>
                    <a:lnTo>
                      <a:pt x="7"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1" name="Freeform 600">
                <a:extLst>
                  <a:ext uri="{FF2B5EF4-FFF2-40B4-BE49-F238E27FC236}">
                    <a16:creationId xmlns:a16="http://schemas.microsoft.com/office/drawing/2014/main" id="{9D12E558-793B-44BF-AF9D-BA3A7819550D}"/>
                  </a:ext>
                </a:extLst>
              </p:cNvPr>
              <p:cNvSpPr>
                <a:spLocks/>
              </p:cNvSpPr>
              <p:nvPr/>
            </p:nvSpPr>
            <p:spPr bwMode="auto">
              <a:xfrm>
                <a:off x="218" y="1553"/>
                <a:ext cx="106" cy="41"/>
              </a:xfrm>
              <a:custGeom>
                <a:avLst/>
                <a:gdLst>
                  <a:gd name="T0" fmla="*/ 104 w 106"/>
                  <a:gd name="T1" fmla="*/ 41 h 41"/>
                  <a:gd name="T2" fmla="*/ 85 w 106"/>
                  <a:gd name="T3" fmla="*/ 41 h 41"/>
                  <a:gd name="T4" fmla="*/ 76 w 106"/>
                  <a:gd name="T5" fmla="*/ 40 h 41"/>
                  <a:gd name="T6" fmla="*/ 66 w 106"/>
                  <a:gd name="T7" fmla="*/ 40 h 41"/>
                  <a:gd name="T8" fmla="*/ 56 w 106"/>
                  <a:gd name="T9" fmla="*/ 39 h 41"/>
                  <a:gd name="T10" fmla="*/ 50 w 106"/>
                  <a:gd name="T11" fmla="*/ 36 h 41"/>
                  <a:gd name="T12" fmla="*/ 41 w 106"/>
                  <a:gd name="T13" fmla="*/ 34 h 41"/>
                  <a:gd name="T14" fmla="*/ 33 w 106"/>
                  <a:gd name="T15" fmla="*/ 32 h 41"/>
                  <a:gd name="T16" fmla="*/ 21 w 106"/>
                  <a:gd name="T17" fmla="*/ 28 h 41"/>
                  <a:gd name="T18" fmla="*/ 15 w 106"/>
                  <a:gd name="T19" fmla="*/ 23 h 41"/>
                  <a:gd name="T20" fmla="*/ 11 w 106"/>
                  <a:gd name="T21" fmla="*/ 21 h 41"/>
                  <a:gd name="T22" fmla="*/ 7 w 106"/>
                  <a:gd name="T23" fmla="*/ 17 h 41"/>
                  <a:gd name="T24" fmla="*/ 3 w 106"/>
                  <a:gd name="T25" fmla="*/ 12 h 41"/>
                  <a:gd name="T26" fmla="*/ 0 w 106"/>
                  <a:gd name="T27" fmla="*/ 7 h 41"/>
                  <a:gd name="T28" fmla="*/ 0 w 106"/>
                  <a:gd name="T29" fmla="*/ 3 h 41"/>
                  <a:gd name="T30" fmla="*/ 15 w 106"/>
                  <a:gd name="T31" fmla="*/ 0 h 41"/>
                  <a:gd name="T32" fmla="*/ 15 w 106"/>
                  <a:gd name="T33" fmla="*/ 3 h 41"/>
                  <a:gd name="T34" fmla="*/ 17 w 106"/>
                  <a:gd name="T35" fmla="*/ 4 h 41"/>
                  <a:gd name="T36" fmla="*/ 18 w 106"/>
                  <a:gd name="T37" fmla="*/ 5 h 41"/>
                  <a:gd name="T38" fmla="*/ 21 w 106"/>
                  <a:gd name="T39" fmla="*/ 8 h 41"/>
                  <a:gd name="T40" fmla="*/ 23 w 106"/>
                  <a:gd name="T41" fmla="*/ 11 h 41"/>
                  <a:gd name="T42" fmla="*/ 28 w 106"/>
                  <a:gd name="T43" fmla="*/ 12 h 41"/>
                  <a:gd name="T44" fmla="*/ 39 w 106"/>
                  <a:gd name="T45" fmla="*/ 18 h 41"/>
                  <a:gd name="T46" fmla="*/ 45 w 106"/>
                  <a:gd name="T47" fmla="*/ 19 h 41"/>
                  <a:gd name="T48" fmla="*/ 52 w 106"/>
                  <a:gd name="T49" fmla="*/ 22 h 41"/>
                  <a:gd name="T50" fmla="*/ 61 w 106"/>
                  <a:gd name="T51" fmla="*/ 23 h 41"/>
                  <a:gd name="T52" fmla="*/ 69 w 106"/>
                  <a:gd name="T53" fmla="*/ 25 h 41"/>
                  <a:gd name="T54" fmla="*/ 77 w 106"/>
                  <a:gd name="T55" fmla="*/ 25 h 41"/>
                  <a:gd name="T56" fmla="*/ 85 w 106"/>
                  <a:gd name="T57" fmla="*/ 26 h 41"/>
                  <a:gd name="T58" fmla="*/ 106 w 106"/>
                  <a:gd name="T59" fmla="*/ 26 h 41"/>
                  <a:gd name="T60" fmla="*/ 104 w 106"/>
                  <a:gd name="T6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1">
                    <a:moveTo>
                      <a:pt x="104" y="41"/>
                    </a:moveTo>
                    <a:lnTo>
                      <a:pt x="85" y="41"/>
                    </a:lnTo>
                    <a:lnTo>
                      <a:pt x="76" y="40"/>
                    </a:lnTo>
                    <a:lnTo>
                      <a:pt x="66" y="40"/>
                    </a:lnTo>
                    <a:lnTo>
                      <a:pt x="56" y="39"/>
                    </a:lnTo>
                    <a:lnTo>
                      <a:pt x="50" y="36"/>
                    </a:lnTo>
                    <a:lnTo>
                      <a:pt x="41" y="34"/>
                    </a:lnTo>
                    <a:lnTo>
                      <a:pt x="33" y="32"/>
                    </a:lnTo>
                    <a:lnTo>
                      <a:pt x="21" y="28"/>
                    </a:lnTo>
                    <a:lnTo>
                      <a:pt x="15" y="23"/>
                    </a:lnTo>
                    <a:lnTo>
                      <a:pt x="11" y="21"/>
                    </a:lnTo>
                    <a:lnTo>
                      <a:pt x="7" y="17"/>
                    </a:lnTo>
                    <a:lnTo>
                      <a:pt x="3" y="12"/>
                    </a:lnTo>
                    <a:lnTo>
                      <a:pt x="0" y="7"/>
                    </a:lnTo>
                    <a:lnTo>
                      <a:pt x="0" y="3"/>
                    </a:lnTo>
                    <a:lnTo>
                      <a:pt x="15" y="0"/>
                    </a:lnTo>
                    <a:lnTo>
                      <a:pt x="15" y="3"/>
                    </a:lnTo>
                    <a:lnTo>
                      <a:pt x="17" y="4"/>
                    </a:lnTo>
                    <a:lnTo>
                      <a:pt x="18" y="5"/>
                    </a:lnTo>
                    <a:lnTo>
                      <a:pt x="21" y="8"/>
                    </a:lnTo>
                    <a:lnTo>
                      <a:pt x="23" y="11"/>
                    </a:lnTo>
                    <a:lnTo>
                      <a:pt x="28" y="12"/>
                    </a:lnTo>
                    <a:lnTo>
                      <a:pt x="39" y="18"/>
                    </a:lnTo>
                    <a:lnTo>
                      <a:pt x="45" y="19"/>
                    </a:lnTo>
                    <a:lnTo>
                      <a:pt x="52" y="22"/>
                    </a:lnTo>
                    <a:lnTo>
                      <a:pt x="61" y="23"/>
                    </a:lnTo>
                    <a:lnTo>
                      <a:pt x="69" y="25"/>
                    </a:lnTo>
                    <a:lnTo>
                      <a:pt x="77" y="25"/>
                    </a:lnTo>
                    <a:lnTo>
                      <a:pt x="85" y="26"/>
                    </a:lnTo>
                    <a:lnTo>
                      <a:pt x="106" y="26"/>
                    </a:lnTo>
                    <a:lnTo>
                      <a:pt x="104" y="4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2" name="Freeform 601">
                <a:extLst>
                  <a:ext uri="{FF2B5EF4-FFF2-40B4-BE49-F238E27FC236}">
                    <a16:creationId xmlns:a16="http://schemas.microsoft.com/office/drawing/2014/main" id="{A97801A0-5778-4FB7-AC0F-7209EDA55B4E}"/>
                  </a:ext>
                </a:extLst>
              </p:cNvPr>
              <p:cNvSpPr>
                <a:spLocks/>
              </p:cNvSpPr>
              <p:nvPr/>
            </p:nvSpPr>
            <p:spPr bwMode="auto">
              <a:xfrm>
                <a:off x="322" y="1579"/>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3" name="Freeform 602">
                <a:extLst>
                  <a:ext uri="{FF2B5EF4-FFF2-40B4-BE49-F238E27FC236}">
                    <a16:creationId xmlns:a16="http://schemas.microsoft.com/office/drawing/2014/main" id="{86CB7D46-0799-4D2C-9456-8D8DDB549A85}"/>
                  </a:ext>
                </a:extLst>
              </p:cNvPr>
              <p:cNvSpPr>
                <a:spLocks/>
              </p:cNvSpPr>
              <p:nvPr/>
            </p:nvSpPr>
            <p:spPr bwMode="auto">
              <a:xfrm>
                <a:off x="218" y="1514"/>
                <a:ext cx="106" cy="42"/>
              </a:xfrm>
              <a:custGeom>
                <a:avLst/>
                <a:gdLst>
                  <a:gd name="T0" fmla="*/ 0 w 106"/>
                  <a:gd name="T1" fmla="*/ 39 h 42"/>
                  <a:gd name="T2" fmla="*/ 0 w 106"/>
                  <a:gd name="T3" fmla="*/ 35 h 42"/>
                  <a:gd name="T4" fmla="*/ 3 w 106"/>
                  <a:gd name="T5" fmla="*/ 29 h 42"/>
                  <a:gd name="T6" fmla="*/ 7 w 106"/>
                  <a:gd name="T7" fmla="*/ 25 h 42"/>
                  <a:gd name="T8" fmla="*/ 11 w 106"/>
                  <a:gd name="T9" fmla="*/ 22 h 42"/>
                  <a:gd name="T10" fmla="*/ 15 w 106"/>
                  <a:gd name="T11" fmla="*/ 18 h 42"/>
                  <a:gd name="T12" fmla="*/ 21 w 106"/>
                  <a:gd name="T13" fmla="*/ 16 h 42"/>
                  <a:gd name="T14" fmla="*/ 34 w 106"/>
                  <a:gd name="T15" fmla="*/ 10 h 42"/>
                  <a:gd name="T16" fmla="*/ 50 w 106"/>
                  <a:gd name="T17" fmla="*/ 6 h 42"/>
                  <a:gd name="T18" fmla="*/ 66 w 106"/>
                  <a:gd name="T19" fmla="*/ 3 h 42"/>
                  <a:gd name="T20" fmla="*/ 85 w 106"/>
                  <a:gd name="T21" fmla="*/ 0 h 42"/>
                  <a:gd name="T22" fmla="*/ 104 w 106"/>
                  <a:gd name="T23" fmla="*/ 0 h 42"/>
                  <a:gd name="T24" fmla="*/ 106 w 106"/>
                  <a:gd name="T25" fmla="*/ 16 h 42"/>
                  <a:gd name="T26" fmla="*/ 85 w 106"/>
                  <a:gd name="T27" fmla="*/ 17 h 42"/>
                  <a:gd name="T28" fmla="*/ 67 w 106"/>
                  <a:gd name="T29" fmla="*/ 18 h 42"/>
                  <a:gd name="T30" fmla="*/ 52 w 106"/>
                  <a:gd name="T31" fmla="*/ 21 h 42"/>
                  <a:gd name="T32" fmla="*/ 39 w 106"/>
                  <a:gd name="T33" fmla="*/ 25 h 42"/>
                  <a:gd name="T34" fmla="*/ 28 w 106"/>
                  <a:gd name="T35" fmla="*/ 29 h 42"/>
                  <a:gd name="T36" fmla="*/ 23 w 106"/>
                  <a:gd name="T37" fmla="*/ 32 h 42"/>
                  <a:gd name="T38" fmla="*/ 21 w 106"/>
                  <a:gd name="T39" fmla="*/ 33 h 42"/>
                  <a:gd name="T40" fmla="*/ 18 w 106"/>
                  <a:gd name="T41" fmla="*/ 36 h 42"/>
                  <a:gd name="T42" fmla="*/ 17 w 106"/>
                  <a:gd name="T43" fmla="*/ 38 h 42"/>
                  <a:gd name="T44" fmla="*/ 15 w 106"/>
                  <a:gd name="T45" fmla="*/ 39 h 42"/>
                  <a:gd name="T46" fmla="*/ 15 w 106"/>
                  <a:gd name="T47" fmla="*/ 42 h 42"/>
                  <a:gd name="T48" fmla="*/ 0 w 106"/>
                  <a:gd name="T49"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 h="42">
                    <a:moveTo>
                      <a:pt x="0" y="39"/>
                    </a:moveTo>
                    <a:lnTo>
                      <a:pt x="0" y="35"/>
                    </a:lnTo>
                    <a:lnTo>
                      <a:pt x="3" y="29"/>
                    </a:lnTo>
                    <a:lnTo>
                      <a:pt x="7" y="25"/>
                    </a:lnTo>
                    <a:lnTo>
                      <a:pt x="11" y="22"/>
                    </a:lnTo>
                    <a:lnTo>
                      <a:pt x="15" y="18"/>
                    </a:lnTo>
                    <a:lnTo>
                      <a:pt x="21" y="16"/>
                    </a:lnTo>
                    <a:lnTo>
                      <a:pt x="34" y="10"/>
                    </a:lnTo>
                    <a:lnTo>
                      <a:pt x="50" y="6"/>
                    </a:lnTo>
                    <a:lnTo>
                      <a:pt x="66" y="3"/>
                    </a:lnTo>
                    <a:lnTo>
                      <a:pt x="85" y="0"/>
                    </a:lnTo>
                    <a:lnTo>
                      <a:pt x="104" y="0"/>
                    </a:lnTo>
                    <a:lnTo>
                      <a:pt x="106" y="16"/>
                    </a:lnTo>
                    <a:lnTo>
                      <a:pt x="85" y="17"/>
                    </a:lnTo>
                    <a:lnTo>
                      <a:pt x="67" y="18"/>
                    </a:lnTo>
                    <a:lnTo>
                      <a:pt x="52" y="21"/>
                    </a:lnTo>
                    <a:lnTo>
                      <a:pt x="39" y="25"/>
                    </a:lnTo>
                    <a:lnTo>
                      <a:pt x="28" y="29"/>
                    </a:lnTo>
                    <a:lnTo>
                      <a:pt x="23" y="32"/>
                    </a:lnTo>
                    <a:lnTo>
                      <a:pt x="21" y="33"/>
                    </a:lnTo>
                    <a:lnTo>
                      <a:pt x="18" y="36"/>
                    </a:lnTo>
                    <a:lnTo>
                      <a:pt x="17" y="38"/>
                    </a:lnTo>
                    <a:lnTo>
                      <a:pt x="15" y="39"/>
                    </a:lnTo>
                    <a:lnTo>
                      <a:pt x="15" y="42"/>
                    </a:lnTo>
                    <a:lnTo>
                      <a:pt x="0" y="3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4" name="Freeform 603">
                <a:extLst>
                  <a:ext uri="{FF2B5EF4-FFF2-40B4-BE49-F238E27FC236}">
                    <a16:creationId xmlns:a16="http://schemas.microsoft.com/office/drawing/2014/main" id="{2584DCAB-E5BA-4031-8E00-8BD1BE1239F4}"/>
                  </a:ext>
                </a:extLst>
              </p:cNvPr>
              <p:cNvSpPr>
                <a:spLocks/>
              </p:cNvSpPr>
              <p:nvPr/>
            </p:nvSpPr>
            <p:spPr bwMode="auto">
              <a:xfrm>
                <a:off x="218" y="1553"/>
                <a:ext cx="15" cy="3"/>
              </a:xfrm>
              <a:custGeom>
                <a:avLst/>
                <a:gdLst>
                  <a:gd name="T0" fmla="*/ 0 w 15"/>
                  <a:gd name="T1" fmla="*/ 3 h 3"/>
                  <a:gd name="T2" fmla="*/ 0 w 15"/>
                  <a:gd name="T3" fmla="*/ 1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1"/>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5" name="Freeform 604">
                <a:extLst>
                  <a:ext uri="{FF2B5EF4-FFF2-40B4-BE49-F238E27FC236}">
                    <a16:creationId xmlns:a16="http://schemas.microsoft.com/office/drawing/2014/main" id="{17FCE36E-8A84-43A4-A326-D538DF8CCA6C}"/>
                  </a:ext>
                </a:extLst>
              </p:cNvPr>
              <p:cNvSpPr>
                <a:spLocks/>
              </p:cNvSpPr>
              <p:nvPr/>
            </p:nvSpPr>
            <p:spPr bwMode="auto">
              <a:xfrm>
                <a:off x="322" y="1514"/>
                <a:ext cx="79" cy="27"/>
              </a:xfrm>
              <a:custGeom>
                <a:avLst/>
                <a:gdLst>
                  <a:gd name="T0" fmla="*/ 0 w 79"/>
                  <a:gd name="T1" fmla="*/ 0 h 27"/>
                  <a:gd name="T2" fmla="*/ 24 w 79"/>
                  <a:gd name="T3" fmla="*/ 0 h 27"/>
                  <a:gd name="T4" fmla="*/ 35 w 79"/>
                  <a:gd name="T5" fmla="*/ 2 h 27"/>
                  <a:gd name="T6" fmla="*/ 44 w 79"/>
                  <a:gd name="T7" fmla="*/ 3 h 27"/>
                  <a:gd name="T8" fmla="*/ 62 w 79"/>
                  <a:gd name="T9" fmla="*/ 6 h 27"/>
                  <a:gd name="T10" fmla="*/ 70 w 79"/>
                  <a:gd name="T11" fmla="*/ 9 h 27"/>
                  <a:gd name="T12" fmla="*/ 79 w 79"/>
                  <a:gd name="T13" fmla="*/ 11 h 27"/>
                  <a:gd name="T14" fmla="*/ 73 w 79"/>
                  <a:gd name="T15" fmla="*/ 27 h 27"/>
                  <a:gd name="T16" fmla="*/ 66 w 79"/>
                  <a:gd name="T17" fmla="*/ 24 h 27"/>
                  <a:gd name="T18" fmla="*/ 59 w 79"/>
                  <a:gd name="T19" fmla="*/ 21 h 27"/>
                  <a:gd name="T20" fmla="*/ 42 w 79"/>
                  <a:gd name="T21" fmla="*/ 18 h 27"/>
                  <a:gd name="T22" fmla="*/ 33 w 79"/>
                  <a:gd name="T23" fmla="*/ 17 h 27"/>
                  <a:gd name="T24" fmla="*/ 22 w 79"/>
                  <a:gd name="T25" fmla="*/ 17 h 27"/>
                  <a:gd name="T26" fmla="*/ 0 w 79"/>
                  <a:gd name="T27" fmla="*/ 16 h 27"/>
                  <a:gd name="T28" fmla="*/ 0 w 79"/>
                  <a:gd name="T2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27">
                    <a:moveTo>
                      <a:pt x="0" y="0"/>
                    </a:moveTo>
                    <a:lnTo>
                      <a:pt x="24" y="0"/>
                    </a:lnTo>
                    <a:lnTo>
                      <a:pt x="35" y="2"/>
                    </a:lnTo>
                    <a:lnTo>
                      <a:pt x="44" y="3"/>
                    </a:lnTo>
                    <a:lnTo>
                      <a:pt x="62" y="6"/>
                    </a:lnTo>
                    <a:lnTo>
                      <a:pt x="70" y="9"/>
                    </a:lnTo>
                    <a:lnTo>
                      <a:pt x="79" y="11"/>
                    </a:lnTo>
                    <a:lnTo>
                      <a:pt x="73" y="27"/>
                    </a:lnTo>
                    <a:lnTo>
                      <a:pt x="66" y="24"/>
                    </a:lnTo>
                    <a:lnTo>
                      <a:pt x="59" y="21"/>
                    </a:lnTo>
                    <a:lnTo>
                      <a:pt x="42" y="18"/>
                    </a:lnTo>
                    <a:lnTo>
                      <a:pt x="33" y="17"/>
                    </a:lnTo>
                    <a:lnTo>
                      <a:pt x="22" y="17"/>
                    </a:lnTo>
                    <a:lnTo>
                      <a:pt x="0"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6" name="Freeform 605">
                <a:extLst>
                  <a:ext uri="{FF2B5EF4-FFF2-40B4-BE49-F238E27FC236}">
                    <a16:creationId xmlns:a16="http://schemas.microsoft.com/office/drawing/2014/main" id="{3EA36CCC-B473-4111-B0B1-CB34F028290F}"/>
                  </a:ext>
                </a:extLst>
              </p:cNvPr>
              <p:cNvSpPr>
                <a:spLocks/>
              </p:cNvSpPr>
              <p:nvPr/>
            </p:nvSpPr>
            <p:spPr bwMode="auto">
              <a:xfrm>
                <a:off x="322" y="1514"/>
                <a:ext cx="2" cy="16"/>
              </a:xfrm>
              <a:custGeom>
                <a:avLst/>
                <a:gdLst>
                  <a:gd name="T0" fmla="*/ 0 w 2"/>
                  <a:gd name="T1" fmla="*/ 0 h 16"/>
                  <a:gd name="T2" fmla="*/ 0 w 2"/>
                  <a:gd name="T3" fmla="*/ 16 h 16"/>
                  <a:gd name="T4" fmla="*/ 2 w 2"/>
                  <a:gd name="T5" fmla="*/ 16 h 16"/>
                  <a:gd name="T6" fmla="*/ 0 w 2"/>
                  <a:gd name="T7" fmla="*/ 0 h 16"/>
                </a:gdLst>
                <a:ahLst/>
                <a:cxnLst>
                  <a:cxn ang="0">
                    <a:pos x="T0" y="T1"/>
                  </a:cxn>
                  <a:cxn ang="0">
                    <a:pos x="T2" y="T3"/>
                  </a:cxn>
                  <a:cxn ang="0">
                    <a:pos x="T4" y="T5"/>
                  </a:cxn>
                  <a:cxn ang="0">
                    <a:pos x="T6" y="T7"/>
                  </a:cxn>
                </a:cxnLst>
                <a:rect l="0" t="0" r="r" b="b"/>
                <a:pathLst>
                  <a:path w="2" h="16">
                    <a:moveTo>
                      <a:pt x="0" y="0"/>
                    </a:moveTo>
                    <a:lnTo>
                      <a:pt x="0" y="16"/>
                    </a:lnTo>
                    <a:lnTo>
                      <a:pt x="2"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087" name="Freeform 606">
                <a:extLst>
                  <a:ext uri="{FF2B5EF4-FFF2-40B4-BE49-F238E27FC236}">
                    <a16:creationId xmlns:a16="http://schemas.microsoft.com/office/drawing/2014/main" id="{96082CD0-F0A1-44ED-94A2-FD43F9039E8B}"/>
                  </a:ext>
                </a:extLst>
              </p:cNvPr>
              <p:cNvSpPr>
                <a:spLocks/>
              </p:cNvSpPr>
              <p:nvPr/>
            </p:nvSpPr>
            <p:spPr bwMode="auto">
              <a:xfrm>
                <a:off x="395" y="1525"/>
                <a:ext cx="7" cy="16"/>
              </a:xfrm>
              <a:custGeom>
                <a:avLst/>
                <a:gdLst>
                  <a:gd name="T0" fmla="*/ 6 w 7"/>
                  <a:gd name="T1" fmla="*/ 0 h 16"/>
                  <a:gd name="T2" fmla="*/ 0 w 7"/>
                  <a:gd name="T3" fmla="*/ 16 h 16"/>
                  <a:gd name="T4" fmla="*/ 2 w 7"/>
                  <a:gd name="T5" fmla="*/ 16 h 16"/>
                  <a:gd name="T6" fmla="*/ 7 w 7"/>
                  <a:gd name="T7" fmla="*/ 2 h 16"/>
                  <a:gd name="T8" fmla="*/ 6 w 7"/>
                  <a:gd name="T9" fmla="*/ 0 h 16"/>
                </a:gdLst>
                <a:ahLst/>
                <a:cxnLst>
                  <a:cxn ang="0">
                    <a:pos x="T0" y="T1"/>
                  </a:cxn>
                  <a:cxn ang="0">
                    <a:pos x="T2" y="T3"/>
                  </a:cxn>
                  <a:cxn ang="0">
                    <a:pos x="T4" y="T5"/>
                  </a:cxn>
                  <a:cxn ang="0">
                    <a:pos x="T6" y="T7"/>
                  </a:cxn>
                  <a:cxn ang="0">
                    <a:pos x="T8" y="T9"/>
                  </a:cxn>
                </a:cxnLst>
                <a:rect l="0" t="0" r="r" b="b"/>
                <a:pathLst>
                  <a:path w="7" h="16">
                    <a:moveTo>
                      <a:pt x="6" y="0"/>
                    </a:moveTo>
                    <a:lnTo>
                      <a:pt x="0" y="16"/>
                    </a:lnTo>
                    <a:lnTo>
                      <a:pt x="2" y="16"/>
                    </a:lnTo>
                    <a:lnTo>
                      <a:pt x="7" y="2"/>
                    </a:lnTo>
                    <a:lnTo>
                      <a:pt x="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grpSp>
          <p:nvGrpSpPr>
            <p:cNvPr id="7" name="Group 808">
              <a:extLst>
                <a:ext uri="{FF2B5EF4-FFF2-40B4-BE49-F238E27FC236}">
                  <a16:creationId xmlns:a16="http://schemas.microsoft.com/office/drawing/2014/main" id="{90C45868-B862-4820-8FE5-8D3621B15245}"/>
                </a:ext>
              </a:extLst>
            </p:cNvPr>
            <p:cNvGrpSpPr>
              <a:grpSpLocks/>
            </p:cNvGrpSpPr>
            <p:nvPr/>
          </p:nvGrpSpPr>
          <p:grpSpPr bwMode="auto">
            <a:xfrm>
              <a:off x="162" y="1223"/>
              <a:ext cx="2763" cy="2061"/>
              <a:chOff x="162" y="1223"/>
              <a:chExt cx="2763" cy="2061"/>
            </a:xfrm>
          </p:grpSpPr>
          <p:sp>
            <p:nvSpPr>
              <p:cNvPr id="62688" name="Freeform 608">
                <a:extLst>
                  <a:ext uri="{FF2B5EF4-FFF2-40B4-BE49-F238E27FC236}">
                    <a16:creationId xmlns:a16="http://schemas.microsoft.com/office/drawing/2014/main" id="{8D5413D8-C23D-4B96-85B0-F081F5D43DAC}"/>
                  </a:ext>
                </a:extLst>
              </p:cNvPr>
              <p:cNvSpPr>
                <a:spLocks/>
              </p:cNvSpPr>
              <p:nvPr/>
            </p:nvSpPr>
            <p:spPr bwMode="auto">
              <a:xfrm>
                <a:off x="395" y="1525"/>
                <a:ext cx="6" cy="16"/>
              </a:xfrm>
              <a:custGeom>
                <a:avLst/>
                <a:gdLst>
                  <a:gd name="T0" fmla="*/ 0 w 6"/>
                  <a:gd name="T1" fmla="*/ 16 h 16"/>
                  <a:gd name="T2" fmla="*/ 6 w 6"/>
                  <a:gd name="T3" fmla="*/ 0 h 16"/>
                  <a:gd name="T4" fmla="*/ 0 w 6"/>
                  <a:gd name="T5" fmla="*/ 16 h 16"/>
                </a:gdLst>
                <a:ahLst/>
                <a:cxnLst>
                  <a:cxn ang="0">
                    <a:pos x="T0" y="T1"/>
                  </a:cxn>
                  <a:cxn ang="0">
                    <a:pos x="T2" y="T3"/>
                  </a:cxn>
                  <a:cxn ang="0">
                    <a:pos x="T4" y="T5"/>
                  </a:cxn>
                </a:cxnLst>
                <a:rect l="0" t="0" r="r" b="b"/>
                <a:pathLst>
                  <a:path w="6" h="16">
                    <a:moveTo>
                      <a:pt x="0" y="16"/>
                    </a:moveTo>
                    <a:lnTo>
                      <a:pt x="6" y="0"/>
                    </a:lnTo>
                    <a:lnTo>
                      <a:pt x="0"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9" name="Freeform 609">
                <a:extLst>
                  <a:ext uri="{FF2B5EF4-FFF2-40B4-BE49-F238E27FC236}">
                    <a16:creationId xmlns:a16="http://schemas.microsoft.com/office/drawing/2014/main" id="{B72AC35A-BC9B-4D52-A000-5FA6EFFEC3BE}"/>
                  </a:ext>
                </a:extLst>
              </p:cNvPr>
              <p:cNvSpPr>
                <a:spLocks/>
              </p:cNvSpPr>
              <p:nvPr/>
            </p:nvSpPr>
            <p:spPr bwMode="auto">
              <a:xfrm>
                <a:off x="395" y="1527"/>
                <a:ext cx="66" cy="70"/>
              </a:xfrm>
              <a:custGeom>
                <a:avLst/>
                <a:gdLst>
                  <a:gd name="T0" fmla="*/ 7 w 66"/>
                  <a:gd name="T1" fmla="*/ 0 h 70"/>
                  <a:gd name="T2" fmla="*/ 19 w 66"/>
                  <a:gd name="T3" fmla="*/ 5 h 70"/>
                  <a:gd name="T4" fmla="*/ 30 w 66"/>
                  <a:gd name="T5" fmla="*/ 12 h 70"/>
                  <a:gd name="T6" fmla="*/ 41 w 66"/>
                  <a:gd name="T7" fmla="*/ 20 h 70"/>
                  <a:gd name="T8" fmla="*/ 50 w 66"/>
                  <a:gd name="T9" fmla="*/ 29 h 70"/>
                  <a:gd name="T10" fmla="*/ 56 w 66"/>
                  <a:gd name="T11" fmla="*/ 38 h 70"/>
                  <a:gd name="T12" fmla="*/ 62 w 66"/>
                  <a:gd name="T13" fmla="*/ 48 h 70"/>
                  <a:gd name="T14" fmla="*/ 63 w 66"/>
                  <a:gd name="T15" fmla="*/ 54 h 70"/>
                  <a:gd name="T16" fmla="*/ 65 w 66"/>
                  <a:gd name="T17" fmla="*/ 59 h 70"/>
                  <a:gd name="T18" fmla="*/ 66 w 66"/>
                  <a:gd name="T19" fmla="*/ 65 h 70"/>
                  <a:gd name="T20" fmla="*/ 66 w 66"/>
                  <a:gd name="T21" fmla="*/ 70 h 70"/>
                  <a:gd name="T22" fmla="*/ 51 w 66"/>
                  <a:gd name="T23" fmla="*/ 70 h 70"/>
                  <a:gd name="T24" fmla="*/ 51 w 66"/>
                  <a:gd name="T25" fmla="*/ 66 h 70"/>
                  <a:gd name="T26" fmla="*/ 50 w 66"/>
                  <a:gd name="T27" fmla="*/ 62 h 70"/>
                  <a:gd name="T28" fmla="*/ 50 w 66"/>
                  <a:gd name="T29" fmla="*/ 58 h 70"/>
                  <a:gd name="T30" fmla="*/ 48 w 66"/>
                  <a:gd name="T31" fmla="*/ 55 h 70"/>
                  <a:gd name="T32" fmla="*/ 44 w 66"/>
                  <a:gd name="T33" fmla="*/ 47 h 70"/>
                  <a:gd name="T34" fmla="*/ 39 w 66"/>
                  <a:gd name="T35" fmla="*/ 38 h 70"/>
                  <a:gd name="T36" fmla="*/ 30 w 66"/>
                  <a:gd name="T37" fmla="*/ 31 h 70"/>
                  <a:gd name="T38" fmla="*/ 22 w 66"/>
                  <a:gd name="T39" fmla="*/ 26 h 70"/>
                  <a:gd name="T40" fmla="*/ 12 w 66"/>
                  <a:gd name="T41" fmla="*/ 19 h 70"/>
                  <a:gd name="T42" fmla="*/ 0 w 66"/>
                  <a:gd name="T43" fmla="*/ 14 h 70"/>
                  <a:gd name="T44" fmla="*/ 7 w 66"/>
                  <a:gd name="T4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70">
                    <a:moveTo>
                      <a:pt x="7" y="0"/>
                    </a:moveTo>
                    <a:lnTo>
                      <a:pt x="19" y="5"/>
                    </a:lnTo>
                    <a:lnTo>
                      <a:pt x="30" y="12"/>
                    </a:lnTo>
                    <a:lnTo>
                      <a:pt x="41" y="20"/>
                    </a:lnTo>
                    <a:lnTo>
                      <a:pt x="50" y="29"/>
                    </a:lnTo>
                    <a:lnTo>
                      <a:pt x="56" y="38"/>
                    </a:lnTo>
                    <a:lnTo>
                      <a:pt x="62" y="48"/>
                    </a:lnTo>
                    <a:lnTo>
                      <a:pt x="63" y="54"/>
                    </a:lnTo>
                    <a:lnTo>
                      <a:pt x="65" y="59"/>
                    </a:lnTo>
                    <a:lnTo>
                      <a:pt x="66" y="65"/>
                    </a:lnTo>
                    <a:lnTo>
                      <a:pt x="66" y="70"/>
                    </a:lnTo>
                    <a:lnTo>
                      <a:pt x="51" y="70"/>
                    </a:lnTo>
                    <a:lnTo>
                      <a:pt x="51" y="66"/>
                    </a:lnTo>
                    <a:lnTo>
                      <a:pt x="50" y="62"/>
                    </a:lnTo>
                    <a:lnTo>
                      <a:pt x="50" y="58"/>
                    </a:lnTo>
                    <a:lnTo>
                      <a:pt x="48" y="55"/>
                    </a:lnTo>
                    <a:lnTo>
                      <a:pt x="44" y="47"/>
                    </a:lnTo>
                    <a:lnTo>
                      <a:pt x="39" y="38"/>
                    </a:lnTo>
                    <a:lnTo>
                      <a:pt x="30" y="31"/>
                    </a:lnTo>
                    <a:lnTo>
                      <a:pt x="22" y="26"/>
                    </a:lnTo>
                    <a:lnTo>
                      <a:pt x="12" y="19"/>
                    </a:lnTo>
                    <a:lnTo>
                      <a:pt x="0"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0" name="Freeform 610">
                <a:extLst>
                  <a:ext uri="{FF2B5EF4-FFF2-40B4-BE49-F238E27FC236}">
                    <a16:creationId xmlns:a16="http://schemas.microsoft.com/office/drawing/2014/main" id="{5FC532AE-A4CF-4370-A4B9-467FE408A122}"/>
                  </a:ext>
                </a:extLst>
              </p:cNvPr>
              <p:cNvSpPr>
                <a:spLocks/>
              </p:cNvSpPr>
              <p:nvPr/>
            </p:nvSpPr>
            <p:spPr bwMode="auto">
              <a:xfrm>
                <a:off x="395" y="1527"/>
                <a:ext cx="7" cy="14"/>
              </a:xfrm>
              <a:custGeom>
                <a:avLst/>
                <a:gdLst>
                  <a:gd name="T0" fmla="*/ 7 w 7"/>
                  <a:gd name="T1" fmla="*/ 0 h 14"/>
                  <a:gd name="T2" fmla="*/ 0 w 7"/>
                  <a:gd name="T3" fmla="*/ 14 h 14"/>
                  <a:gd name="T4" fmla="*/ 2 w 7"/>
                  <a:gd name="T5" fmla="*/ 14 h 14"/>
                  <a:gd name="T6" fmla="*/ 7 w 7"/>
                  <a:gd name="T7" fmla="*/ 0 h 14"/>
                </a:gdLst>
                <a:ahLst/>
                <a:cxnLst>
                  <a:cxn ang="0">
                    <a:pos x="T0" y="T1"/>
                  </a:cxn>
                  <a:cxn ang="0">
                    <a:pos x="T2" y="T3"/>
                  </a:cxn>
                  <a:cxn ang="0">
                    <a:pos x="T4" y="T5"/>
                  </a:cxn>
                  <a:cxn ang="0">
                    <a:pos x="T6" y="T7"/>
                  </a:cxn>
                </a:cxnLst>
                <a:rect l="0" t="0" r="r" b="b"/>
                <a:pathLst>
                  <a:path w="7" h="14">
                    <a:moveTo>
                      <a:pt x="7" y="0"/>
                    </a:moveTo>
                    <a:lnTo>
                      <a:pt x="0" y="14"/>
                    </a:lnTo>
                    <a:lnTo>
                      <a:pt x="2"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1" name="Freeform 611">
                <a:extLst>
                  <a:ext uri="{FF2B5EF4-FFF2-40B4-BE49-F238E27FC236}">
                    <a16:creationId xmlns:a16="http://schemas.microsoft.com/office/drawing/2014/main" id="{9F39BC61-E931-453F-9839-FB7EE2652FE6}"/>
                  </a:ext>
                </a:extLst>
              </p:cNvPr>
              <p:cNvSpPr>
                <a:spLocks/>
              </p:cNvSpPr>
              <p:nvPr/>
            </p:nvSpPr>
            <p:spPr bwMode="auto">
              <a:xfrm>
                <a:off x="403" y="1596"/>
                <a:ext cx="58" cy="67"/>
              </a:xfrm>
              <a:custGeom>
                <a:avLst/>
                <a:gdLst>
                  <a:gd name="T0" fmla="*/ 58 w 58"/>
                  <a:gd name="T1" fmla="*/ 1 h 67"/>
                  <a:gd name="T2" fmla="*/ 58 w 58"/>
                  <a:gd name="T3" fmla="*/ 12 h 67"/>
                  <a:gd name="T4" fmla="*/ 54 w 58"/>
                  <a:gd name="T5" fmla="*/ 20 h 67"/>
                  <a:gd name="T6" fmla="*/ 50 w 58"/>
                  <a:gd name="T7" fmla="*/ 30 h 67"/>
                  <a:gd name="T8" fmla="*/ 44 w 58"/>
                  <a:gd name="T9" fmla="*/ 40 h 67"/>
                  <a:gd name="T10" fmla="*/ 37 w 58"/>
                  <a:gd name="T11" fmla="*/ 46 h 67"/>
                  <a:gd name="T12" fmla="*/ 28 w 58"/>
                  <a:gd name="T13" fmla="*/ 55 h 67"/>
                  <a:gd name="T14" fmla="*/ 18 w 58"/>
                  <a:gd name="T15" fmla="*/ 62 h 67"/>
                  <a:gd name="T16" fmla="*/ 7 w 58"/>
                  <a:gd name="T17" fmla="*/ 67 h 67"/>
                  <a:gd name="T18" fmla="*/ 0 w 58"/>
                  <a:gd name="T19" fmla="*/ 53 h 67"/>
                  <a:gd name="T20" fmla="*/ 10 w 58"/>
                  <a:gd name="T21" fmla="*/ 48 h 67"/>
                  <a:gd name="T22" fmla="*/ 18 w 58"/>
                  <a:gd name="T23" fmla="*/ 42 h 67"/>
                  <a:gd name="T24" fmla="*/ 26 w 58"/>
                  <a:gd name="T25" fmla="*/ 35 h 67"/>
                  <a:gd name="T26" fmla="*/ 32 w 58"/>
                  <a:gd name="T27" fmla="*/ 30 h 67"/>
                  <a:gd name="T28" fmla="*/ 36 w 58"/>
                  <a:gd name="T29" fmla="*/ 23 h 67"/>
                  <a:gd name="T30" fmla="*/ 40 w 58"/>
                  <a:gd name="T31" fmla="*/ 15 h 67"/>
                  <a:gd name="T32" fmla="*/ 43 w 58"/>
                  <a:gd name="T33" fmla="*/ 8 h 67"/>
                  <a:gd name="T34" fmla="*/ 43 w 58"/>
                  <a:gd name="T35" fmla="*/ 0 h 67"/>
                  <a:gd name="T36" fmla="*/ 58 w 58"/>
                  <a:gd name="T3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67">
                    <a:moveTo>
                      <a:pt x="58" y="1"/>
                    </a:moveTo>
                    <a:lnTo>
                      <a:pt x="58" y="12"/>
                    </a:lnTo>
                    <a:lnTo>
                      <a:pt x="54" y="20"/>
                    </a:lnTo>
                    <a:lnTo>
                      <a:pt x="50" y="30"/>
                    </a:lnTo>
                    <a:lnTo>
                      <a:pt x="44" y="40"/>
                    </a:lnTo>
                    <a:lnTo>
                      <a:pt x="37" y="46"/>
                    </a:lnTo>
                    <a:lnTo>
                      <a:pt x="28" y="55"/>
                    </a:lnTo>
                    <a:lnTo>
                      <a:pt x="18" y="62"/>
                    </a:lnTo>
                    <a:lnTo>
                      <a:pt x="7" y="67"/>
                    </a:lnTo>
                    <a:lnTo>
                      <a:pt x="0" y="53"/>
                    </a:lnTo>
                    <a:lnTo>
                      <a:pt x="10" y="48"/>
                    </a:lnTo>
                    <a:lnTo>
                      <a:pt x="18" y="42"/>
                    </a:lnTo>
                    <a:lnTo>
                      <a:pt x="26" y="35"/>
                    </a:lnTo>
                    <a:lnTo>
                      <a:pt x="32" y="30"/>
                    </a:lnTo>
                    <a:lnTo>
                      <a:pt x="36" y="23"/>
                    </a:lnTo>
                    <a:lnTo>
                      <a:pt x="40" y="15"/>
                    </a:lnTo>
                    <a:lnTo>
                      <a:pt x="43" y="8"/>
                    </a:lnTo>
                    <a:lnTo>
                      <a:pt x="43" y="0"/>
                    </a:lnTo>
                    <a:lnTo>
                      <a:pt x="58"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2" name="Freeform 612">
                <a:extLst>
                  <a:ext uri="{FF2B5EF4-FFF2-40B4-BE49-F238E27FC236}">
                    <a16:creationId xmlns:a16="http://schemas.microsoft.com/office/drawing/2014/main" id="{4B071515-F326-4242-B153-642066A624EA}"/>
                  </a:ext>
                </a:extLst>
              </p:cNvPr>
              <p:cNvSpPr>
                <a:spLocks/>
              </p:cNvSpPr>
              <p:nvPr/>
            </p:nvSpPr>
            <p:spPr bwMode="auto">
              <a:xfrm>
                <a:off x="446" y="1596"/>
                <a:ext cx="15" cy="1"/>
              </a:xfrm>
              <a:custGeom>
                <a:avLst/>
                <a:gdLst>
                  <a:gd name="T0" fmla="*/ 15 w 15"/>
                  <a:gd name="T1" fmla="*/ 1 h 1"/>
                  <a:gd name="T2" fmla="*/ 0 w 15"/>
                  <a:gd name="T3" fmla="*/ 0 h 1"/>
                  <a:gd name="T4" fmla="*/ 0 w 15"/>
                  <a:gd name="T5" fmla="*/ 1 h 1"/>
                  <a:gd name="T6" fmla="*/ 15 w 15"/>
                  <a:gd name="T7" fmla="*/ 1 h 1"/>
                </a:gdLst>
                <a:ahLst/>
                <a:cxnLst>
                  <a:cxn ang="0">
                    <a:pos x="T0" y="T1"/>
                  </a:cxn>
                  <a:cxn ang="0">
                    <a:pos x="T2" y="T3"/>
                  </a:cxn>
                  <a:cxn ang="0">
                    <a:pos x="T4" y="T5"/>
                  </a:cxn>
                  <a:cxn ang="0">
                    <a:pos x="T6" y="T7"/>
                  </a:cxn>
                </a:cxnLst>
                <a:rect l="0" t="0" r="r" b="b"/>
                <a:pathLst>
                  <a:path w="15" h="1">
                    <a:moveTo>
                      <a:pt x="15" y="1"/>
                    </a:moveTo>
                    <a:lnTo>
                      <a:pt x="0" y="0"/>
                    </a:lnTo>
                    <a:lnTo>
                      <a:pt x="0" y="1"/>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3" name="Freeform 613">
                <a:extLst>
                  <a:ext uri="{FF2B5EF4-FFF2-40B4-BE49-F238E27FC236}">
                    <a16:creationId xmlns:a16="http://schemas.microsoft.com/office/drawing/2014/main" id="{622F512E-E0F2-48E4-B2E0-B8B5E8C03F1E}"/>
                  </a:ext>
                </a:extLst>
              </p:cNvPr>
              <p:cNvSpPr>
                <a:spLocks/>
              </p:cNvSpPr>
              <p:nvPr/>
            </p:nvSpPr>
            <p:spPr bwMode="auto">
              <a:xfrm>
                <a:off x="318" y="1649"/>
                <a:ext cx="94" cy="33"/>
              </a:xfrm>
              <a:custGeom>
                <a:avLst/>
                <a:gdLst>
                  <a:gd name="T0" fmla="*/ 94 w 94"/>
                  <a:gd name="T1" fmla="*/ 13 h 33"/>
                  <a:gd name="T2" fmla="*/ 87 w 94"/>
                  <a:gd name="T3" fmla="*/ 18 h 33"/>
                  <a:gd name="T4" fmla="*/ 79 w 94"/>
                  <a:gd name="T5" fmla="*/ 22 h 33"/>
                  <a:gd name="T6" fmla="*/ 68 w 94"/>
                  <a:gd name="T7" fmla="*/ 25 h 33"/>
                  <a:gd name="T8" fmla="*/ 57 w 94"/>
                  <a:gd name="T9" fmla="*/ 28 h 33"/>
                  <a:gd name="T10" fmla="*/ 44 w 94"/>
                  <a:gd name="T11" fmla="*/ 31 h 33"/>
                  <a:gd name="T12" fmla="*/ 30 w 94"/>
                  <a:gd name="T13" fmla="*/ 32 h 33"/>
                  <a:gd name="T14" fmla="*/ 15 w 94"/>
                  <a:gd name="T15" fmla="*/ 33 h 33"/>
                  <a:gd name="T16" fmla="*/ 2 w 94"/>
                  <a:gd name="T17" fmla="*/ 33 h 33"/>
                  <a:gd name="T18" fmla="*/ 0 w 94"/>
                  <a:gd name="T19" fmla="*/ 18 h 33"/>
                  <a:gd name="T20" fmla="*/ 15 w 94"/>
                  <a:gd name="T21" fmla="*/ 18 h 33"/>
                  <a:gd name="T22" fmla="*/ 28 w 94"/>
                  <a:gd name="T23" fmla="*/ 17 h 33"/>
                  <a:gd name="T24" fmla="*/ 41 w 94"/>
                  <a:gd name="T25" fmla="*/ 15 h 33"/>
                  <a:gd name="T26" fmla="*/ 52 w 94"/>
                  <a:gd name="T27" fmla="*/ 14 h 33"/>
                  <a:gd name="T28" fmla="*/ 63 w 94"/>
                  <a:gd name="T29" fmla="*/ 10 h 33"/>
                  <a:gd name="T30" fmla="*/ 72 w 94"/>
                  <a:gd name="T31" fmla="*/ 7 h 33"/>
                  <a:gd name="T32" fmla="*/ 80 w 94"/>
                  <a:gd name="T33" fmla="*/ 4 h 33"/>
                  <a:gd name="T34" fmla="*/ 85 w 94"/>
                  <a:gd name="T35" fmla="*/ 0 h 33"/>
                  <a:gd name="T36" fmla="*/ 94 w 94"/>
                  <a:gd name="T37" fmla="*/ 1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33">
                    <a:moveTo>
                      <a:pt x="94" y="13"/>
                    </a:moveTo>
                    <a:lnTo>
                      <a:pt x="87" y="18"/>
                    </a:lnTo>
                    <a:lnTo>
                      <a:pt x="79" y="22"/>
                    </a:lnTo>
                    <a:lnTo>
                      <a:pt x="68" y="25"/>
                    </a:lnTo>
                    <a:lnTo>
                      <a:pt x="57" y="28"/>
                    </a:lnTo>
                    <a:lnTo>
                      <a:pt x="44" y="31"/>
                    </a:lnTo>
                    <a:lnTo>
                      <a:pt x="30" y="32"/>
                    </a:lnTo>
                    <a:lnTo>
                      <a:pt x="15" y="33"/>
                    </a:lnTo>
                    <a:lnTo>
                      <a:pt x="2" y="33"/>
                    </a:lnTo>
                    <a:lnTo>
                      <a:pt x="0" y="18"/>
                    </a:lnTo>
                    <a:lnTo>
                      <a:pt x="15" y="18"/>
                    </a:lnTo>
                    <a:lnTo>
                      <a:pt x="28" y="17"/>
                    </a:lnTo>
                    <a:lnTo>
                      <a:pt x="41" y="15"/>
                    </a:lnTo>
                    <a:lnTo>
                      <a:pt x="52" y="14"/>
                    </a:lnTo>
                    <a:lnTo>
                      <a:pt x="63" y="10"/>
                    </a:lnTo>
                    <a:lnTo>
                      <a:pt x="72" y="7"/>
                    </a:lnTo>
                    <a:lnTo>
                      <a:pt x="80" y="4"/>
                    </a:lnTo>
                    <a:lnTo>
                      <a:pt x="85" y="0"/>
                    </a:lnTo>
                    <a:lnTo>
                      <a:pt x="94"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4" name="Freeform 614">
                <a:extLst>
                  <a:ext uri="{FF2B5EF4-FFF2-40B4-BE49-F238E27FC236}">
                    <a16:creationId xmlns:a16="http://schemas.microsoft.com/office/drawing/2014/main" id="{608DD41D-0303-4991-8FC0-0252A21BBA34}"/>
                  </a:ext>
                </a:extLst>
              </p:cNvPr>
              <p:cNvSpPr>
                <a:spLocks/>
              </p:cNvSpPr>
              <p:nvPr/>
            </p:nvSpPr>
            <p:spPr bwMode="auto">
              <a:xfrm>
                <a:off x="214" y="1641"/>
                <a:ext cx="106" cy="41"/>
              </a:xfrm>
              <a:custGeom>
                <a:avLst/>
                <a:gdLst>
                  <a:gd name="T0" fmla="*/ 104 w 106"/>
                  <a:gd name="T1" fmla="*/ 41 h 41"/>
                  <a:gd name="T2" fmla="*/ 85 w 106"/>
                  <a:gd name="T3" fmla="*/ 41 h 41"/>
                  <a:gd name="T4" fmla="*/ 75 w 106"/>
                  <a:gd name="T5" fmla="*/ 40 h 41"/>
                  <a:gd name="T6" fmla="*/ 66 w 106"/>
                  <a:gd name="T7" fmla="*/ 39 h 41"/>
                  <a:gd name="T8" fmla="*/ 56 w 106"/>
                  <a:gd name="T9" fmla="*/ 37 h 41"/>
                  <a:gd name="T10" fmla="*/ 49 w 106"/>
                  <a:gd name="T11" fmla="*/ 36 h 41"/>
                  <a:gd name="T12" fmla="*/ 41 w 106"/>
                  <a:gd name="T13" fmla="*/ 34 h 41"/>
                  <a:gd name="T14" fmla="*/ 33 w 106"/>
                  <a:gd name="T15" fmla="*/ 32 h 41"/>
                  <a:gd name="T16" fmla="*/ 21 w 106"/>
                  <a:gd name="T17" fmla="*/ 28 h 41"/>
                  <a:gd name="T18" fmla="*/ 15 w 106"/>
                  <a:gd name="T19" fmla="*/ 23 h 41"/>
                  <a:gd name="T20" fmla="*/ 11 w 106"/>
                  <a:gd name="T21" fmla="*/ 21 h 41"/>
                  <a:gd name="T22" fmla="*/ 7 w 106"/>
                  <a:gd name="T23" fmla="*/ 17 h 41"/>
                  <a:gd name="T24" fmla="*/ 3 w 106"/>
                  <a:gd name="T25" fmla="*/ 12 h 41"/>
                  <a:gd name="T26" fmla="*/ 0 w 106"/>
                  <a:gd name="T27" fmla="*/ 7 h 41"/>
                  <a:gd name="T28" fmla="*/ 0 w 106"/>
                  <a:gd name="T29" fmla="*/ 3 h 41"/>
                  <a:gd name="T30" fmla="*/ 15 w 106"/>
                  <a:gd name="T31" fmla="*/ 0 h 41"/>
                  <a:gd name="T32" fmla="*/ 15 w 106"/>
                  <a:gd name="T33" fmla="*/ 3 h 41"/>
                  <a:gd name="T34" fmla="*/ 16 w 106"/>
                  <a:gd name="T35" fmla="*/ 4 h 41"/>
                  <a:gd name="T36" fmla="*/ 18 w 106"/>
                  <a:gd name="T37" fmla="*/ 6 h 41"/>
                  <a:gd name="T38" fmla="*/ 21 w 106"/>
                  <a:gd name="T39" fmla="*/ 8 h 41"/>
                  <a:gd name="T40" fmla="*/ 23 w 106"/>
                  <a:gd name="T41" fmla="*/ 11 h 41"/>
                  <a:gd name="T42" fmla="*/ 27 w 106"/>
                  <a:gd name="T43" fmla="*/ 12 h 41"/>
                  <a:gd name="T44" fmla="*/ 38 w 106"/>
                  <a:gd name="T45" fmla="*/ 18 h 41"/>
                  <a:gd name="T46" fmla="*/ 45 w 106"/>
                  <a:gd name="T47" fmla="*/ 19 h 41"/>
                  <a:gd name="T48" fmla="*/ 52 w 106"/>
                  <a:gd name="T49" fmla="*/ 21 h 41"/>
                  <a:gd name="T50" fmla="*/ 60 w 106"/>
                  <a:gd name="T51" fmla="*/ 22 h 41"/>
                  <a:gd name="T52" fmla="*/ 69 w 106"/>
                  <a:gd name="T53" fmla="*/ 23 h 41"/>
                  <a:gd name="T54" fmla="*/ 77 w 106"/>
                  <a:gd name="T55" fmla="*/ 25 h 41"/>
                  <a:gd name="T56" fmla="*/ 85 w 106"/>
                  <a:gd name="T57" fmla="*/ 26 h 41"/>
                  <a:gd name="T58" fmla="*/ 106 w 106"/>
                  <a:gd name="T59" fmla="*/ 26 h 41"/>
                  <a:gd name="T60" fmla="*/ 104 w 106"/>
                  <a:gd name="T6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1">
                    <a:moveTo>
                      <a:pt x="104" y="41"/>
                    </a:moveTo>
                    <a:lnTo>
                      <a:pt x="85" y="41"/>
                    </a:lnTo>
                    <a:lnTo>
                      <a:pt x="75" y="40"/>
                    </a:lnTo>
                    <a:lnTo>
                      <a:pt x="66" y="39"/>
                    </a:lnTo>
                    <a:lnTo>
                      <a:pt x="56" y="37"/>
                    </a:lnTo>
                    <a:lnTo>
                      <a:pt x="49" y="36"/>
                    </a:lnTo>
                    <a:lnTo>
                      <a:pt x="41" y="34"/>
                    </a:lnTo>
                    <a:lnTo>
                      <a:pt x="33" y="32"/>
                    </a:lnTo>
                    <a:lnTo>
                      <a:pt x="21" y="28"/>
                    </a:lnTo>
                    <a:lnTo>
                      <a:pt x="15" y="23"/>
                    </a:lnTo>
                    <a:lnTo>
                      <a:pt x="11" y="21"/>
                    </a:lnTo>
                    <a:lnTo>
                      <a:pt x="7" y="17"/>
                    </a:lnTo>
                    <a:lnTo>
                      <a:pt x="3" y="12"/>
                    </a:lnTo>
                    <a:lnTo>
                      <a:pt x="0" y="7"/>
                    </a:lnTo>
                    <a:lnTo>
                      <a:pt x="0" y="3"/>
                    </a:lnTo>
                    <a:lnTo>
                      <a:pt x="15" y="0"/>
                    </a:lnTo>
                    <a:lnTo>
                      <a:pt x="15" y="3"/>
                    </a:lnTo>
                    <a:lnTo>
                      <a:pt x="16" y="4"/>
                    </a:lnTo>
                    <a:lnTo>
                      <a:pt x="18" y="6"/>
                    </a:lnTo>
                    <a:lnTo>
                      <a:pt x="21" y="8"/>
                    </a:lnTo>
                    <a:lnTo>
                      <a:pt x="23" y="11"/>
                    </a:lnTo>
                    <a:lnTo>
                      <a:pt x="27" y="12"/>
                    </a:lnTo>
                    <a:lnTo>
                      <a:pt x="38" y="18"/>
                    </a:lnTo>
                    <a:lnTo>
                      <a:pt x="45" y="19"/>
                    </a:lnTo>
                    <a:lnTo>
                      <a:pt x="52" y="21"/>
                    </a:lnTo>
                    <a:lnTo>
                      <a:pt x="60" y="22"/>
                    </a:lnTo>
                    <a:lnTo>
                      <a:pt x="69" y="23"/>
                    </a:lnTo>
                    <a:lnTo>
                      <a:pt x="77" y="25"/>
                    </a:lnTo>
                    <a:lnTo>
                      <a:pt x="85" y="26"/>
                    </a:lnTo>
                    <a:lnTo>
                      <a:pt x="106" y="26"/>
                    </a:lnTo>
                    <a:lnTo>
                      <a:pt x="104" y="4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5" name="Freeform 615">
                <a:extLst>
                  <a:ext uri="{FF2B5EF4-FFF2-40B4-BE49-F238E27FC236}">
                    <a16:creationId xmlns:a16="http://schemas.microsoft.com/office/drawing/2014/main" id="{6A98DCD2-7521-420B-B36C-162410087124}"/>
                  </a:ext>
                </a:extLst>
              </p:cNvPr>
              <p:cNvSpPr>
                <a:spLocks/>
              </p:cNvSpPr>
              <p:nvPr/>
            </p:nvSpPr>
            <p:spPr bwMode="auto">
              <a:xfrm>
                <a:off x="318" y="1667"/>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6" name="Freeform 616">
                <a:extLst>
                  <a:ext uri="{FF2B5EF4-FFF2-40B4-BE49-F238E27FC236}">
                    <a16:creationId xmlns:a16="http://schemas.microsoft.com/office/drawing/2014/main" id="{657956A0-938B-45B7-A573-6AC68CAE2B8C}"/>
                  </a:ext>
                </a:extLst>
              </p:cNvPr>
              <p:cNvSpPr>
                <a:spLocks/>
              </p:cNvSpPr>
              <p:nvPr/>
            </p:nvSpPr>
            <p:spPr bwMode="auto">
              <a:xfrm>
                <a:off x="214" y="1603"/>
                <a:ext cx="106" cy="41"/>
              </a:xfrm>
              <a:custGeom>
                <a:avLst/>
                <a:gdLst>
                  <a:gd name="T0" fmla="*/ 0 w 106"/>
                  <a:gd name="T1" fmla="*/ 38 h 41"/>
                  <a:gd name="T2" fmla="*/ 0 w 106"/>
                  <a:gd name="T3" fmla="*/ 34 h 41"/>
                  <a:gd name="T4" fmla="*/ 3 w 106"/>
                  <a:gd name="T5" fmla="*/ 28 h 41"/>
                  <a:gd name="T6" fmla="*/ 7 w 106"/>
                  <a:gd name="T7" fmla="*/ 24 h 41"/>
                  <a:gd name="T8" fmla="*/ 11 w 106"/>
                  <a:gd name="T9" fmla="*/ 22 h 41"/>
                  <a:gd name="T10" fmla="*/ 15 w 106"/>
                  <a:gd name="T11" fmla="*/ 17 h 41"/>
                  <a:gd name="T12" fmla="*/ 21 w 106"/>
                  <a:gd name="T13" fmla="*/ 15 h 41"/>
                  <a:gd name="T14" fmla="*/ 34 w 106"/>
                  <a:gd name="T15" fmla="*/ 9 h 41"/>
                  <a:gd name="T16" fmla="*/ 49 w 106"/>
                  <a:gd name="T17" fmla="*/ 5 h 41"/>
                  <a:gd name="T18" fmla="*/ 66 w 106"/>
                  <a:gd name="T19" fmla="*/ 2 h 41"/>
                  <a:gd name="T20" fmla="*/ 85 w 106"/>
                  <a:gd name="T21" fmla="*/ 0 h 41"/>
                  <a:gd name="T22" fmla="*/ 104 w 106"/>
                  <a:gd name="T23" fmla="*/ 0 h 41"/>
                  <a:gd name="T24" fmla="*/ 106 w 106"/>
                  <a:gd name="T25" fmla="*/ 15 h 41"/>
                  <a:gd name="T26" fmla="*/ 85 w 106"/>
                  <a:gd name="T27" fmla="*/ 16 h 41"/>
                  <a:gd name="T28" fmla="*/ 67 w 106"/>
                  <a:gd name="T29" fmla="*/ 17 h 41"/>
                  <a:gd name="T30" fmla="*/ 52 w 106"/>
                  <a:gd name="T31" fmla="*/ 20 h 41"/>
                  <a:gd name="T32" fmla="*/ 38 w 106"/>
                  <a:gd name="T33" fmla="*/ 24 h 41"/>
                  <a:gd name="T34" fmla="*/ 27 w 106"/>
                  <a:gd name="T35" fmla="*/ 28 h 41"/>
                  <a:gd name="T36" fmla="*/ 23 w 106"/>
                  <a:gd name="T37" fmla="*/ 30 h 41"/>
                  <a:gd name="T38" fmla="*/ 21 w 106"/>
                  <a:gd name="T39" fmla="*/ 33 h 41"/>
                  <a:gd name="T40" fmla="*/ 18 w 106"/>
                  <a:gd name="T41" fmla="*/ 35 h 41"/>
                  <a:gd name="T42" fmla="*/ 16 w 106"/>
                  <a:gd name="T43" fmla="*/ 37 h 41"/>
                  <a:gd name="T44" fmla="*/ 15 w 106"/>
                  <a:gd name="T45" fmla="*/ 38 h 41"/>
                  <a:gd name="T46" fmla="*/ 15 w 106"/>
                  <a:gd name="T47" fmla="*/ 41 h 41"/>
                  <a:gd name="T48" fmla="*/ 0 w 106"/>
                  <a:gd name="T49"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 h="41">
                    <a:moveTo>
                      <a:pt x="0" y="38"/>
                    </a:moveTo>
                    <a:lnTo>
                      <a:pt x="0" y="34"/>
                    </a:lnTo>
                    <a:lnTo>
                      <a:pt x="3" y="28"/>
                    </a:lnTo>
                    <a:lnTo>
                      <a:pt x="7" y="24"/>
                    </a:lnTo>
                    <a:lnTo>
                      <a:pt x="11" y="22"/>
                    </a:lnTo>
                    <a:lnTo>
                      <a:pt x="15" y="17"/>
                    </a:lnTo>
                    <a:lnTo>
                      <a:pt x="21" y="15"/>
                    </a:lnTo>
                    <a:lnTo>
                      <a:pt x="34" y="9"/>
                    </a:lnTo>
                    <a:lnTo>
                      <a:pt x="49" y="5"/>
                    </a:lnTo>
                    <a:lnTo>
                      <a:pt x="66" y="2"/>
                    </a:lnTo>
                    <a:lnTo>
                      <a:pt x="85" y="0"/>
                    </a:lnTo>
                    <a:lnTo>
                      <a:pt x="104" y="0"/>
                    </a:lnTo>
                    <a:lnTo>
                      <a:pt x="106" y="15"/>
                    </a:lnTo>
                    <a:lnTo>
                      <a:pt x="85" y="16"/>
                    </a:lnTo>
                    <a:lnTo>
                      <a:pt x="67" y="17"/>
                    </a:lnTo>
                    <a:lnTo>
                      <a:pt x="52" y="20"/>
                    </a:lnTo>
                    <a:lnTo>
                      <a:pt x="38" y="24"/>
                    </a:lnTo>
                    <a:lnTo>
                      <a:pt x="27" y="28"/>
                    </a:lnTo>
                    <a:lnTo>
                      <a:pt x="23" y="30"/>
                    </a:lnTo>
                    <a:lnTo>
                      <a:pt x="21" y="33"/>
                    </a:lnTo>
                    <a:lnTo>
                      <a:pt x="18" y="35"/>
                    </a:lnTo>
                    <a:lnTo>
                      <a:pt x="16" y="37"/>
                    </a:lnTo>
                    <a:lnTo>
                      <a:pt x="15" y="38"/>
                    </a:lnTo>
                    <a:lnTo>
                      <a:pt x="15" y="41"/>
                    </a:lnTo>
                    <a:lnTo>
                      <a:pt x="0" y="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7" name="Freeform 617">
                <a:extLst>
                  <a:ext uri="{FF2B5EF4-FFF2-40B4-BE49-F238E27FC236}">
                    <a16:creationId xmlns:a16="http://schemas.microsoft.com/office/drawing/2014/main" id="{02F6128E-21B3-490E-8C68-89C648CD5E1C}"/>
                  </a:ext>
                </a:extLst>
              </p:cNvPr>
              <p:cNvSpPr>
                <a:spLocks/>
              </p:cNvSpPr>
              <p:nvPr/>
            </p:nvSpPr>
            <p:spPr bwMode="auto">
              <a:xfrm>
                <a:off x="214" y="1641"/>
                <a:ext cx="15" cy="3"/>
              </a:xfrm>
              <a:custGeom>
                <a:avLst/>
                <a:gdLst>
                  <a:gd name="T0" fmla="*/ 0 w 15"/>
                  <a:gd name="T1" fmla="*/ 3 h 3"/>
                  <a:gd name="T2" fmla="*/ 0 w 15"/>
                  <a:gd name="T3" fmla="*/ 1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1"/>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8" name="Freeform 618">
                <a:extLst>
                  <a:ext uri="{FF2B5EF4-FFF2-40B4-BE49-F238E27FC236}">
                    <a16:creationId xmlns:a16="http://schemas.microsoft.com/office/drawing/2014/main" id="{158B4C9C-0E66-4E01-88E1-801764E3276E}"/>
                  </a:ext>
                </a:extLst>
              </p:cNvPr>
              <p:cNvSpPr>
                <a:spLocks/>
              </p:cNvSpPr>
              <p:nvPr/>
            </p:nvSpPr>
            <p:spPr bwMode="auto">
              <a:xfrm>
                <a:off x="318" y="1603"/>
                <a:ext cx="84" cy="27"/>
              </a:xfrm>
              <a:custGeom>
                <a:avLst/>
                <a:gdLst>
                  <a:gd name="T0" fmla="*/ 0 w 84"/>
                  <a:gd name="T1" fmla="*/ 0 h 27"/>
                  <a:gd name="T2" fmla="*/ 25 w 84"/>
                  <a:gd name="T3" fmla="*/ 0 h 27"/>
                  <a:gd name="T4" fmla="*/ 37 w 84"/>
                  <a:gd name="T5" fmla="*/ 1 h 27"/>
                  <a:gd name="T6" fmla="*/ 48 w 84"/>
                  <a:gd name="T7" fmla="*/ 2 h 27"/>
                  <a:gd name="T8" fmla="*/ 68 w 84"/>
                  <a:gd name="T9" fmla="*/ 6 h 27"/>
                  <a:gd name="T10" fmla="*/ 77 w 84"/>
                  <a:gd name="T11" fmla="*/ 9 h 27"/>
                  <a:gd name="T12" fmla="*/ 84 w 84"/>
                  <a:gd name="T13" fmla="*/ 12 h 27"/>
                  <a:gd name="T14" fmla="*/ 77 w 84"/>
                  <a:gd name="T15" fmla="*/ 27 h 27"/>
                  <a:gd name="T16" fmla="*/ 72 w 84"/>
                  <a:gd name="T17" fmla="*/ 23 h 27"/>
                  <a:gd name="T18" fmla="*/ 63 w 84"/>
                  <a:gd name="T19" fmla="*/ 22 h 27"/>
                  <a:gd name="T20" fmla="*/ 46 w 84"/>
                  <a:gd name="T21" fmla="*/ 17 h 27"/>
                  <a:gd name="T22" fmla="*/ 36 w 84"/>
                  <a:gd name="T23" fmla="*/ 16 h 27"/>
                  <a:gd name="T24" fmla="*/ 25 w 84"/>
                  <a:gd name="T25" fmla="*/ 16 h 27"/>
                  <a:gd name="T26" fmla="*/ 0 w 84"/>
                  <a:gd name="T27" fmla="*/ 15 h 27"/>
                  <a:gd name="T28" fmla="*/ 0 w 84"/>
                  <a:gd name="T2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27">
                    <a:moveTo>
                      <a:pt x="0" y="0"/>
                    </a:moveTo>
                    <a:lnTo>
                      <a:pt x="25" y="0"/>
                    </a:lnTo>
                    <a:lnTo>
                      <a:pt x="37" y="1"/>
                    </a:lnTo>
                    <a:lnTo>
                      <a:pt x="48" y="2"/>
                    </a:lnTo>
                    <a:lnTo>
                      <a:pt x="68" y="6"/>
                    </a:lnTo>
                    <a:lnTo>
                      <a:pt x="77" y="9"/>
                    </a:lnTo>
                    <a:lnTo>
                      <a:pt x="84" y="12"/>
                    </a:lnTo>
                    <a:lnTo>
                      <a:pt x="77" y="27"/>
                    </a:lnTo>
                    <a:lnTo>
                      <a:pt x="72" y="23"/>
                    </a:lnTo>
                    <a:lnTo>
                      <a:pt x="63" y="22"/>
                    </a:lnTo>
                    <a:lnTo>
                      <a:pt x="46" y="17"/>
                    </a:lnTo>
                    <a:lnTo>
                      <a:pt x="36" y="16"/>
                    </a:lnTo>
                    <a:lnTo>
                      <a:pt x="25" y="16"/>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99" name="Freeform 619">
                <a:extLst>
                  <a:ext uri="{FF2B5EF4-FFF2-40B4-BE49-F238E27FC236}">
                    <a16:creationId xmlns:a16="http://schemas.microsoft.com/office/drawing/2014/main" id="{E4F4D789-2736-4E88-84FC-0402A6D1B3CE}"/>
                  </a:ext>
                </a:extLst>
              </p:cNvPr>
              <p:cNvSpPr>
                <a:spLocks/>
              </p:cNvSpPr>
              <p:nvPr/>
            </p:nvSpPr>
            <p:spPr bwMode="auto">
              <a:xfrm>
                <a:off x="318" y="1603"/>
                <a:ext cx="2" cy="15"/>
              </a:xfrm>
              <a:custGeom>
                <a:avLst/>
                <a:gdLst>
                  <a:gd name="T0" fmla="*/ 0 w 2"/>
                  <a:gd name="T1" fmla="*/ 0 h 15"/>
                  <a:gd name="T2" fmla="*/ 0 w 2"/>
                  <a:gd name="T3" fmla="*/ 15 h 15"/>
                  <a:gd name="T4" fmla="*/ 2 w 2"/>
                  <a:gd name="T5" fmla="*/ 15 h 15"/>
                  <a:gd name="T6" fmla="*/ 0 w 2"/>
                  <a:gd name="T7" fmla="*/ 0 h 15"/>
                </a:gdLst>
                <a:ahLst/>
                <a:cxnLst>
                  <a:cxn ang="0">
                    <a:pos x="T0" y="T1"/>
                  </a:cxn>
                  <a:cxn ang="0">
                    <a:pos x="T2" y="T3"/>
                  </a:cxn>
                  <a:cxn ang="0">
                    <a:pos x="T4" y="T5"/>
                  </a:cxn>
                  <a:cxn ang="0">
                    <a:pos x="T6" y="T7"/>
                  </a:cxn>
                </a:cxnLst>
                <a:rect l="0" t="0" r="r" b="b"/>
                <a:pathLst>
                  <a:path w="2" h="15">
                    <a:moveTo>
                      <a:pt x="0" y="0"/>
                    </a:moveTo>
                    <a:lnTo>
                      <a:pt x="0" y="15"/>
                    </a:lnTo>
                    <a:lnTo>
                      <a:pt x="2"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0" name="Freeform 620">
                <a:extLst>
                  <a:ext uri="{FF2B5EF4-FFF2-40B4-BE49-F238E27FC236}">
                    <a16:creationId xmlns:a16="http://schemas.microsoft.com/office/drawing/2014/main" id="{20DE6B4E-2CA5-4F75-A752-D15904839CFB}"/>
                  </a:ext>
                </a:extLst>
              </p:cNvPr>
              <p:cNvSpPr>
                <a:spLocks/>
              </p:cNvSpPr>
              <p:nvPr/>
            </p:nvSpPr>
            <p:spPr bwMode="auto">
              <a:xfrm>
                <a:off x="395" y="1615"/>
                <a:ext cx="67" cy="71"/>
              </a:xfrm>
              <a:custGeom>
                <a:avLst/>
                <a:gdLst>
                  <a:gd name="T0" fmla="*/ 7 w 67"/>
                  <a:gd name="T1" fmla="*/ 0 h 71"/>
                  <a:gd name="T2" fmla="*/ 19 w 67"/>
                  <a:gd name="T3" fmla="*/ 7 h 71"/>
                  <a:gd name="T4" fmla="*/ 25 w 67"/>
                  <a:gd name="T5" fmla="*/ 10 h 71"/>
                  <a:gd name="T6" fmla="*/ 30 w 67"/>
                  <a:gd name="T7" fmla="*/ 14 h 71"/>
                  <a:gd name="T8" fmla="*/ 41 w 67"/>
                  <a:gd name="T9" fmla="*/ 21 h 71"/>
                  <a:gd name="T10" fmla="*/ 45 w 67"/>
                  <a:gd name="T11" fmla="*/ 26 h 71"/>
                  <a:gd name="T12" fmla="*/ 50 w 67"/>
                  <a:gd name="T13" fmla="*/ 30 h 71"/>
                  <a:gd name="T14" fmla="*/ 56 w 67"/>
                  <a:gd name="T15" fmla="*/ 38 h 71"/>
                  <a:gd name="T16" fmla="*/ 60 w 67"/>
                  <a:gd name="T17" fmla="*/ 44 h 71"/>
                  <a:gd name="T18" fmla="*/ 63 w 67"/>
                  <a:gd name="T19" fmla="*/ 49 h 71"/>
                  <a:gd name="T20" fmla="*/ 66 w 67"/>
                  <a:gd name="T21" fmla="*/ 60 h 71"/>
                  <a:gd name="T22" fmla="*/ 67 w 67"/>
                  <a:gd name="T23" fmla="*/ 70 h 71"/>
                  <a:gd name="T24" fmla="*/ 52 w 67"/>
                  <a:gd name="T25" fmla="*/ 71 h 71"/>
                  <a:gd name="T26" fmla="*/ 51 w 67"/>
                  <a:gd name="T27" fmla="*/ 63 h 71"/>
                  <a:gd name="T28" fmla="*/ 48 w 67"/>
                  <a:gd name="T29" fmla="*/ 55 h 71"/>
                  <a:gd name="T30" fmla="*/ 47 w 67"/>
                  <a:gd name="T31" fmla="*/ 51 h 71"/>
                  <a:gd name="T32" fmla="*/ 44 w 67"/>
                  <a:gd name="T33" fmla="*/ 48 h 71"/>
                  <a:gd name="T34" fmla="*/ 39 w 67"/>
                  <a:gd name="T35" fmla="*/ 40 h 71"/>
                  <a:gd name="T36" fmla="*/ 34 w 67"/>
                  <a:gd name="T37" fmla="*/ 36 h 71"/>
                  <a:gd name="T38" fmla="*/ 32 w 67"/>
                  <a:gd name="T39" fmla="*/ 33 h 71"/>
                  <a:gd name="T40" fmla="*/ 22 w 67"/>
                  <a:gd name="T41" fmla="*/ 26 h 71"/>
                  <a:gd name="T42" fmla="*/ 17 w 67"/>
                  <a:gd name="T43" fmla="*/ 23 h 71"/>
                  <a:gd name="T44" fmla="*/ 12 w 67"/>
                  <a:gd name="T45" fmla="*/ 21 h 71"/>
                  <a:gd name="T46" fmla="*/ 0 w 67"/>
                  <a:gd name="T47" fmla="*/ 15 h 71"/>
                  <a:gd name="T48" fmla="*/ 7 w 67"/>
                  <a:gd name="T49"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71">
                    <a:moveTo>
                      <a:pt x="7" y="0"/>
                    </a:moveTo>
                    <a:lnTo>
                      <a:pt x="19" y="7"/>
                    </a:lnTo>
                    <a:lnTo>
                      <a:pt x="25" y="10"/>
                    </a:lnTo>
                    <a:lnTo>
                      <a:pt x="30" y="14"/>
                    </a:lnTo>
                    <a:lnTo>
                      <a:pt x="41" y="21"/>
                    </a:lnTo>
                    <a:lnTo>
                      <a:pt x="45" y="26"/>
                    </a:lnTo>
                    <a:lnTo>
                      <a:pt x="50" y="30"/>
                    </a:lnTo>
                    <a:lnTo>
                      <a:pt x="56" y="38"/>
                    </a:lnTo>
                    <a:lnTo>
                      <a:pt x="60" y="44"/>
                    </a:lnTo>
                    <a:lnTo>
                      <a:pt x="63" y="49"/>
                    </a:lnTo>
                    <a:lnTo>
                      <a:pt x="66" y="60"/>
                    </a:lnTo>
                    <a:lnTo>
                      <a:pt x="67" y="70"/>
                    </a:lnTo>
                    <a:lnTo>
                      <a:pt x="52" y="71"/>
                    </a:lnTo>
                    <a:lnTo>
                      <a:pt x="51" y="63"/>
                    </a:lnTo>
                    <a:lnTo>
                      <a:pt x="48" y="55"/>
                    </a:lnTo>
                    <a:lnTo>
                      <a:pt x="47" y="51"/>
                    </a:lnTo>
                    <a:lnTo>
                      <a:pt x="44" y="48"/>
                    </a:lnTo>
                    <a:lnTo>
                      <a:pt x="39" y="40"/>
                    </a:lnTo>
                    <a:lnTo>
                      <a:pt x="34" y="36"/>
                    </a:lnTo>
                    <a:lnTo>
                      <a:pt x="32" y="33"/>
                    </a:lnTo>
                    <a:lnTo>
                      <a:pt x="22" y="26"/>
                    </a:lnTo>
                    <a:lnTo>
                      <a:pt x="17" y="23"/>
                    </a:lnTo>
                    <a:lnTo>
                      <a:pt x="12" y="21"/>
                    </a:lnTo>
                    <a:lnTo>
                      <a:pt x="0"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1" name="Freeform 621">
                <a:extLst>
                  <a:ext uri="{FF2B5EF4-FFF2-40B4-BE49-F238E27FC236}">
                    <a16:creationId xmlns:a16="http://schemas.microsoft.com/office/drawing/2014/main" id="{7832B6E1-0744-4FC1-9D38-4461AC37CAFD}"/>
                  </a:ext>
                </a:extLst>
              </p:cNvPr>
              <p:cNvSpPr>
                <a:spLocks/>
              </p:cNvSpPr>
              <p:nvPr/>
            </p:nvSpPr>
            <p:spPr bwMode="auto">
              <a:xfrm>
                <a:off x="395" y="1615"/>
                <a:ext cx="7" cy="15"/>
              </a:xfrm>
              <a:custGeom>
                <a:avLst/>
                <a:gdLst>
                  <a:gd name="T0" fmla="*/ 7 w 7"/>
                  <a:gd name="T1" fmla="*/ 0 h 15"/>
                  <a:gd name="T2" fmla="*/ 0 w 7"/>
                  <a:gd name="T3" fmla="*/ 15 h 15"/>
                  <a:gd name="T4" fmla="*/ 7 w 7"/>
                  <a:gd name="T5" fmla="*/ 0 h 15"/>
                </a:gdLst>
                <a:ahLst/>
                <a:cxnLst>
                  <a:cxn ang="0">
                    <a:pos x="T0" y="T1"/>
                  </a:cxn>
                  <a:cxn ang="0">
                    <a:pos x="T2" y="T3"/>
                  </a:cxn>
                  <a:cxn ang="0">
                    <a:pos x="T4" y="T5"/>
                  </a:cxn>
                </a:cxnLst>
                <a:rect l="0" t="0" r="r" b="b"/>
                <a:pathLst>
                  <a:path w="7" h="15">
                    <a:moveTo>
                      <a:pt x="7" y="0"/>
                    </a:moveTo>
                    <a:lnTo>
                      <a:pt x="0"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2" name="Freeform 622">
                <a:extLst>
                  <a:ext uri="{FF2B5EF4-FFF2-40B4-BE49-F238E27FC236}">
                    <a16:creationId xmlns:a16="http://schemas.microsoft.com/office/drawing/2014/main" id="{A2B66A45-D651-4DC4-A792-6FDA25522CE7}"/>
                  </a:ext>
                </a:extLst>
              </p:cNvPr>
              <p:cNvSpPr>
                <a:spLocks/>
              </p:cNvSpPr>
              <p:nvPr/>
            </p:nvSpPr>
            <p:spPr bwMode="auto">
              <a:xfrm>
                <a:off x="406" y="1685"/>
                <a:ext cx="56" cy="68"/>
              </a:xfrm>
              <a:custGeom>
                <a:avLst/>
                <a:gdLst>
                  <a:gd name="T0" fmla="*/ 56 w 56"/>
                  <a:gd name="T1" fmla="*/ 1 h 68"/>
                  <a:gd name="T2" fmla="*/ 55 w 56"/>
                  <a:gd name="T3" fmla="*/ 11 h 68"/>
                  <a:gd name="T4" fmla="*/ 52 w 56"/>
                  <a:gd name="T5" fmla="*/ 21 h 68"/>
                  <a:gd name="T6" fmla="*/ 51 w 56"/>
                  <a:gd name="T7" fmla="*/ 26 h 68"/>
                  <a:gd name="T8" fmla="*/ 48 w 56"/>
                  <a:gd name="T9" fmla="*/ 30 h 68"/>
                  <a:gd name="T10" fmla="*/ 43 w 56"/>
                  <a:gd name="T11" fmla="*/ 39 h 68"/>
                  <a:gd name="T12" fmla="*/ 36 w 56"/>
                  <a:gd name="T13" fmla="*/ 47 h 68"/>
                  <a:gd name="T14" fmla="*/ 28 w 56"/>
                  <a:gd name="T15" fmla="*/ 55 h 68"/>
                  <a:gd name="T16" fmla="*/ 18 w 56"/>
                  <a:gd name="T17" fmla="*/ 62 h 68"/>
                  <a:gd name="T18" fmla="*/ 8 w 56"/>
                  <a:gd name="T19" fmla="*/ 68 h 68"/>
                  <a:gd name="T20" fmla="*/ 0 w 56"/>
                  <a:gd name="T21" fmla="*/ 54 h 68"/>
                  <a:gd name="T22" fmla="*/ 10 w 56"/>
                  <a:gd name="T23" fmla="*/ 50 h 68"/>
                  <a:gd name="T24" fmla="*/ 18 w 56"/>
                  <a:gd name="T25" fmla="*/ 43 h 68"/>
                  <a:gd name="T26" fmla="*/ 25 w 56"/>
                  <a:gd name="T27" fmla="*/ 36 h 68"/>
                  <a:gd name="T28" fmla="*/ 30 w 56"/>
                  <a:gd name="T29" fmla="*/ 30 h 68"/>
                  <a:gd name="T30" fmla="*/ 36 w 56"/>
                  <a:gd name="T31" fmla="*/ 22 h 68"/>
                  <a:gd name="T32" fmla="*/ 37 w 56"/>
                  <a:gd name="T33" fmla="*/ 19 h 68"/>
                  <a:gd name="T34" fmla="*/ 39 w 56"/>
                  <a:gd name="T35" fmla="*/ 17 h 68"/>
                  <a:gd name="T36" fmla="*/ 40 w 56"/>
                  <a:gd name="T37" fmla="*/ 8 h 68"/>
                  <a:gd name="T38" fmla="*/ 41 w 56"/>
                  <a:gd name="T39" fmla="*/ 0 h 68"/>
                  <a:gd name="T40" fmla="*/ 56 w 56"/>
                  <a:gd name="T41" fmla="*/ 1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68">
                    <a:moveTo>
                      <a:pt x="56" y="1"/>
                    </a:moveTo>
                    <a:lnTo>
                      <a:pt x="55" y="11"/>
                    </a:lnTo>
                    <a:lnTo>
                      <a:pt x="52" y="21"/>
                    </a:lnTo>
                    <a:lnTo>
                      <a:pt x="51" y="26"/>
                    </a:lnTo>
                    <a:lnTo>
                      <a:pt x="48" y="30"/>
                    </a:lnTo>
                    <a:lnTo>
                      <a:pt x="43" y="39"/>
                    </a:lnTo>
                    <a:lnTo>
                      <a:pt x="36" y="47"/>
                    </a:lnTo>
                    <a:lnTo>
                      <a:pt x="28" y="55"/>
                    </a:lnTo>
                    <a:lnTo>
                      <a:pt x="18" y="62"/>
                    </a:lnTo>
                    <a:lnTo>
                      <a:pt x="8" y="68"/>
                    </a:lnTo>
                    <a:lnTo>
                      <a:pt x="0" y="54"/>
                    </a:lnTo>
                    <a:lnTo>
                      <a:pt x="10" y="50"/>
                    </a:lnTo>
                    <a:lnTo>
                      <a:pt x="18" y="43"/>
                    </a:lnTo>
                    <a:lnTo>
                      <a:pt x="25" y="36"/>
                    </a:lnTo>
                    <a:lnTo>
                      <a:pt x="30" y="30"/>
                    </a:lnTo>
                    <a:lnTo>
                      <a:pt x="36" y="22"/>
                    </a:lnTo>
                    <a:lnTo>
                      <a:pt x="37" y="19"/>
                    </a:lnTo>
                    <a:lnTo>
                      <a:pt x="39" y="17"/>
                    </a:lnTo>
                    <a:lnTo>
                      <a:pt x="40" y="8"/>
                    </a:lnTo>
                    <a:lnTo>
                      <a:pt x="41" y="0"/>
                    </a:lnTo>
                    <a:lnTo>
                      <a:pt x="56"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3" name="Freeform 623">
                <a:extLst>
                  <a:ext uri="{FF2B5EF4-FFF2-40B4-BE49-F238E27FC236}">
                    <a16:creationId xmlns:a16="http://schemas.microsoft.com/office/drawing/2014/main" id="{B04AC71B-30D9-482B-923D-EDAECE96901A}"/>
                  </a:ext>
                </a:extLst>
              </p:cNvPr>
              <p:cNvSpPr>
                <a:spLocks/>
              </p:cNvSpPr>
              <p:nvPr/>
            </p:nvSpPr>
            <p:spPr bwMode="auto">
              <a:xfrm>
                <a:off x="447" y="1685"/>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4" name="Freeform 624">
                <a:extLst>
                  <a:ext uri="{FF2B5EF4-FFF2-40B4-BE49-F238E27FC236}">
                    <a16:creationId xmlns:a16="http://schemas.microsoft.com/office/drawing/2014/main" id="{19C16895-A46C-4F35-9F46-A32DFACFA05C}"/>
                  </a:ext>
                </a:extLst>
              </p:cNvPr>
              <p:cNvSpPr>
                <a:spLocks/>
              </p:cNvSpPr>
              <p:nvPr/>
            </p:nvSpPr>
            <p:spPr bwMode="auto">
              <a:xfrm>
                <a:off x="318" y="1739"/>
                <a:ext cx="96" cy="33"/>
              </a:xfrm>
              <a:custGeom>
                <a:avLst/>
                <a:gdLst>
                  <a:gd name="T0" fmla="*/ 96 w 96"/>
                  <a:gd name="T1" fmla="*/ 14 h 33"/>
                  <a:gd name="T2" fmla="*/ 88 w 96"/>
                  <a:gd name="T3" fmla="*/ 18 h 33"/>
                  <a:gd name="T4" fmla="*/ 79 w 96"/>
                  <a:gd name="T5" fmla="*/ 22 h 33"/>
                  <a:gd name="T6" fmla="*/ 68 w 96"/>
                  <a:gd name="T7" fmla="*/ 25 h 33"/>
                  <a:gd name="T8" fmla="*/ 57 w 96"/>
                  <a:gd name="T9" fmla="*/ 27 h 33"/>
                  <a:gd name="T10" fmla="*/ 43 w 96"/>
                  <a:gd name="T11" fmla="*/ 30 h 33"/>
                  <a:gd name="T12" fmla="*/ 29 w 96"/>
                  <a:gd name="T13" fmla="*/ 31 h 33"/>
                  <a:gd name="T14" fmla="*/ 15 w 96"/>
                  <a:gd name="T15" fmla="*/ 33 h 33"/>
                  <a:gd name="T16" fmla="*/ 2 w 96"/>
                  <a:gd name="T17" fmla="*/ 33 h 33"/>
                  <a:gd name="T18" fmla="*/ 0 w 96"/>
                  <a:gd name="T19" fmla="*/ 18 h 33"/>
                  <a:gd name="T20" fmla="*/ 14 w 96"/>
                  <a:gd name="T21" fmla="*/ 18 h 33"/>
                  <a:gd name="T22" fmla="*/ 28 w 96"/>
                  <a:gd name="T23" fmla="*/ 16 h 33"/>
                  <a:gd name="T24" fmla="*/ 40 w 96"/>
                  <a:gd name="T25" fmla="*/ 15 h 33"/>
                  <a:gd name="T26" fmla="*/ 52 w 96"/>
                  <a:gd name="T27" fmla="*/ 12 h 33"/>
                  <a:gd name="T28" fmla="*/ 63 w 96"/>
                  <a:gd name="T29" fmla="*/ 9 h 33"/>
                  <a:gd name="T30" fmla="*/ 73 w 96"/>
                  <a:gd name="T31" fmla="*/ 7 h 33"/>
                  <a:gd name="T32" fmla="*/ 81 w 96"/>
                  <a:gd name="T33" fmla="*/ 4 h 33"/>
                  <a:gd name="T34" fmla="*/ 88 w 96"/>
                  <a:gd name="T35" fmla="*/ 0 h 33"/>
                  <a:gd name="T36" fmla="*/ 96 w 96"/>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33">
                    <a:moveTo>
                      <a:pt x="96" y="14"/>
                    </a:moveTo>
                    <a:lnTo>
                      <a:pt x="88" y="18"/>
                    </a:lnTo>
                    <a:lnTo>
                      <a:pt x="79" y="22"/>
                    </a:lnTo>
                    <a:lnTo>
                      <a:pt x="68" y="25"/>
                    </a:lnTo>
                    <a:lnTo>
                      <a:pt x="57" y="27"/>
                    </a:lnTo>
                    <a:lnTo>
                      <a:pt x="43" y="30"/>
                    </a:lnTo>
                    <a:lnTo>
                      <a:pt x="29" y="31"/>
                    </a:lnTo>
                    <a:lnTo>
                      <a:pt x="15" y="33"/>
                    </a:lnTo>
                    <a:lnTo>
                      <a:pt x="2" y="33"/>
                    </a:lnTo>
                    <a:lnTo>
                      <a:pt x="0" y="18"/>
                    </a:lnTo>
                    <a:lnTo>
                      <a:pt x="14" y="18"/>
                    </a:lnTo>
                    <a:lnTo>
                      <a:pt x="28" y="16"/>
                    </a:lnTo>
                    <a:lnTo>
                      <a:pt x="40" y="15"/>
                    </a:lnTo>
                    <a:lnTo>
                      <a:pt x="52" y="12"/>
                    </a:lnTo>
                    <a:lnTo>
                      <a:pt x="63" y="9"/>
                    </a:lnTo>
                    <a:lnTo>
                      <a:pt x="73" y="7"/>
                    </a:lnTo>
                    <a:lnTo>
                      <a:pt x="81" y="4"/>
                    </a:lnTo>
                    <a:lnTo>
                      <a:pt x="88" y="0"/>
                    </a:lnTo>
                    <a:lnTo>
                      <a:pt x="96"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5" name="Freeform 625">
                <a:extLst>
                  <a:ext uri="{FF2B5EF4-FFF2-40B4-BE49-F238E27FC236}">
                    <a16:creationId xmlns:a16="http://schemas.microsoft.com/office/drawing/2014/main" id="{28754893-D145-4967-B4CF-9DAB617C30D4}"/>
                  </a:ext>
                </a:extLst>
              </p:cNvPr>
              <p:cNvSpPr>
                <a:spLocks/>
              </p:cNvSpPr>
              <p:nvPr/>
            </p:nvSpPr>
            <p:spPr bwMode="auto">
              <a:xfrm>
                <a:off x="406" y="1739"/>
                <a:ext cx="8" cy="14"/>
              </a:xfrm>
              <a:custGeom>
                <a:avLst/>
                <a:gdLst>
                  <a:gd name="T0" fmla="*/ 8 w 8"/>
                  <a:gd name="T1" fmla="*/ 14 h 14"/>
                  <a:gd name="T2" fmla="*/ 0 w 8"/>
                  <a:gd name="T3" fmla="*/ 0 h 14"/>
                  <a:gd name="T4" fmla="*/ 8 w 8"/>
                  <a:gd name="T5" fmla="*/ 14 h 14"/>
                </a:gdLst>
                <a:ahLst/>
                <a:cxnLst>
                  <a:cxn ang="0">
                    <a:pos x="T0" y="T1"/>
                  </a:cxn>
                  <a:cxn ang="0">
                    <a:pos x="T2" y="T3"/>
                  </a:cxn>
                  <a:cxn ang="0">
                    <a:pos x="T4" y="T5"/>
                  </a:cxn>
                </a:cxnLst>
                <a:rect l="0" t="0" r="r" b="b"/>
                <a:pathLst>
                  <a:path w="8" h="14">
                    <a:moveTo>
                      <a:pt x="8" y="14"/>
                    </a:moveTo>
                    <a:lnTo>
                      <a:pt x="0" y="0"/>
                    </a:lnTo>
                    <a:lnTo>
                      <a:pt x="8"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6" name="Freeform 626">
                <a:extLst>
                  <a:ext uri="{FF2B5EF4-FFF2-40B4-BE49-F238E27FC236}">
                    <a16:creationId xmlns:a16="http://schemas.microsoft.com/office/drawing/2014/main" id="{457B5D77-62AD-4B21-BA53-B6100CB12DF1}"/>
                  </a:ext>
                </a:extLst>
              </p:cNvPr>
              <p:cNvSpPr>
                <a:spLocks/>
              </p:cNvSpPr>
              <p:nvPr/>
            </p:nvSpPr>
            <p:spPr bwMode="auto">
              <a:xfrm>
                <a:off x="214" y="1730"/>
                <a:ext cx="106" cy="42"/>
              </a:xfrm>
              <a:custGeom>
                <a:avLst/>
                <a:gdLst>
                  <a:gd name="T0" fmla="*/ 104 w 106"/>
                  <a:gd name="T1" fmla="*/ 42 h 42"/>
                  <a:gd name="T2" fmla="*/ 85 w 106"/>
                  <a:gd name="T3" fmla="*/ 40 h 42"/>
                  <a:gd name="T4" fmla="*/ 75 w 106"/>
                  <a:gd name="T5" fmla="*/ 40 h 42"/>
                  <a:gd name="T6" fmla="*/ 66 w 106"/>
                  <a:gd name="T7" fmla="*/ 39 h 42"/>
                  <a:gd name="T8" fmla="*/ 56 w 106"/>
                  <a:gd name="T9" fmla="*/ 38 h 42"/>
                  <a:gd name="T10" fmla="*/ 49 w 106"/>
                  <a:gd name="T11" fmla="*/ 36 h 42"/>
                  <a:gd name="T12" fmla="*/ 41 w 106"/>
                  <a:gd name="T13" fmla="*/ 35 h 42"/>
                  <a:gd name="T14" fmla="*/ 33 w 106"/>
                  <a:gd name="T15" fmla="*/ 32 h 42"/>
                  <a:gd name="T16" fmla="*/ 21 w 106"/>
                  <a:gd name="T17" fmla="*/ 27 h 42"/>
                  <a:gd name="T18" fmla="*/ 15 w 106"/>
                  <a:gd name="T19" fmla="*/ 24 h 42"/>
                  <a:gd name="T20" fmla="*/ 11 w 106"/>
                  <a:gd name="T21" fmla="*/ 20 h 42"/>
                  <a:gd name="T22" fmla="*/ 7 w 106"/>
                  <a:gd name="T23" fmla="*/ 17 h 42"/>
                  <a:gd name="T24" fmla="*/ 3 w 106"/>
                  <a:gd name="T25" fmla="*/ 13 h 42"/>
                  <a:gd name="T26" fmla="*/ 0 w 106"/>
                  <a:gd name="T27" fmla="*/ 7 h 42"/>
                  <a:gd name="T28" fmla="*/ 0 w 106"/>
                  <a:gd name="T29" fmla="*/ 3 h 42"/>
                  <a:gd name="T30" fmla="*/ 15 w 106"/>
                  <a:gd name="T31" fmla="*/ 0 h 42"/>
                  <a:gd name="T32" fmla="*/ 15 w 106"/>
                  <a:gd name="T33" fmla="*/ 3 h 42"/>
                  <a:gd name="T34" fmla="*/ 16 w 106"/>
                  <a:gd name="T35" fmla="*/ 5 h 42"/>
                  <a:gd name="T36" fmla="*/ 18 w 106"/>
                  <a:gd name="T37" fmla="*/ 6 h 42"/>
                  <a:gd name="T38" fmla="*/ 21 w 106"/>
                  <a:gd name="T39" fmla="*/ 9 h 42"/>
                  <a:gd name="T40" fmla="*/ 23 w 106"/>
                  <a:gd name="T41" fmla="*/ 12 h 42"/>
                  <a:gd name="T42" fmla="*/ 27 w 106"/>
                  <a:gd name="T43" fmla="*/ 13 h 42"/>
                  <a:gd name="T44" fmla="*/ 38 w 106"/>
                  <a:gd name="T45" fmla="*/ 17 h 42"/>
                  <a:gd name="T46" fmla="*/ 45 w 106"/>
                  <a:gd name="T47" fmla="*/ 20 h 42"/>
                  <a:gd name="T48" fmla="*/ 52 w 106"/>
                  <a:gd name="T49" fmla="*/ 21 h 42"/>
                  <a:gd name="T50" fmla="*/ 60 w 106"/>
                  <a:gd name="T51" fmla="*/ 23 h 42"/>
                  <a:gd name="T52" fmla="*/ 69 w 106"/>
                  <a:gd name="T53" fmla="*/ 24 h 42"/>
                  <a:gd name="T54" fmla="*/ 77 w 106"/>
                  <a:gd name="T55" fmla="*/ 25 h 42"/>
                  <a:gd name="T56" fmla="*/ 85 w 106"/>
                  <a:gd name="T57" fmla="*/ 25 h 42"/>
                  <a:gd name="T58" fmla="*/ 106 w 106"/>
                  <a:gd name="T59" fmla="*/ 27 h 42"/>
                  <a:gd name="T60" fmla="*/ 104 w 106"/>
                  <a:gd name="T6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42">
                    <a:moveTo>
                      <a:pt x="104" y="42"/>
                    </a:moveTo>
                    <a:lnTo>
                      <a:pt x="85" y="40"/>
                    </a:lnTo>
                    <a:lnTo>
                      <a:pt x="75" y="40"/>
                    </a:lnTo>
                    <a:lnTo>
                      <a:pt x="66" y="39"/>
                    </a:lnTo>
                    <a:lnTo>
                      <a:pt x="56" y="38"/>
                    </a:lnTo>
                    <a:lnTo>
                      <a:pt x="49" y="36"/>
                    </a:lnTo>
                    <a:lnTo>
                      <a:pt x="41" y="35"/>
                    </a:lnTo>
                    <a:lnTo>
                      <a:pt x="33" y="32"/>
                    </a:lnTo>
                    <a:lnTo>
                      <a:pt x="21" y="27"/>
                    </a:lnTo>
                    <a:lnTo>
                      <a:pt x="15" y="24"/>
                    </a:lnTo>
                    <a:lnTo>
                      <a:pt x="11" y="20"/>
                    </a:lnTo>
                    <a:lnTo>
                      <a:pt x="7" y="17"/>
                    </a:lnTo>
                    <a:lnTo>
                      <a:pt x="3" y="13"/>
                    </a:lnTo>
                    <a:lnTo>
                      <a:pt x="0" y="7"/>
                    </a:lnTo>
                    <a:lnTo>
                      <a:pt x="0" y="3"/>
                    </a:lnTo>
                    <a:lnTo>
                      <a:pt x="15" y="0"/>
                    </a:lnTo>
                    <a:lnTo>
                      <a:pt x="15" y="3"/>
                    </a:lnTo>
                    <a:lnTo>
                      <a:pt x="16" y="5"/>
                    </a:lnTo>
                    <a:lnTo>
                      <a:pt x="18" y="6"/>
                    </a:lnTo>
                    <a:lnTo>
                      <a:pt x="21" y="9"/>
                    </a:lnTo>
                    <a:lnTo>
                      <a:pt x="23" y="12"/>
                    </a:lnTo>
                    <a:lnTo>
                      <a:pt x="27" y="13"/>
                    </a:lnTo>
                    <a:lnTo>
                      <a:pt x="38" y="17"/>
                    </a:lnTo>
                    <a:lnTo>
                      <a:pt x="45" y="20"/>
                    </a:lnTo>
                    <a:lnTo>
                      <a:pt x="52" y="21"/>
                    </a:lnTo>
                    <a:lnTo>
                      <a:pt x="60" y="23"/>
                    </a:lnTo>
                    <a:lnTo>
                      <a:pt x="69" y="24"/>
                    </a:lnTo>
                    <a:lnTo>
                      <a:pt x="77" y="25"/>
                    </a:lnTo>
                    <a:lnTo>
                      <a:pt x="85" y="25"/>
                    </a:lnTo>
                    <a:lnTo>
                      <a:pt x="106" y="27"/>
                    </a:lnTo>
                    <a:lnTo>
                      <a:pt x="104" y="4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7" name="Freeform 627">
                <a:extLst>
                  <a:ext uri="{FF2B5EF4-FFF2-40B4-BE49-F238E27FC236}">
                    <a16:creationId xmlns:a16="http://schemas.microsoft.com/office/drawing/2014/main" id="{6A22F15D-2017-46BB-9A26-3784187E645E}"/>
                  </a:ext>
                </a:extLst>
              </p:cNvPr>
              <p:cNvSpPr>
                <a:spLocks/>
              </p:cNvSpPr>
              <p:nvPr/>
            </p:nvSpPr>
            <p:spPr bwMode="auto">
              <a:xfrm>
                <a:off x="318" y="1757"/>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8" name="Freeform 628">
                <a:extLst>
                  <a:ext uri="{FF2B5EF4-FFF2-40B4-BE49-F238E27FC236}">
                    <a16:creationId xmlns:a16="http://schemas.microsoft.com/office/drawing/2014/main" id="{C2A5FDD1-80FA-48C7-B813-900A41F6FADD}"/>
                  </a:ext>
                </a:extLst>
              </p:cNvPr>
              <p:cNvSpPr>
                <a:spLocks/>
              </p:cNvSpPr>
              <p:nvPr/>
            </p:nvSpPr>
            <p:spPr bwMode="auto">
              <a:xfrm>
                <a:off x="214" y="1692"/>
                <a:ext cx="106" cy="41"/>
              </a:xfrm>
              <a:custGeom>
                <a:avLst/>
                <a:gdLst>
                  <a:gd name="T0" fmla="*/ 0 w 106"/>
                  <a:gd name="T1" fmla="*/ 38 h 41"/>
                  <a:gd name="T2" fmla="*/ 0 w 106"/>
                  <a:gd name="T3" fmla="*/ 34 h 41"/>
                  <a:gd name="T4" fmla="*/ 3 w 106"/>
                  <a:gd name="T5" fmla="*/ 29 h 41"/>
                  <a:gd name="T6" fmla="*/ 7 w 106"/>
                  <a:gd name="T7" fmla="*/ 25 h 41"/>
                  <a:gd name="T8" fmla="*/ 11 w 106"/>
                  <a:gd name="T9" fmla="*/ 21 h 41"/>
                  <a:gd name="T10" fmla="*/ 15 w 106"/>
                  <a:gd name="T11" fmla="*/ 18 h 41"/>
                  <a:gd name="T12" fmla="*/ 21 w 106"/>
                  <a:gd name="T13" fmla="*/ 14 h 41"/>
                  <a:gd name="T14" fmla="*/ 34 w 106"/>
                  <a:gd name="T15" fmla="*/ 10 h 41"/>
                  <a:gd name="T16" fmla="*/ 49 w 106"/>
                  <a:gd name="T17" fmla="*/ 5 h 41"/>
                  <a:gd name="T18" fmla="*/ 66 w 106"/>
                  <a:gd name="T19" fmla="*/ 1 h 41"/>
                  <a:gd name="T20" fmla="*/ 85 w 106"/>
                  <a:gd name="T21" fmla="*/ 0 h 41"/>
                  <a:gd name="T22" fmla="*/ 104 w 106"/>
                  <a:gd name="T23" fmla="*/ 0 h 41"/>
                  <a:gd name="T24" fmla="*/ 106 w 106"/>
                  <a:gd name="T25" fmla="*/ 15 h 41"/>
                  <a:gd name="T26" fmla="*/ 85 w 106"/>
                  <a:gd name="T27" fmla="*/ 15 h 41"/>
                  <a:gd name="T28" fmla="*/ 67 w 106"/>
                  <a:gd name="T29" fmla="*/ 18 h 41"/>
                  <a:gd name="T30" fmla="*/ 52 w 106"/>
                  <a:gd name="T31" fmla="*/ 21 h 41"/>
                  <a:gd name="T32" fmla="*/ 38 w 106"/>
                  <a:gd name="T33" fmla="*/ 23 h 41"/>
                  <a:gd name="T34" fmla="*/ 27 w 106"/>
                  <a:gd name="T35" fmla="*/ 29 h 41"/>
                  <a:gd name="T36" fmla="*/ 23 w 106"/>
                  <a:gd name="T37" fmla="*/ 30 h 41"/>
                  <a:gd name="T38" fmla="*/ 21 w 106"/>
                  <a:gd name="T39" fmla="*/ 33 h 41"/>
                  <a:gd name="T40" fmla="*/ 18 w 106"/>
                  <a:gd name="T41" fmla="*/ 36 h 41"/>
                  <a:gd name="T42" fmla="*/ 16 w 106"/>
                  <a:gd name="T43" fmla="*/ 37 h 41"/>
                  <a:gd name="T44" fmla="*/ 15 w 106"/>
                  <a:gd name="T45" fmla="*/ 38 h 41"/>
                  <a:gd name="T46" fmla="*/ 15 w 106"/>
                  <a:gd name="T47" fmla="*/ 41 h 41"/>
                  <a:gd name="T48" fmla="*/ 0 w 106"/>
                  <a:gd name="T49"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6" h="41">
                    <a:moveTo>
                      <a:pt x="0" y="38"/>
                    </a:moveTo>
                    <a:lnTo>
                      <a:pt x="0" y="34"/>
                    </a:lnTo>
                    <a:lnTo>
                      <a:pt x="3" y="29"/>
                    </a:lnTo>
                    <a:lnTo>
                      <a:pt x="7" y="25"/>
                    </a:lnTo>
                    <a:lnTo>
                      <a:pt x="11" y="21"/>
                    </a:lnTo>
                    <a:lnTo>
                      <a:pt x="15" y="18"/>
                    </a:lnTo>
                    <a:lnTo>
                      <a:pt x="21" y="14"/>
                    </a:lnTo>
                    <a:lnTo>
                      <a:pt x="34" y="10"/>
                    </a:lnTo>
                    <a:lnTo>
                      <a:pt x="49" y="5"/>
                    </a:lnTo>
                    <a:lnTo>
                      <a:pt x="66" y="1"/>
                    </a:lnTo>
                    <a:lnTo>
                      <a:pt x="85" y="0"/>
                    </a:lnTo>
                    <a:lnTo>
                      <a:pt x="104" y="0"/>
                    </a:lnTo>
                    <a:lnTo>
                      <a:pt x="106" y="15"/>
                    </a:lnTo>
                    <a:lnTo>
                      <a:pt x="85" y="15"/>
                    </a:lnTo>
                    <a:lnTo>
                      <a:pt x="67" y="18"/>
                    </a:lnTo>
                    <a:lnTo>
                      <a:pt x="52" y="21"/>
                    </a:lnTo>
                    <a:lnTo>
                      <a:pt x="38" y="23"/>
                    </a:lnTo>
                    <a:lnTo>
                      <a:pt x="27" y="29"/>
                    </a:lnTo>
                    <a:lnTo>
                      <a:pt x="23" y="30"/>
                    </a:lnTo>
                    <a:lnTo>
                      <a:pt x="21" y="33"/>
                    </a:lnTo>
                    <a:lnTo>
                      <a:pt x="18" y="36"/>
                    </a:lnTo>
                    <a:lnTo>
                      <a:pt x="16" y="37"/>
                    </a:lnTo>
                    <a:lnTo>
                      <a:pt x="15" y="38"/>
                    </a:lnTo>
                    <a:lnTo>
                      <a:pt x="15" y="41"/>
                    </a:lnTo>
                    <a:lnTo>
                      <a:pt x="0" y="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09" name="Freeform 629">
                <a:extLst>
                  <a:ext uri="{FF2B5EF4-FFF2-40B4-BE49-F238E27FC236}">
                    <a16:creationId xmlns:a16="http://schemas.microsoft.com/office/drawing/2014/main" id="{78DB0C66-DCC5-4C28-AC1A-57E5C7BA9BDF}"/>
                  </a:ext>
                </a:extLst>
              </p:cNvPr>
              <p:cNvSpPr>
                <a:spLocks/>
              </p:cNvSpPr>
              <p:nvPr/>
            </p:nvSpPr>
            <p:spPr bwMode="auto">
              <a:xfrm>
                <a:off x="214" y="1730"/>
                <a:ext cx="15" cy="3"/>
              </a:xfrm>
              <a:custGeom>
                <a:avLst/>
                <a:gdLst>
                  <a:gd name="T0" fmla="*/ 0 w 15"/>
                  <a:gd name="T1" fmla="*/ 3 h 3"/>
                  <a:gd name="T2" fmla="*/ 0 w 15"/>
                  <a:gd name="T3" fmla="*/ 2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0" name="Freeform 630">
                <a:extLst>
                  <a:ext uri="{FF2B5EF4-FFF2-40B4-BE49-F238E27FC236}">
                    <a16:creationId xmlns:a16="http://schemas.microsoft.com/office/drawing/2014/main" id="{A05C0F07-3106-48AE-8A12-AA52E82864E6}"/>
                  </a:ext>
                </a:extLst>
              </p:cNvPr>
              <p:cNvSpPr>
                <a:spLocks/>
              </p:cNvSpPr>
              <p:nvPr/>
            </p:nvSpPr>
            <p:spPr bwMode="auto">
              <a:xfrm>
                <a:off x="318" y="1692"/>
                <a:ext cx="91" cy="32"/>
              </a:xfrm>
              <a:custGeom>
                <a:avLst/>
                <a:gdLst>
                  <a:gd name="T0" fmla="*/ 0 w 91"/>
                  <a:gd name="T1" fmla="*/ 0 h 32"/>
                  <a:gd name="T2" fmla="*/ 15 w 91"/>
                  <a:gd name="T3" fmla="*/ 0 h 32"/>
                  <a:gd name="T4" fmla="*/ 29 w 91"/>
                  <a:gd name="T5" fmla="*/ 0 h 32"/>
                  <a:gd name="T6" fmla="*/ 41 w 91"/>
                  <a:gd name="T7" fmla="*/ 3 h 32"/>
                  <a:gd name="T8" fmla="*/ 54 w 91"/>
                  <a:gd name="T9" fmla="*/ 4 h 32"/>
                  <a:gd name="T10" fmla="*/ 65 w 91"/>
                  <a:gd name="T11" fmla="*/ 7 h 32"/>
                  <a:gd name="T12" fmla="*/ 74 w 91"/>
                  <a:gd name="T13" fmla="*/ 10 h 32"/>
                  <a:gd name="T14" fmla="*/ 84 w 91"/>
                  <a:gd name="T15" fmla="*/ 14 h 32"/>
                  <a:gd name="T16" fmla="*/ 91 w 91"/>
                  <a:gd name="T17" fmla="*/ 18 h 32"/>
                  <a:gd name="T18" fmla="*/ 84 w 91"/>
                  <a:gd name="T19" fmla="*/ 32 h 32"/>
                  <a:gd name="T20" fmla="*/ 77 w 91"/>
                  <a:gd name="T21" fmla="*/ 27 h 32"/>
                  <a:gd name="T22" fmla="*/ 69 w 91"/>
                  <a:gd name="T23" fmla="*/ 25 h 32"/>
                  <a:gd name="T24" fmla="*/ 61 w 91"/>
                  <a:gd name="T25" fmla="*/ 22 h 32"/>
                  <a:gd name="T26" fmla="*/ 50 w 91"/>
                  <a:gd name="T27" fmla="*/ 19 h 32"/>
                  <a:gd name="T28" fmla="*/ 39 w 91"/>
                  <a:gd name="T29" fmla="*/ 18 h 32"/>
                  <a:gd name="T30" fmla="*/ 28 w 91"/>
                  <a:gd name="T31" fmla="*/ 16 h 32"/>
                  <a:gd name="T32" fmla="*/ 14 w 91"/>
                  <a:gd name="T33" fmla="*/ 15 h 32"/>
                  <a:gd name="T34" fmla="*/ 0 w 91"/>
                  <a:gd name="T35" fmla="*/ 15 h 32"/>
                  <a:gd name="T36" fmla="*/ 0 w 91"/>
                  <a:gd name="T3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1" h="32">
                    <a:moveTo>
                      <a:pt x="0" y="0"/>
                    </a:moveTo>
                    <a:lnTo>
                      <a:pt x="15" y="0"/>
                    </a:lnTo>
                    <a:lnTo>
                      <a:pt x="29" y="0"/>
                    </a:lnTo>
                    <a:lnTo>
                      <a:pt x="41" y="3"/>
                    </a:lnTo>
                    <a:lnTo>
                      <a:pt x="54" y="4"/>
                    </a:lnTo>
                    <a:lnTo>
                      <a:pt x="65" y="7"/>
                    </a:lnTo>
                    <a:lnTo>
                      <a:pt x="74" y="10"/>
                    </a:lnTo>
                    <a:lnTo>
                      <a:pt x="84" y="14"/>
                    </a:lnTo>
                    <a:lnTo>
                      <a:pt x="91" y="18"/>
                    </a:lnTo>
                    <a:lnTo>
                      <a:pt x="84" y="32"/>
                    </a:lnTo>
                    <a:lnTo>
                      <a:pt x="77" y="27"/>
                    </a:lnTo>
                    <a:lnTo>
                      <a:pt x="69" y="25"/>
                    </a:lnTo>
                    <a:lnTo>
                      <a:pt x="61" y="22"/>
                    </a:lnTo>
                    <a:lnTo>
                      <a:pt x="50" y="19"/>
                    </a:lnTo>
                    <a:lnTo>
                      <a:pt x="39" y="18"/>
                    </a:lnTo>
                    <a:lnTo>
                      <a:pt x="28" y="16"/>
                    </a:lnTo>
                    <a:lnTo>
                      <a:pt x="14" y="15"/>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1" name="Freeform 631">
                <a:extLst>
                  <a:ext uri="{FF2B5EF4-FFF2-40B4-BE49-F238E27FC236}">
                    <a16:creationId xmlns:a16="http://schemas.microsoft.com/office/drawing/2014/main" id="{B08F015E-A0FF-4047-A534-143CA009928C}"/>
                  </a:ext>
                </a:extLst>
              </p:cNvPr>
              <p:cNvSpPr>
                <a:spLocks/>
              </p:cNvSpPr>
              <p:nvPr/>
            </p:nvSpPr>
            <p:spPr bwMode="auto">
              <a:xfrm>
                <a:off x="318" y="1692"/>
                <a:ext cx="2" cy="15"/>
              </a:xfrm>
              <a:custGeom>
                <a:avLst/>
                <a:gdLst>
                  <a:gd name="T0" fmla="*/ 0 w 2"/>
                  <a:gd name="T1" fmla="*/ 0 h 15"/>
                  <a:gd name="T2" fmla="*/ 0 w 2"/>
                  <a:gd name="T3" fmla="*/ 15 h 15"/>
                  <a:gd name="T4" fmla="*/ 2 w 2"/>
                  <a:gd name="T5" fmla="*/ 15 h 15"/>
                  <a:gd name="T6" fmla="*/ 0 w 2"/>
                  <a:gd name="T7" fmla="*/ 0 h 15"/>
                </a:gdLst>
                <a:ahLst/>
                <a:cxnLst>
                  <a:cxn ang="0">
                    <a:pos x="T0" y="T1"/>
                  </a:cxn>
                  <a:cxn ang="0">
                    <a:pos x="T2" y="T3"/>
                  </a:cxn>
                  <a:cxn ang="0">
                    <a:pos x="T4" y="T5"/>
                  </a:cxn>
                  <a:cxn ang="0">
                    <a:pos x="T6" y="T7"/>
                  </a:cxn>
                </a:cxnLst>
                <a:rect l="0" t="0" r="r" b="b"/>
                <a:pathLst>
                  <a:path w="2" h="15">
                    <a:moveTo>
                      <a:pt x="0" y="0"/>
                    </a:moveTo>
                    <a:lnTo>
                      <a:pt x="0" y="15"/>
                    </a:lnTo>
                    <a:lnTo>
                      <a:pt x="2"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2" name="Freeform 632">
                <a:extLst>
                  <a:ext uri="{FF2B5EF4-FFF2-40B4-BE49-F238E27FC236}">
                    <a16:creationId xmlns:a16="http://schemas.microsoft.com/office/drawing/2014/main" id="{D7CA7572-BF8B-42C9-9AF2-1E53308942D4}"/>
                  </a:ext>
                </a:extLst>
              </p:cNvPr>
              <p:cNvSpPr>
                <a:spLocks/>
              </p:cNvSpPr>
              <p:nvPr/>
            </p:nvSpPr>
            <p:spPr bwMode="auto">
              <a:xfrm>
                <a:off x="398" y="1707"/>
                <a:ext cx="66" cy="72"/>
              </a:xfrm>
              <a:custGeom>
                <a:avLst/>
                <a:gdLst>
                  <a:gd name="T0" fmla="*/ 7 w 66"/>
                  <a:gd name="T1" fmla="*/ 0 h 72"/>
                  <a:gd name="T2" fmla="*/ 19 w 66"/>
                  <a:gd name="T3" fmla="*/ 7 h 72"/>
                  <a:gd name="T4" fmla="*/ 30 w 66"/>
                  <a:gd name="T5" fmla="*/ 14 h 72"/>
                  <a:gd name="T6" fmla="*/ 41 w 66"/>
                  <a:gd name="T7" fmla="*/ 21 h 72"/>
                  <a:gd name="T8" fmla="*/ 49 w 66"/>
                  <a:gd name="T9" fmla="*/ 30 h 72"/>
                  <a:gd name="T10" fmla="*/ 56 w 66"/>
                  <a:gd name="T11" fmla="*/ 39 h 72"/>
                  <a:gd name="T12" fmla="*/ 62 w 66"/>
                  <a:gd name="T13" fmla="*/ 48 h 72"/>
                  <a:gd name="T14" fmla="*/ 63 w 66"/>
                  <a:gd name="T15" fmla="*/ 54 h 72"/>
                  <a:gd name="T16" fmla="*/ 64 w 66"/>
                  <a:gd name="T17" fmla="*/ 59 h 72"/>
                  <a:gd name="T18" fmla="*/ 66 w 66"/>
                  <a:gd name="T19" fmla="*/ 65 h 72"/>
                  <a:gd name="T20" fmla="*/ 66 w 66"/>
                  <a:gd name="T21" fmla="*/ 70 h 72"/>
                  <a:gd name="T22" fmla="*/ 51 w 66"/>
                  <a:gd name="T23" fmla="*/ 72 h 72"/>
                  <a:gd name="T24" fmla="*/ 49 w 66"/>
                  <a:gd name="T25" fmla="*/ 66 h 72"/>
                  <a:gd name="T26" fmla="*/ 49 w 66"/>
                  <a:gd name="T27" fmla="*/ 63 h 72"/>
                  <a:gd name="T28" fmla="*/ 48 w 66"/>
                  <a:gd name="T29" fmla="*/ 59 h 72"/>
                  <a:gd name="T30" fmla="*/ 47 w 66"/>
                  <a:gd name="T31" fmla="*/ 55 h 72"/>
                  <a:gd name="T32" fmla="*/ 42 w 66"/>
                  <a:gd name="T33" fmla="*/ 47 h 72"/>
                  <a:gd name="T34" fmla="*/ 37 w 66"/>
                  <a:gd name="T35" fmla="*/ 40 h 72"/>
                  <a:gd name="T36" fmla="*/ 30 w 66"/>
                  <a:gd name="T37" fmla="*/ 33 h 72"/>
                  <a:gd name="T38" fmla="*/ 22 w 66"/>
                  <a:gd name="T39" fmla="*/ 26 h 72"/>
                  <a:gd name="T40" fmla="*/ 11 w 66"/>
                  <a:gd name="T41" fmla="*/ 21 h 72"/>
                  <a:gd name="T42" fmla="*/ 0 w 66"/>
                  <a:gd name="T43" fmla="*/ 15 h 72"/>
                  <a:gd name="T44" fmla="*/ 7 w 66"/>
                  <a:gd name="T4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72">
                    <a:moveTo>
                      <a:pt x="7" y="0"/>
                    </a:moveTo>
                    <a:lnTo>
                      <a:pt x="19" y="7"/>
                    </a:lnTo>
                    <a:lnTo>
                      <a:pt x="30" y="14"/>
                    </a:lnTo>
                    <a:lnTo>
                      <a:pt x="41" y="21"/>
                    </a:lnTo>
                    <a:lnTo>
                      <a:pt x="49" y="30"/>
                    </a:lnTo>
                    <a:lnTo>
                      <a:pt x="56" y="39"/>
                    </a:lnTo>
                    <a:lnTo>
                      <a:pt x="62" y="48"/>
                    </a:lnTo>
                    <a:lnTo>
                      <a:pt x="63" y="54"/>
                    </a:lnTo>
                    <a:lnTo>
                      <a:pt x="64" y="59"/>
                    </a:lnTo>
                    <a:lnTo>
                      <a:pt x="66" y="65"/>
                    </a:lnTo>
                    <a:lnTo>
                      <a:pt x="66" y="70"/>
                    </a:lnTo>
                    <a:lnTo>
                      <a:pt x="51" y="72"/>
                    </a:lnTo>
                    <a:lnTo>
                      <a:pt x="49" y="66"/>
                    </a:lnTo>
                    <a:lnTo>
                      <a:pt x="49" y="63"/>
                    </a:lnTo>
                    <a:lnTo>
                      <a:pt x="48" y="59"/>
                    </a:lnTo>
                    <a:lnTo>
                      <a:pt x="47" y="55"/>
                    </a:lnTo>
                    <a:lnTo>
                      <a:pt x="42" y="47"/>
                    </a:lnTo>
                    <a:lnTo>
                      <a:pt x="37" y="40"/>
                    </a:lnTo>
                    <a:lnTo>
                      <a:pt x="30" y="33"/>
                    </a:lnTo>
                    <a:lnTo>
                      <a:pt x="22" y="26"/>
                    </a:lnTo>
                    <a:lnTo>
                      <a:pt x="11" y="21"/>
                    </a:lnTo>
                    <a:lnTo>
                      <a:pt x="0"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3" name="Freeform 633">
                <a:extLst>
                  <a:ext uri="{FF2B5EF4-FFF2-40B4-BE49-F238E27FC236}">
                    <a16:creationId xmlns:a16="http://schemas.microsoft.com/office/drawing/2014/main" id="{5C1D863C-F5FE-43B4-B3F6-FBA3B35ADAE8}"/>
                  </a:ext>
                </a:extLst>
              </p:cNvPr>
              <p:cNvSpPr>
                <a:spLocks/>
              </p:cNvSpPr>
              <p:nvPr/>
            </p:nvSpPr>
            <p:spPr bwMode="auto">
              <a:xfrm>
                <a:off x="406" y="1777"/>
                <a:ext cx="58" cy="68"/>
              </a:xfrm>
              <a:custGeom>
                <a:avLst/>
                <a:gdLst>
                  <a:gd name="T0" fmla="*/ 58 w 58"/>
                  <a:gd name="T1" fmla="*/ 2 h 68"/>
                  <a:gd name="T2" fmla="*/ 56 w 58"/>
                  <a:gd name="T3" fmla="*/ 11 h 68"/>
                  <a:gd name="T4" fmla="*/ 54 w 58"/>
                  <a:gd name="T5" fmla="*/ 21 h 68"/>
                  <a:gd name="T6" fmla="*/ 49 w 58"/>
                  <a:gd name="T7" fmla="*/ 31 h 68"/>
                  <a:gd name="T8" fmla="*/ 43 w 58"/>
                  <a:gd name="T9" fmla="*/ 39 h 68"/>
                  <a:gd name="T10" fmla="*/ 36 w 58"/>
                  <a:gd name="T11" fmla="*/ 47 h 68"/>
                  <a:gd name="T12" fmla="*/ 28 w 58"/>
                  <a:gd name="T13" fmla="*/ 54 h 68"/>
                  <a:gd name="T14" fmla="*/ 18 w 58"/>
                  <a:gd name="T15" fmla="*/ 61 h 68"/>
                  <a:gd name="T16" fmla="*/ 7 w 58"/>
                  <a:gd name="T17" fmla="*/ 68 h 68"/>
                  <a:gd name="T18" fmla="*/ 0 w 58"/>
                  <a:gd name="T19" fmla="*/ 54 h 68"/>
                  <a:gd name="T20" fmla="*/ 10 w 58"/>
                  <a:gd name="T21" fmla="*/ 48 h 68"/>
                  <a:gd name="T22" fmla="*/ 18 w 58"/>
                  <a:gd name="T23" fmla="*/ 43 h 68"/>
                  <a:gd name="T24" fmla="*/ 25 w 58"/>
                  <a:gd name="T25" fmla="*/ 36 h 68"/>
                  <a:gd name="T26" fmla="*/ 32 w 58"/>
                  <a:gd name="T27" fmla="*/ 29 h 68"/>
                  <a:gd name="T28" fmla="*/ 36 w 58"/>
                  <a:gd name="T29" fmla="*/ 22 h 68"/>
                  <a:gd name="T30" fmla="*/ 40 w 58"/>
                  <a:gd name="T31" fmla="*/ 15 h 68"/>
                  <a:gd name="T32" fmla="*/ 41 w 58"/>
                  <a:gd name="T33" fmla="*/ 9 h 68"/>
                  <a:gd name="T34" fmla="*/ 43 w 58"/>
                  <a:gd name="T35" fmla="*/ 0 h 68"/>
                  <a:gd name="T36" fmla="*/ 58 w 58"/>
                  <a:gd name="T37"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68">
                    <a:moveTo>
                      <a:pt x="58" y="2"/>
                    </a:moveTo>
                    <a:lnTo>
                      <a:pt x="56" y="11"/>
                    </a:lnTo>
                    <a:lnTo>
                      <a:pt x="54" y="21"/>
                    </a:lnTo>
                    <a:lnTo>
                      <a:pt x="49" y="31"/>
                    </a:lnTo>
                    <a:lnTo>
                      <a:pt x="43" y="39"/>
                    </a:lnTo>
                    <a:lnTo>
                      <a:pt x="36" y="47"/>
                    </a:lnTo>
                    <a:lnTo>
                      <a:pt x="28" y="54"/>
                    </a:lnTo>
                    <a:lnTo>
                      <a:pt x="18" y="61"/>
                    </a:lnTo>
                    <a:lnTo>
                      <a:pt x="7" y="68"/>
                    </a:lnTo>
                    <a:lnTo>
                      <a:pt x="0" y="54"/>
                    </a:lnTo>
                    <a:lnTo>
                      <a:pt x="10" y="48"/>
                    </a:lnTo>
                    <a:lnTo>
                      <a:pt x="18" y="43"/>
                    </a:lnTo>
                    <a:lnTo>
                      <a:pt x="25" y="36"/>
                    </a:lnTo>
                    <a:lnTo>
                      <a:pt x="32" y="29"/>
                    </a:lnTo>
                    <a:lnTo>
                      <a:pt x="36" y="22"/>
                    </a:lnTo>
                    <a:lnTo>
                      <a:pt x="40" y="15"/>
                    </a:lnTo>
                    <a:lnTo>
                      <a:pt x="41" y="9"/>
                    </a:lnTo>
                    <a:lnTo>
                      <a:pt x="43" y="0"/>
                    </a:lnTo>
                    <a:lnTo>
                      <a:pt x="58"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4" name="Freeform 634">
                <a:extLst>
                  <a:ext uri="{FF2B5EF4-FFF2-40B4-BE49-F238E27FC236}">
                    <a16:creationId xmlns:a16="http://schemas.microsoft.com/office/drawing/2014/main" id="{51429298-8E1A-4147-8C8B-A9972B13ED22}"/>
                  </a:ext>
                </a:extLst>
              </p:cNvPr>
              <p:cNvSpPr>
                <a:spLocks/>
              </p:cNvSpPr>
              <p:nvPr/>
            </p:nvSpPr>
            <p:spPr bwMode="auto">
              <a:xfrm>
                <a:off x="449" y="1777"/>
                <a:ext cx="15" cy="2"/>
              </a:xfrm>
              <a:custGeom>
                <a:avLst/>
                <a:gdLst>
                  <a:gd name="T0" fmla="*/ 15 w 15"/>
                  <a:gd name="T1" fmla="*/ 0 h 2"/>
                  <a:gd name="T2" fmla="*/ 15 w 15"/>
                  <a:gd name="T3" fmla="*/ 2 h 2"/>
                  <a:gd name="T4" fmla="*/ 0 w 15"/>
                  <a:gd name="T5" fmla="*/ 0 h 2"/>
                  <a:gd name="T6" fmla="*/ 0 w 15"/>
                  <a:gd name="T7" fmla="*/ 2 h 2"/>
                  <a:gd name="T8" fmla="*/ 15 w 15"/>
                  <a:gd name="T9" fmla="*/ 0 h 2"/>
                </a:gdLst>
                <a:ahLst/>
                <a:cxnLst>
                  <a:cxn ang="0">
                    <a:pos x="T0" y="T1"/>
                  </a:cxn>
                  <a:cxn ang="0">
                    <a:pos x="T2" y="T3"/>
                  </a:cxn>
                  <a:cxn ang="0">
                    <a:pos x="T4" y="T5"/>
                  </a:cxn>
                  <a:cxn ang="0">
                    <a:pos x="T6" y="T7"/>
                  </a:cxn>
                  <a:cxn ang="0">
                    <a:pos x="T8" y="T9"/>
                  </a:cxn>
                </a:cxnLst>
                <a:rect l="0" t="0" r="r" b="b"/>
                <a:pathLst>
                  <a:path w="15" h="2">
                    <a:moveTo>
                      <a:pt x="15" y="0"/>
                    </a:moveTo>
                    <a:lnTo>
                      <a:pt x="15" y="2"/>
                    </a:lnTo>
                    <a:lnTo>
                      <a:pt x="0" y="0"/>
                    </a:lnTo>
                    <a:lnTo>
                      <a:pt x="0" y="2"/>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5" name="Freeform 635">
                <a:extLst>
                  <a:ext uri="{FF2B5EF4-FFF2-40B4-BE49-F238E27FC236}">
                    <a16:creationId xmlns:a16="http://schemas.microsoft.com/office/drawing/2014/main" id="{35B28921-DAEB-46D2-86A1-87A72C093647}"/>
                  </a:ext>
                </a:extLst>
              </p:cNvPr>
              <p:cNvSpPr>
                <a:spLocks/>
              </p:cNvSpPr>
              <p:nvPr/>
            </p:nvSpPr>
            <p:spPr bwMode="auto">
              <a:xfrm>
                <a:off x="322" y="1831"/>
                <a:ext cx="92" cy="32"/>
              </a:xfrm>
              <a:custGeom>
                <a:avLst/>
                <a:gdLst>
                  <a:gd name="T0" fmla="*/ 92 w 92"/>
                  <a:gd name="T1" fmla="*/ 14 h 32"/>
                  <a:gd name="T2" fmla="*/ 85 w 92"/>
                  <a:gd name="T3" fmla="*/ 18 h 32"/>
                  <a:gd name="T4" fmla="*/ 76 w 92"/>
                  <a:gd name="T5" fmla="*/ 21 h 32"/>
                  <a:gd name="T6" fmla="*/ 66 w 92"/>
                  <a:gd name="T7" fmla="*/ 25 h 32"/>
                  <a:gd name="T8" fmla="*/ 54 w 92"/>
                  <a:gd name="T9" fmla="*/ 27 h 32"/>
                  <a:gd name="T10" fmla="*/ 42 w 92"/>
                  <a:gd name="T11" fmla="*/ 29 h 32"/>
                  <a:gd name="T12" fmla="*/ 29 w 92"/>
                  <a:gd name="T13" fmla="*/ 30 h 32"/>
                  <a:gd name="T14" fmla="*/ 16 w 92"/>
                  <a:gd name="T15" fmla="*/ 32 h 32"/>
                  <a:gd name="T16" fmla="*/ 0 w 92"/>
                  <a:gd name="T17" fmla="*/ 32 h 32"/>
                  <a:gd name="T18" fmla="*/ 0 w 92"/>
                  <a:gd name="T19" fmla="*/ 16 h 32"/>
                  <a:gd name="T20" fmla="*/ 14 w 92"/>
                  <a:gd name="T21" fmla="*/ 16 h 32"/>
                  <a:gd name="T22" fmla="*/ 28 w 92"/>
                  <a:gd name="T23" fmla="*/ 15 h 32"/>
                  <a:gd name="T24" fmla="*/ 40 w 92"/>
                  <a:gd name="T25" fmla="*/ 14 h 32"/>
                  <a:gd name="T26" fmla="*/ 51 w 92"/>
                  <a:gd name="T27" fmla="*/ 12 h 32"/>
                  <a:gd name="T28" fmla="*/ 61 w 92"/>
                  <a:gd name="T29" fmla="*/ 10 h 32"/>
                  <a:gd name="T30" fmla="*/ 70 w 92"/>
                  <a:gd name="T31" fmla="*/ 7 h 32"/>
                  <a:gd name="T32" fmla="*/ 79 w 92"/>
                  <a:gd name="T33" fmla="*/ 4 h 32"/>
                  <a:gd name="T34" fmla="*/ 85 w 92"/>
                  <a:gd name="T35" fmla="*/ 0 h 32"/>
                  <a:gd name="T36" fmla="*/ 92 w 92"/>
                  <a:gd name="T37"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32">
                    <a:moveTo>
                      <a:pt x="92" y="14"/>
                    </a:moveTo>
                    <a:lnTo>
                      <a:pt x="85" y="18"/>
                    </a:lnTo>
                    <a:lnTo>
                      <a:pt x="76" y="21"/>
                    </a:lnTo>
                    <a:lnTo>
                      <a:pt x="66" y="25"/>
                    </a:lnTo>
                    <a:lnTo>
                      <a:pt x="54" y="27"/>
                    </a:lnTo>
                    <a:lnTo>
                      <a:pt x="42" y="29"/>
                    </a:lnTo>
                    <a:lnTo>
                      <a:pt x="29" y="30"/>
                    </a:lnTo>
                    <a:lnTo>
                      <a:pt x="16" y="32"/>
                    </a:lnTo>
                    <a:lnTo>
                      <a:pt x="0" y="32"/>
                    </a:lnTo>
                    <a:lnTo>
                      <a:pt x="0" y="16"/>
                    </a:lnTo>
                    <a:lnTo>
                      <a:pt x="14" y="16"/>
                    </a:lnTo>
                    <a:lnTo>
                      <a:pt x="28" y="15"/>
                    </a:lnTo>
                    <a:lnTo>
                      <a:pt x="40" y="14"/>
                    </a:lnTo>
                    <a:lnTo>
                      <a:pt x="51" y="12"/>
                    </a:lnTo>
                    <a:lnTo>
                      <a:pt x="61" y="10"/>
                    </a:lnTo>
                    <a:lnTo>
                      <a:pt x="70" y="7"/>
                    </a:lnTo>
                    <a:lnTo>
                      <a:pt x="79" y="4"/>
                    </a:lnTo>
                    <a:lnTo>
                      <a:pt x="85" y="0"/>
                    </a:lnTo>
                    <a:lnTo>
                      <a:pt x="92"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6" name="Freeform 636">
                <a:extLst>
                  <a:ext uri="{FF2B5EF4-FFF2-40B4-BE49-F238E27FC236}">
                    <a16:creationId xmlns:a16="http://schemas.microsoft.com/office/drawing/2014/main" id="{122D83ED-DCF6-4209-BD08-5C29E5717D26}"/>
                  </a:ext>
                </a:extLst>
              </p:cNvPr>
              <p:cNvSpPr>
                <a:spLocks/>
              </p:cNvSpPr>
              <p:nvPr/>
            </p:nvSpPr>
            <p:spPr bwMode="auto">
              <a:xfrm>
                <a:off x="217" y="1821"/>
                <a:ext cx="105" cy="42"/>
              </a:xfrm>
              <a:custGeom>
                <a:avLst/>
                <a:gdLst>
                  <a:gd name="T0" fmla="*/ 105 w 105"/>
                  <a:gd name="T1" fmla="*/ 42 h 42"/>
                  <a:gd name="T2" fmla="*/ 85 w 105"/>
                  <a:gd name="T3" fmla="*/ 42 h 42"/>
                  <a:gd name="T4" fmla="*/ 75 w 105"/>
                  <a:gd name="T5" fmla="*/ 40 h 42"/>
                  <a:gd name="T6" fmla="*/ 66 w 105"/>
                  <a:gd name="T7" fmla="*/ 39 h 42"/>
                  <a:gd name="T8" fmla="*/ 57 w 105"/>
                  <a:gd name="T9" fmla="*/ 37 h 42"/>
                  <a:gd name="T10" fmla="*/ 49 w 105"/>
                  <a:gd name="T11" fmla="*/ 36 h 42"/>
                  <a:gd name="T12" fmla="*/ 41 w 105"/>
                  <a:gd name="T13" fmla="*/ 35 h 42"/>
                  <a:gd name="T14" fmla="*/ 34 w 105"/>
                  <a:gd name="T15" fmla="*/ 32 h 42"/>
                  <a:gd name="T16" fmla="*/ 22 w 105"/>
                  <a:gd name="T17" fmla="*/ 26 h 42"/>
                  <a:gd name="T18" fmla="*/ 15 w 105"/>
                  <a:gd name="T19" fmla="*/ 24 h 42"/>
                  <a:gd name="T20" fmla="*/ 11 w 105"/>
                  <a:gd name="T21" fmla="*/ 21 h 42"/>
                  <a:gd name="T22" fmla="*/ 7 w 105"/>
                  <a:gd name="T23" fmla="*/ 17 h 42"/>
                  <a:gd name="T24" fmla="*/ 4 w 105"/>
                  <a:gd name="T25" fmla="*/ 13 h 42"/>
                  <a:gd name="T26" fmla="*/ 1 w 105"/>
                  <a:gd name="T27" fmla="*/ 7 h 42"/>
                  <a:gd name="T28" fmla="*/ 0 w 105"/>
                  <a:gd name="T29" fmla="*/ 3 h 42"/>
                  <a:gd name="T30" fmla="*/ 15 w 105"/>
                  <a:gd name="T31" fmla="*/ 0 h 42"/>
                  <a:gd name="T32" fmla="*/ 16 w 105"/>
                  <a:gd name="T33" fmla="*/ 3 h 42"/>
                  <a:gd name="T34" fmla="*/ 16 w 105"/>
                  <a:gd name="T35" fmla="*/ 4 h 42"/>
                  <a:gd name="T36" fmla="*/ 18 w 105"/>
                  <a:gd name="T37" fmla="*/ 6 h 42"/>
                  <a:gd name="T38" fmla="*/ 20 w 105"/>
                  <a:gd name="T39" fmla="*/ 9 h 42"/>
                  <a:gd name="T40" fmla="*/ 23 w 105"/>
                  <a:gd name="T41" fmla="*/ 11 h 42"/>
                  <a:gd name="T42" fmla="*/ 27 w 105"/>
                  <a:gd name="T43" fmla="*/ 13 h 42"/>
                  <a:gd name="T44" fmla="*/ 40 w 105"/>
                  <a:gd name="T45" fmla="*/ 17 h 42"/>
                  <a:gd name="T46" fmla="*/ 45 w 105"/>
                  <a:gd name="T47" fmla="*/ 20 h 42"/>
                  <a:gd name="T48" fmla="*/ 52 w 105"/>
                  <a:gd name="T49" fmla="*/ 21 h 42"/>
                  <a:gd name="T50" fmla="*/ 60 w 105"/>
                  <a:gd name="T51" fmla="*/ 22 h 42"/>
                  <a:gd name="T52" fmla="*/ 68 w 105"/>
                  <a:gd name="T53" fmla="*/ 24 h 42"/>
                  <a:gd name="T54" fmla="*/ 77 w 105"/>
                  <a:gd name="T55" fmla="*/ 25 h 42"/>
                  <a:gd name="T56" fmla="*/ 86 w 105"/>
                  <a:gd name="T57" fmla="*/ 26 h 42"/>
                  <a:gd name="T58" fmla="*/ 105 w 105"/>
                  <a:gd name="T59" fmla="*/ 26 h 42"/>
                  <a:gd name="T60" fmla="*/ 105 w 105"/>
                  <a:gd name="T6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42">
                    <a:moveTo>
                      <a:pt x="105" y="42"/>
                    </a:moveTo>
                    <a:lnTo>
                      <a:pt x="85" y="42"/>
                    </a:lnTo>
                    <a:lnTo>
                      <a:pt x="75" y="40"/>
                    </a:lnTo>
                    <a:lnTo>
                      <a:pt x="66" y="39"/>
                    </a:lnTo>
                    <a:lnTo>
                      <a:pt x="57" y="37"/>
                    </a:lnTo>
                    <a:lnTo>
                      <a:pt x="49" y="36"/>
                    </a:lnTo>
                    <a:lnTo>
                      <a:pt x="41" y="35"/>
                    </a:lnTo>
                    <a:lnTo>
                      <a:pt x="34" y="32"/>
                    </a:lnTo>
                    <a:lnTo>
                      <a:pt x="22" y="26"/>
                    </a:lnTo>
                    <a:lnTo>
                      <a:pt x="15" y="24"/>
                    </a:lnTo>
                    <a:lnTo>
                      <a:pt x="11" y="21"/>
                    </a:lnTo>
                    <a:lnTo>
                      <a:pt x="7" y="17"/>
                    </a:lnTo>
                    <a:lnTo>
                      <a:pt x="4" y="13"/>
                    </a:lnTo>
                    <a:lnTo>
                      <a:pt x="1" y="7"/>
                    </a:lnTo>
                    <a:lnTo>
                      <a:pt x="0" y="3"/>
                    </a:lnTo>
                    <a:lnTo>
                      <a:pt x="15" y="0"/>
                    </a:lnTo>
                    <a:lnTo>
                      <a:pt x="16" y="3"/>
                    </a:lnTo>
                    <a:lnTo>
                      <a:pt x="16" y="4"/>
                    </a:lnTo>
                    <a:lnTo>
                      <a:pt x="18" y="6"/>
                    </a:lnTo>
                    <a:lnTo>
                      <a:pt x="20" y="9"/>
                    </a:lnTo>
                    <a:lnTo>
                      <a:pt x="23" y="11"/>
                    </a:lnTo>
                    <a:lnTo>
                      <a:pt x="27" y="13"/>
                    </a:lnTo>
                    <a:lnTo>
                      <a:pt x="40" y="17"/>
                    </a:lnTo>
                    <a:lnTo>
                      <a:pt x="45" y="20"/>
                    </a:lnTo>
                    <a:lnTo>
                      <a:pt x="52" y="21"/>
                    </a:lnTo>
                    <a:lnTo>
                      <a:pt x="60" y="22"/>
                    </a:lnTo>
                    <a:lnTo>
                      <a:pt x="68" y="24"/>
                    </a:lnTo>
                    <a:lnTo>
                      <a:pt x="77" y="25"/>
                    </a:lnTo>
                    <a:lnTo>
                      <a:pt x="86" y="26"/>
                    </a:lnTo>
                    <a:lnTo>
                      <a:pt x="105" y="26"/>
                    </a:lnTo>
                    <a:lnTo>
                      <a:pt x="105" y="4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7" name="Freeform 637">
                <a:extLst>
                  <a:ext uri="{FF2B5EF4-FFF2-40B4-BE49-F238E27FC236}">
                    <a16:creationId xmlns:a16="http://schemas.microsoft.com/office/drawing/2014/main" id="{6DBD3E5D-2E3E-4E7D-80C9-194220865385}"/>
                  </a:ext>
                </a:extLst>
              </p:cNvPr>
              <p:cNvSpPr>
                <a:spLocks/>
              </p:cNvSpPr>
              <p:nvPr/>
            </p:nvSpPr>
            <p:spPr bwMode="auto">
              <a:xfrm>
                <a:off x="322" y="1847"/>
                <a:ext cx="0" cy="16"/>
              </a:xfrm>
              <a:custGeom>
                <a:avLst/>
                <a:gdLst>
                  <a:gd name="T0" fmla="*/ 16 h 16"/>
                  <a:gd name="T1" fmla="*/ 0 h 16"/>
                  <a:gd name="T2" fmla="*/ 16 h 16"/>
                </a:gdLst>
                <a:ahLst/>
                <a:cxnLst>
                  <a:cxn ang="0">
                    <a:pos x="0" y="T0"/>
                  </a:cxn>
                  <a:cxn ang="0">
                    <a:pos x="0" y="T1"/>
                  </a:cxn>
                  <a:cxn ang="0">
                    <a:pos x="0" y="T2"/>
                  </a:cxn>
                </a:cxnLst>
                <a:rect l="0" t="0" r="r" b="b"/>
                <a:pathLst>
                  <a:path h="16">
                    <a:moveTo>
                      <a:pt x="0" y="16"/>
                    </a:moveTo>
                    <a:lnTo>
                      <a:pt x="0" y="0"/>
                    </a:lnTo>
                    <a:lnTo>
                      <a:pt x="0"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8" name="Freeform 638">
                <a:extLst>
                  <a:ext uri="{FF2B5EF4-FFF2-40B4-BE49-F238E27FC236}">
                    <a16:creationId xmlns:a16="http://schemas.microsoft.com/office/drawing/2014/main" id="{B03A4315-047C-4BA7-9CAC-A16340A75020}"/>
                  </a:ext>
                </a:extLst>
              </p:cNvPr>
              <p:cNvSpPr>
                <a:spLocks/>
              </p:cNvSpPr>
              <p:nvPr/>
            </p:nvSpPr>
            <p:spPr bwMode="auto">
              <a:xfrm>
                <a:off x="217" y="1783"/>
                <a:ext cx="105" cy="41"/>
              </a:xfrm>
              <a:custGeom>
                <a:avLst/>
                <a:gdLst>
                  <a:gd name="T0" fmla="*/ 0 w 105"/>
                  <a:gd name="T1" fmla="*/ 38 h 41"/>
                  <a:gd name="T2" fmla="*/ 1 w 105"/>
                  <a:gd name="T3" fmla="*/ 34 h 41"/>
                  <a:gd name="T4" fmla="*/ 4 w 105"/>
                  <a:gd name="T5" fmla="*/ 29 h 41"/>
                  <a:gd name="T6" fmla="*/ 7 w 105"/>
                  <a:gd name="T7" fmla="*/ 25 h 41"/>
                  <a:gd name="T8" fmla="*/ 11 w 105"/>
                  <a:gd name="T9" fmla="*/ 20 h 41"/>
                  <a:gd name="T10" fmla="*/ 15 w 105"/>
                  <a:gd name="T11" fmla="*/ 18 h 41"/>
                  <a:gd name="T12" fmla="*/ 22 w 105"/>
                  <a:gd name="T13" fmla="*/ 15 h 41"/>
                  <a:gd name="T14" fmla="*/ 34 w 105"/>
                  <a:gd name="T15" fmla="*/ 9 h 41"/>
                  <a:gd name="T16" fmla="*/ 49 w 105"/>
                  <a:gd name="T17" fmla="*/ 5 h 41"/>
                  <a:gd name="T18" fmla="*/ 66 w 105"/>
                  <a:gd name="T19" fmla="*/ 3 h 41"/>
                  <a:gd name="T20" fmla="*/ 85 w 105"/>
                  <a:gd name="T21" fmla="*/ 0 h 41"/>
                  <a:gd name="T22" fmla="*/ 105 w 105"/>
                  <a:gd name="T23" fmla="*/ 0 h 41"/>
                  <a:gd name="T24" fmla="*/ 105 w 105"/>
                  <a:gd name="T25" fmla="*/ 15 h 41"/>
                  <a:gd name="T26" fmla="*/ 86 w 105"/>
                  <a:gd name="T27" fmla="*/ 15 h 41"/>
                  <a:gd name="T28" fmla="*/ 68 w 105"/>
                  <a:gd name="T29" fmla="*/ 18 h 41"/>
                  <a:gd name="T30" fmla="*/ 52 w 105"/>
                  <a:gd name="T31" fmla="*/ 20 h 41"/>
                  <a:gd name="T32" fmla="*/ 38 w 105"/>
                  <a:gd name="T33" fmla="*/ 25 h 41"/>
                  <a:gd name="T34" fmla="*/ 27 w 105"/>
                  <a:gd name="T35" fmla="*/ 29 h 41"/>
                  <a:gd name="T36" fmla="*/ 23 w 105"/>
                  <a:gd name="T37" fmla="*/ 30 h 41"/>
                  <a:gd name="T38" fmla="*/ 20 w 105"/>
                  <a:gd name="T39" fmla="*/ 33 h 41"/>
                  <a:gd name="T40" fmla="*/ 18 w 105"/>
                  <a:gd name="T41" fmla="*/ 36 h 41"/>
                  <a:gd name="T42" fmla="*/ 16 w 105"/>
                  <a:gd name="T43" fmla="*/ 37 h 41"/>
                  <a:gd name="T44" fmla="*/ 16 w 105"/>
                  <a:gd name="T45" fmla="*/ 38 h 41"/>
                  <a:gd name="T46" fmla="*/ 15 w 105"/>
                  <a:gd name="T47" fmla="*/ 41 h 41"/>
                  <a:gd name="T48" fmla="*/ 0 w 105"/>
                  <a:gd name="T49"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 h="41">
                    <a:moveTo>
                      <a:pt x="0" y="38"/>
                    </a:moveTo>
                    <a:lnTo>
                      <a:pt x="1" y="34"/>
                    </a:lnTo>
                    <a:lnTo>
                      <a:pt x="4" y="29"/>
                    </a:lnTo>
                    <a:lnTo>
                      <a:pt x="7" y="25"/>
                    </a:lnTo>
                    <a:lnTo>
                      <a:pt x="11" y="20"/>
                    </a:lnTo>
                    <a:lnTo>
                      <a:pt x="15" y="18"/>
                    </a:lnTo>
                    <a:lnTo>
                      <a:pt x="22" y="15"/>
                    </a:lnTo>
                    <a:lnTo>
                      <a:pt x="34" y="9"/>
                    </a:lnTo>
                    <a:lnTo>
                      <a:pt x="49" y="5"/>
                    </a:lnTo>
                    <a:lnTo>
                      <a:pt x="66" y="3"/>
                    </a:lnTo>
                    <a:lnTo>
                      <a:pt x="85" y="0"/>
                    </a:lnTo>
                    <a:lnTo>
                      <a:pt x="105" y="0"/>
                    </a:lnTo>
                    <a:lnTo>
                      <a:pt x="105" y="15"/>
                    </a:lnTo>
                    <a:lnTo>
                      <a:pt x="86" y="15"/>
                    </a:lnTo>
                    <a:lnTo>
                      <a:pt x="68" y="18"/>
                    </a:lnTo>
                    <a:lnTo>
                      <a:pt x="52" y="20"/>
                    </a:lnTo>
                    <a:lnTo>
                      <a:pt x="38" y="25"/>
                    </a:lnTo>
                    <a:lnTo>
                      <a:pt x="27" y="29"/>
                    </a:lnTo>
                    <a:lnTo>
                      <a:pt x="23" y="30"/>
                    </a:lnTo>
                    <a:lnTo>
                      <a:pt x="20" y="33"/>
                    </a:lnTo>
                    <a:lnTo>
                      <a:pt x="18" y="36"/>
                    </a:lnTo>
                    <a:lnTo>
                      <a:pt x="16" y="37"/>
                    </a:lnTo>
                    <a:lnTo>
                      <a:pt x="16" y="38"/>
                    </a:lnTo>
                    <a:lnTo>
                      <a:pt x="15" y="41"/>
                    </a:lnTo>
                    <a:lnTo>
                      <a:pt x="0" y="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19" name="Freeform 639">
                <a:extLst>
                  <a:ext uri="{FF2B5EF4-FFF2-40B4-BE49-F238E27FC236}">
                    <a16:creationId xmlns:a16="http://schemas.microsoft.com/office/drawing/2014/main" id="{65DBE79B-B19D-4DAB-8F9A-732FF0332BC6}"/>
                  </a:ext>
                </a:extLst>
              </p:cNvPr>
              <p:cNvSpPr>
                <a:spLocks/>
              </p:cNvSpPr>
              <p:nvPr/>
            </p:nvSpPr>
            <p:spPr bwMode="auto">
              <a:xfrm>
                <a:off x="217" y="1821"/>
                <a:ext cx="15" cy="3"/>
              </a:xfrm>
              <a:custGeom>
                <a:avLst/>
                <a:gdLst>
                  <a:gd name="T0" fmla="*/ 0 w 15"/>
                  <a:gd name="T1" fmla="*/ 3 h 3"/>
                  <a:gd name="T2" fmla="*/ 0 w 15"/>
                  <a:gd name="T3" fmla="*/ 2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0" name="Freeform 640">
                <a:extLst>
                  <a:ext uri="{FF2B5EF4-FFF2-40B4-BE49-F238E27FC236}">
                    <a16:creationId xmlns:a16="http://schemas.microsoft.com/office/drawing/2014/main" id="{E108D54F-28BC-4B89-81E7-FAAA724BFED9}"/>
                  </a:ext>
                </a:extLst>
              </p:cNvPr>
              <p:cNvSpPr>
                <a:spLocks/>
              </p:cNvSpPr>
              <p:nvPr/>
            </p:nvSpPr>
            <p:spPr bwMode="auto">
              <a:xfrm>
                <a:off x="322" y="1783"/>
                <a:ext cx="84" cy="29"/>
              </a:xfrm>
              <a:custGeom>
                <a:avLst/>
                <a:gdLst>
                  <a:gd name="T0" fmla="*/ 0 w 84"/>
                  <a:gd name="T1" fmla="*/ 0 h 29"/>
                  <a:gd name="T2" fmla="*/ 13 w 84"/>
                  <a:gd name="T3" fmla="*/ 0 h 29"/>
                  <a:gd name="T4" fmla="*/ 25 w 84"/>
                  <a:gd name="T5" fmla="*/ 0 h 29"/>
                  <a:gd name="T6" fmla="*/ 47 w 84"/>
                  <a:gd name="T7" fmla="*/ 4 h 29"/>
                  <a:gd name="T8" fmla="*/ 58 w 84"/>
                  <a:gd name="T9" fmla="*/ 5 h 29"/>
                  <a:gd name="T10" fmla="*/ 68 w 84"/>
                  <a:gd name="T11" fmla="*/ 8 h 29"/>
                  <a:gd name="T12" fmla="*/ 76 w 84"/>
                  <a:gd name="T13" fmla="*/ 11 h 29"/>
                  <a:gd name="T14" fmla="*/ 84 w 84"/>
                  <a:gd name="T15" fmla="*/ 15 h 29"/>
                  <a:gd name="T16" fmla="*/ 77 w 84"/>
                  <a:gd name="T17" fmla="*/ 29 h 29"/>
                  <a:gd name="T18" fmla="*/ 70 w 84"/>
                  <a:gd name="T19" fmla="*/ 26 h 29"/>
                  <a:gd name="T20" fmla="*/ 62 w 84"/>
                  <a:gd name="T21" fmla="*/ 23 h 29"/>
                  <a:gd name="T22" fmla="*/ 54 w 84"/>
                  <a:gd name="T23" fmla="*/ 20 h 29"/>
                  <a:gd name="T24" fmla="*/ 44 w 84"/>
                  <a:gd name="T25" fmla="*/ 19 h 29"/>
                  <a:gd name="T26" fmla="*/ 24 w 84"/>
                  <a:gd name="T27" fmla="*/ 16 h 29"/>
                  <a:gd name="T28" fmla="*/ 11 w 84"/>
                  <a:gd name="T29" fmla="*/ 15 h 29"/>
                  <a:gd name="T30" fmla="*/ 0 w 84"/>
                  <a:gd name="T31" fmla="*/ 15 h 29"/>
                  <a:gd name="T32" fmla="*/ 0 w 84"/>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29">
                    <a:moveTo>
                      <a:pt x="0" y="0"/>
                    </a:moveTo>
                    <a:lnTo>
                      <a:pt x="13" y="0"/>
                    </a:lnTo>
                    <a:lnTo>
                      <a:pt x="25" y="0"/>
                    </a:lnTo>
                    <a:lnTo>
                      <a:pt x="47" y="4"/>
                    </a:lnTo>
                    <a:lnTo>
                      <a:pt x="58" y="5"/>
                    </a:lnTo>
                    <a:lnTo>
                      <a:pt x="68" y="8"/>
                    </a:lnTo>
                    <a:lnTo>
                      <a:pt x="76" y="11"/>
                    </a:lnTo>
                    <a:lnTo>
                      <a:pt x="84" y="15"/>
                    </a:lnTo>
                    <a:lnTo>
                      <a:pt x="77" y="29"/>
                    </a:lnTo>
                    <a:lnTo>
                      <a:pt x="70" y="26"/>
                    </a:lnTo>
                    <a:lnTo>
                      <a:pt x="62" y="23"/>
                    </a:lnTo>
                    <a:lnTo>
                      <a:pt x="54" y="20"/>
                    </a:lnTo>
                    <a:lnTo>
                      <a:pt x="44" y="19"/>
                    </a:lnTo>
                    <a:lnTo>
                      <a:pt x="24" y="16"/>
                    </a:lnTo>
                    <a:lnTo>
                      <a:pt x="11" y="15"/>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1" name="Freeform 641">
                <a:extLst>
                  <a:ext uri="{FF2B5EF4-FFF2-40B4-BE49-F238E27FC236}">
                    <a16:creationId xmlns:a16="http://schemas.microsoft.com/office/drawing/2014/main" id="{279F1B9F-6DE4-4224-BD6A-213E63638CF2}"/>
                  </a:ext>
                </a:extLst>
              </p:cNvPr>
              <p:cNvSpPr>
                <a:spLocks/>
              </p:cNvSpPr>
              <p:nvPr/>
            </p:nvSpPr>
            <p:spPr bwMode="auto">
              <a:xfrm>
                <a:off x="322" y="1783"/>
                <a:ext cx="0" cy="15"/>
              </a:xfrm>
              <a:custGeom>
                <a:avLst/>
                <a:gdLst>
                  <a:gd name="T0" fmla="*/ 0 h 15"/>
                  <a:gd name="T1" fmla="*/ 15 h 15"/>
                  <a:gd name="T2" fmla="*/ 0 h 15"/>
                </a:gdLst>
                <a:ahLst/>
                <a:cxnLst>
                  <a:cxn ang="0">
                    <a:pos x="0" y="T0"/>
                  </a:cxn>
                  <a:cxn ang="0">
                    <a:pos x="0" y="T1"/>
                  </a:cxn>
                  <a:cxn ang="0">
                    <a:pos x="0" y="T2"/>
                  </a:cxn>
                </a:cxnLst>
                <a:rect l="0" t="0" r="r" b="b"/>
                <a:pathLst>
                  <a:path h="15">
                    <a:moveTo>
                      <a:pt x="0" y="0"/>
                    </a:move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2" name="Freeform 642">
                <a:extLst>
                  <a:ext uri="{FF2B5EF4-FFF2-40B4-BE49-F238E27FC236}">
                    <a16:creationId xmlns:a16="http://schemas.microsoft.com/office/drawing/2014/main" id="{6556ABB7-58DD-4266-A563-DD0FBB9E66D9}"/>
                  </a:ext>
                </a:extLst>
              </p:cNvPr>
              <p:cNvSpPr>
                <a:spLocks/>
              </p:cNvSpPr>
              <p:nvPr/>
            </p:nvSpPr>
            <p:spPr bwMode="auto">
              <a:xfrm>
                <a:off x="399" y="1798"/>
                <a:ext cx="66" cy="70"/>
              </a:xfrm>
              <a:custGeom>
                <a:avLst/>
                <a:gdLst>
                  <a:gd name="T0" fmla="*/ 7 w 66"/>
                  <a:gd name="T1" fmla="*/ 0 h 70"/>
                  <a:gd name="T2" fmla="*/ 19 w 66"/>
                  <a:gd name="T3" fmla="*/ 5 h 70"/>
                  <a:gd name="T4" fmla="*/ 25 w 66"/>
                  <a:gd name="T5" fmla="*/ 8 h 70"/>
                  <a:gd name="T6" fmla="*/ 30 w 66"/>
                  <a:gd name="T7" fmla="*/ 12 h 70"/>
                  <a:gd name="T8" fmla="*/ 40 w 66"/>
                  <a:gd name="T9" fmla="*/ 19 h 70"/>
                  <a:gd name="T10" fmla="*/ 46 w 66"/>
                  <a:gd name="T11" fmla="*/ 25 h 70"/>
                  <a:gd name="T12" fmla="*/ 50 w 66"/>
                  <a:gd name="T13" fmla="*/ 29 h 70"/>
                  <a:gd name="T14" fmla="*/ 56 w 66"/>
                  <a:gd name="T15" fmla="*/ 37 h 70"/>
                  <a:gd name="T16" fmla="*/ 62 w 66"/>
                  <a:gd name="T17" fmla="*/ 47 h 70"/>
                  <a:gd name="T18" fmla="*/ 65 w 66"/>
                  <a:gd name="T19" fmla="*/ 58 h 70"/>
                  <a:gd name="T20" fmla="*/ 66 w 66"/>
                  <a:gd name="T21" fmla="*/ 63 h 70"/>
                  <a:gd name="T22" fmla="*/ 66 w 66"/>
                  <a:gd name="T23" fmla="*/ 69 h 70"/>
                  <a:gd name="T24" fmla="*/ 51 w 66"/>
                  <a:gd name="T25" fmla="*/ 70 h 70"/>
                  <a:gd name="T26" fmla="*/ 51 w 66"/>
                  <a:gd name="T27" fmla="*/ 65 h 70"/>
                  <a:gd name="T28" fmla="*/ 50 w 66"/>
                  <a:gd name="T29" fmla="*/ 62 h 70"/>
                  <a:gd name="T30" fmla="*/ 48 w 66"/>
                  <a:gd name="T31" fmla="*/ 54 h 70"/>
                  <a:gd name="T32" fmla="*/ 44 w 66"/>
                  <a:gd name="T33" fmla="*/ 45 h 70"/>
                  <a:gd name="T34" fmla="*/ 37 w 66"/>
                  <a:gd name="T35" fmla="*/ 38 h 70"/>
                  <a:gd name="T36" fmla="*/ 35 w 66"/>
                  <a:gd name="T37" fmla="*/ 34 h 70"/>
                  <a:gd name="T38" fmla="*/ 30 w 66"/>
                  <a:gd name="T39" fmla="*/ 32 h 70"/>
                  <a:gd name="T40" fmla="*/ 21 w 66"/>
                  <a:gd name="T41" fmla="*/ 25 h 70"/>
                  <a:gd name="T42" fmla="*/ 17 w 66"/>
                  <a:gd name="T43" fmla="*/ 22 h 70"/>
                  <a:gd name="T44" fmla="*/ 11 w 66"/>
                  <a:gd name="T45" fmla="*/ 19 h 70"/>
                  <a:gd name="T46" fmla="*/ 0 w 66"/>
                  <a:gd name="T47" fmla="*/ 14 h 70"/>
                  <a:gd name="T48" fmla="*/ 7 w 66"/>
                  <a:gd name="T4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70">
                    <a:moveTo>
                      <a:pt x="7" y="0"/>
                    </a:moveTo>
                    <a:lnTo>
                      <a:pt x="19" y="5"/>
                    </a:lnTo>
                    <a:lnTo>
                      <a:pt x="25" y="8"/>
                    </a:lnTo>
                    <a:lnTo>
                      <a:pt x="30" y="12"/>
                    </a:lnTo>
                    <a:lnTo>
                      <a:pt x="40" y="19"/>
                    </a:lnTo>
                    <a:lnTo>
                      <a:pt x="46" y="25"/>
                    </a:lnTo>
                    <a:lnTo>
                      <a:pt x="50" y="29"/>
                    </a:lnTo>
                    <a:lnTo>
                      <a:pt x="56" y="37"/>
                    </a:lnTo>
                    <a:lnTo>
                      <a:pt x="62" y="47"/>
                    </a:lnTo>
                    <a:lnTo>
                      <a:pt x="65" y="58"/>
                    </a:lnTo>
                    <a:lnTo>
                      <a:pt x="66" y="63"/>
                    </a:lnTo>
                    <a:lnTo>
                      <a:pt x="66" y="69"/>
                    </a:lnTo>
                    <a:lnTo>
                      <a:pt x="51" y="70"/>
                    </a:lnTo>
                    <a:lnTo>
                      <a:pt x="51" y="65"/>
                    </a:lnTo>
                    <a:lnTo>
                      <a:pt x="50" y="62"/>
                    </a:lnTo>
                    <a:lnTo>
                      <a:pt x="48" y="54"/>
                    </a:lnTo>
                    <a:lnTo>
                      <a:pt x="44" y="45"/>
                    </a:lnTo>
                    <a:lnTo>
                      <a:pt x="37" y="38"/>
                    </a:lnTo>
                    <a:lnTo>
                      <a:pt x="35" y="34"/>
                    </a:lnTo>
                    <a:lnTo>
                      <a:pt x="30" y="32"/>
                    </a:lnTo>
                    <a:lnTo>
                      <a:pt x="21" y="25"/>
                    </a:lnTo>
                    <a:lnTo>
                      <a:pt x="17" y="22"/>
                    </a:lnTo>
                    <a:lnTo>
                      <a:pt x="11" y="19"/>
                    </a:lnTo>
                    <a:lnTo>
                      <a:pt x="0"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3" name="Freeform 643">
                <a:extLst>
                  <a:ext uri="{FF2B5EF4-FFF2-40B4-BE49-F238E27FC236}">
                    <a16:creationId xmlns:a16="http://schemas.microsoft.com/office/drawing/2014/main" id="{110451A9-4D69-48D9-B083-B8B942E74825}"/>
                  </a:ext>
                </a:extLst>
              </p:cNvPr>
              <p:cNvSpPr>
                <a:spLocks/>
              </p:cNvSpPr>
              <p:nvPr/>
            </p:nvSpPr>
            <p:spPr bwMode="auto">
              <a:xfrm>
                <a:off x="399" y="1798"/>
                <a:ext cx="7" cy="14"/>
              </a:xfrm>
              <a:custGeom>
                <a:avLst/>
                <a:gdLst>
                  <a:gd name="T0" fmla="*/ 7 w 7"/>
                  <a:gd name="T1" fmla="*/ 0 h 14"/>
                  <a:gd name="T2" fmla="*/ 0 w 7"/>
                  <a:gd name="T3" fmla="*/ 14 h 14"/>
                  <a:gd name="T4" fmla="*/ 7 w 7"/>
                  <a:gd name="T5" fmla="*/ 0 h 14"/>
                </a:gdLst>
                <a:ahLst/>
                <a:cxnLst>
                  <a:cxn ang="0">
                    <a:pos x="T0" y="T1"/>
                  </a:cxn>
                  <a:cxn ang="0">
                    <a:pos x="T2" y="T3"/>
                  </a:cxn>
                  <a:cxn ang="0">
                    <a:pos x="T4" y="T5"/>
                  </a:cxn>
                </a:cxnLst>
                <a:rect l="0" t="0" r="r" b="b"/>
                <a:pathLst>
                  <a:path w="7" h="14">
                    <a:moveTo>
                      <a:pt x="7" y="0"/>
                    </a:moveTo>
                    <a:lnTo>
                      <a:pt x="0"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4" name="Freeform 644">
                <a:extLst>
                  <a:ext uri="{FF2B5EF4-FFF2-40B4-BE49-F238E27FC236}">
                    <a16:creationId xmlns:a16="http://schemas.microsoft.com/office/drawing/2014/main" id="{88BE7C5F-679F-484B-A8AD-7D4E48D018E2}"/>
                  </a:ext>
                </a:extLst>
              </p:cNvPr>
              <p:cNvSpPr>
                <a:spLocks/>
              </p:cNvSpPr>
              <p:nvPr/>
            </p:nvSpPr>
            <p:spPr bwMode="auto">
              <a:xfrm>
                <a:off x="407" y="1867"/>
                <a:ext cx="58" cy="67"/>
              </a:xfrm>
              <a:custGeom>
                <a:avLst/>
                <a:gdLst>
                  <a:gd name="T0" fmla="*/ 58 w 58"/>
                  <a:gd name="T1" fmla="*/ 1 h 67"/>
                  <a:gd name="T2" fmla="*/ 58 w 58"/>
                  <a:gd name="T3" fmla="*/ 11 h 67"/>
                  <a:gd name="T4" fmla="*/ 55 w 58"/>
                  <a:gd name="T5" fmla="*/ 20 h 67"/>
                  <a:gd name="T6" fmla="*/ 50 w 58"/>
                  <a:gd name="T7" fmla="*/ 30 h 67"/>
                  <a:gd name="T8" fmla="*/ 44 w 58"/>
                  <a:gd name="T9" fmla="*/ 38 h 67"/>
                  <a:gd name="T10" fmla="*/ 38 w 58"/>
                  <a:gd name="T11" fmla="*/ 47 h 67"/>
                  <a:gd name="T12" fmla="*/ 28 w 58"/>
                  <a:gd name="T13" fmla="*/ 53 h 67"/>
                  <a:gd name="T14" fmla="*/ 18 w 58"/>
                  <a:gd name="T15" fmla="*/ 60 h 67"/>
                  <a:gd name="T16" fmla="*/ 9 w 58"/>
                  <a:gd name="T17" fmla="*/ 67 h 67"/>
                  <a:gd name="T18" fmla="*/ 0 w 58"/>
                  <a:gd name="T19" fmla="*/ 53 h 67"/>
                  <a:gd name="T20" fmla="*/ 10 w 58"/>
                  <a:gd name="T21" fmla="*/ 48 h 67"/>
                  <a:gd name="T22" fmla="*/ 18 w 58"/>
                  <a:gd name="T23" fmla="*/ 42 h 67"/>
                  <a:gd name="T24" fmla="*/ 27 w 58"/>
                  <a:gd name="T25" fmla="*/ 35 h 67"/>
                  <a:gd name="T26" fmla="*/ 32 w 58"/>
                  <a:gd name="T27" fmla="*/ 29 h 67"/>
                  <a:gd name="T28" fmla="*/ 36 w 58"/>
                  <a:gd name="T29" fmla="*/ 22 h 67"/>
                  <a:gd name="T30" fmla="*/ 40 w 58"/>
                  <a:gd name="T31" fmla="*/ 15 h 67"/>
                  <a:gd name="T32" fmla="*/ 43 w 58"/>
                  <a:gd name="T33" fmla="*/ 8 h 67"/>
                  <a:gd name="T34" fmla="*/ 43 w 58"/>
                  <a:gd name="T35" fmla="*/ 0 h 67"/>
                  <a:gd name="T36" fmla="*/ 58 w 58"/>
                  <a:gd name="T3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67">
                    <a:moveTo>
                      <a:pt x="58" y="1"/>
                    </a:moveTo>
                    <a:lnTo>
                      <a:pt x="58" y="11"/>
                    </a:lnTo>
                    <a:lnTo>
                      <a:pt x="55" y="20"/>
                    </a:lnTo>
                    <a:lnTo>
                      <a:pt x="50" y="30"/>
                    </a:lnTo>
                    <a:lnTo>
                      <a:pt x="44" y="38"/>
                    </a:lnTo>
                    <a:lnTo>
                      <a:pt x="38" y="47"/>
                    </a:lnTo>
                    <a:lnTo>
                      <a:pt x="28" y="53"/>
                    </a:lnTo>
                    <a:lnTo>
                      <a:pt x="18" y="60"/>
                    </a:lnTo>
                    <a:lnTo>
                      <a:pt x="9" y="67"/>
                    </a:lnTo>
                    <a:lnTo>
                      <a:pt x="0" y="53"/>
                    </a:lnTo>
                    <a:lnTo>
                      <a:pt x="10" y="48"/>
                    </a:lnTo>
                    <a:lnTo>
                      <a:pt x="18" y="42"/>
                    </a:lnTo>
                    <a:lnTo>
                      <a:pt x="27" y="35"/>
                    </a:lnTo>
                    <a:lnTo>
                      <a:pt x="32" y="29"/>
                    </a:lnTo>
                    <a:lnTo>
                      <a:pt x="36" y="22"/>
                    </a:lnTo>
                    <a:lnTo>
                      <a:pt x="40" y="15"/>
                    </a:lnTo>
                    <a:lnTo>
                      <a:pt x="43" y="8"/>
                    </a:lnTo>
                    <a:lnTo>
                      <a:pt x="43" y="0"/>
                    </a:lnTo>
                    <a:lnTo>
                      <a:pt x="58"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5" name="Freeform 645">
                <a:extLst>
                  <a:ext uri="{FF2B5EF4-FFF2-40B4-BE49-F238E27FC236}">
                    <a16:creationId xmlns:a16="http://schemas.microsoft.com/office/drawing/2014/main" id="{54659C66-AF63-4A1D-978A-49E2BD5D5627}"/>
                  </a:ext>
                </a:extLst>
              </p:cNvPr>
              <p:cNvSpPr>
                <a:spLocks/>
              </p:cNvSpPr>
              <p:nvPr/>
            </p:nvSpPr>
            <p:spPr bwMode="auto">
              <a:xfrm>
                <a:off x="450" y="1867"/>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6" name="Freeform 646">
                <a:extLst>
                  <a:ext uri="{FF2B5EF4-FFF2-40B4-BE49-F238E27FC236}">
                    <a16:creationId xmlns:a16="http://schemas.microsoft.com/office/drawing/2014/main" id="{A4ED6982-6C91-4103-BD30-7C54BEB129FE}"/>
                  </a:ext>
                </a:extLst>
              </p:cNvPr>
              <p:cNvSpPr>
                <a:spLocks/>
              </p:cNvSpPr>
              <p:nvPr/>
            </p:nvSpPr>
            <p:spPr bwMode="auto">
              <a:xfrm>
                <a:off x="322" y="1920"/>
                <a:ext cx="94" cy="33"/>
              </a:xfrm>
              <a:custGeom>
                <a:avLst/>
                <a:gdLst>
                  <a:gd name="T0" fmla="*/ 94 w 94"/>
                  <a:gd name="T1" fmla="*/ 14 h 33"/>
                  <a:gd name="T2" fmla="*/ 85 w 94"/>
                  <a:gd name="T3" fmla="*/ 17 h 33"/>
                  <a:gd name="T4" fmla="*/ 77 w 94"/>
                  <a:gd name="T5" fmla="*/ 21 h 33"/>
                  <a:gd name="T6" fmla="*/ 66 w 94"/>
                  <a:gd name="T7" fmla="*/ 25 h 33"/>
                  <a:gd name="T8" fmla="*/ 54 w 94"/>
                  <a:gd name="T9" fmla="*/ 28 h 33"/>
                  <a:gd name="T10" fmla="*/ 42 w 94"/>
                  <a:gd name="T11" fmla="*/ 29 h 33"/>
                  <a:gd name="T12" fmla="*/ 29 w 94"/>
                  <a:gd name="T13" fmla="*/ 32 h 33"/>
                  <a:gd name="T14" fmla="*/ 14 w 94"/>
                  <a:gd name="T15" fmla="*/ 33 h 33"/>
                  <a:gd name="T16" fmla="*/ 0 w 94"/>
                  <a:gd name="T17" fmla="*/ 33 h 33"/>
                  <a:gd name="T18" fmla="*/ 0 w 94"/>
                  <a:gd name="T19" fmla="*/ 18 h 33"/>
                  <a:gd name="T20" fmla="*/ 13 w 94"/>
                  <a:gd name="T21" fmla="*/ 18 h 33"/>
                  <a:gd name="T22" fmla="*/ 26 w 94"/>
                  <a:gd name="T23" fmla="*/ 17 h 33"/>
                  <a:gd name="T24" fmla="*/ 39 w 94"/>
                  <a:gd name="T25" fmla="*/ 14 h 33"/>
                  <a:gd name="T26" fmla="*/ 51 w 94"/>
                  <a:gd name="T27" fmla="*/ 13 h 33"/>
                  <a:gd name="T28" fmla="*/ 62 w 94"/>
                  <a:gd name="T29" fmla="*/ 10 h 33"/>
                  <a:gd name="T30" fmla="*/ 72 w 94"/>
                  <a:gd name="T31" fmla="*/ 7 h 33"/>
                  <a:gd name="T32" fmla="*/ 79 w 94"/>
                  <a:gd name="T33" fmla="*/ 3 h 33"/>
                  <a:gd name="T34" fmla="*/ 85 w 94"/>
                  <a:gd name="T35" fmla="*/ 0 h 33"/>
                  <a:gd name="T36" fmla="*/ 94 w 94"/>
                  <a:gd name="T37" fmla="*/ 1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33">
                    <a:moveTo>
                      <a:pt x="94" y="14"/>
                    </a:moveTo>
                    <a:lnTo>
                      <a:pt x="85" y="17"/>
                    </a:lnTo>
                    <a:lnTo>
                      <a:pt x="77" y="21"/>
                    </a:lnTo>
                    <a:lnTo>
                      <a:pt x="66" y="25"/>
                    </a:lnTo>
                    <a:lnTo>
                      <a:pt x="54" y="28"/>
                    </a:lnTo>
                    <a:lnTo>
                      <a:pt x="42" y="29"/>
                    </a:lnTo>
                    <a:lnTo>
                      <a:pt x="29" y="32"/>
                    </a:lnTo>
                    <a:lnTo>
                      <a:pt x="14" y="33"/>
                    </a:lnTo>
                    <a:lnTo>
                      <a:pt x="0" y="33"/>
                    </a:lnTo>
                    <a:lnTo>
                      <a:pt x="0" y="18"/>
                    </a:lnTo>
                    <a:lnTo>
                      <a:pt x="13" y="18"/>
                    </a:lnTo>
                    <a:lnTo>
                      <a:pt x="26" y="17"/>
                    </a:lnTo>
                    <a:lnTo>
                      <a:pt x="39" y="14"/>
                    </a:lnTo>
                    <a:lnTo>
                      <a:pt x="51" y="13"/>
                    </a:lnTo>
                    <a:lnTo>
                      <a:pt x="62" y="10"/>
                    </a:lnTo>
                    <a:lnTo>
                      <a:pt x="72" y="7"/>
                    </a:lnTo>
                    <a:lnTo>
                      <a:pt x="79" y="3"/>
                    </a:lnTo>
                    <a:lnTo>
                      <a:pt x="85" y="0"/>
                    </a:lnTo>
                    <a:lnTo>
                      <a:pt x="94"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7" name="Freeform 647">
                <a:extLst>
                  <a:ext uri="{FF2B5EF4-FFF2-40B4-BE49-F238E27FC236}">
                    <a16:creationId xmlns:a16="http://schemas.microsoft.com/office/drawing/2014/main" id="{BD8CF1E6-8511-4884-B841-A8D13DF2F569}"/>
                  </a:ext>
                </a:extLst>
              </p:cNvPr>
              <p:cNvSpPr>
                <a:spLocks/>
              </p:cNvSpPr>
              <p:nvPr/>
            </p:nvSpPr>
            <p:spPr bwMode="auto">
              <a:xfrm>
                <a:off x="407" y="1920"/>
                <a:ext cx="9" cy="14"/>
              </a:xfrm>
              <a:custGeom>
                <a:avLst/>
                <a:gdLst>
                  <a:gd name="T0" fmla="*/ 9 w 9"/>
                  <a:gd name="T1" fmla="*/ 14 h 14"/>
                  <a:gd name="T2" fmla="*/ 0 w 9"/>
                  <a:gd name="T3" fmla="*/ 0 h 14"/>
                  <a:gd name="T4" fmla="*/ 9 w 9"/>
                  <a:gd name="T5" fmla="*/ 14 h 14"/>
                </a:gdLst>
                <a:ahLst/>
                <a:cxnLst>
                  <a:cxn ang="0">
                    <a:pos x="T0" y="T1"/>
                  </a:cxn>
                  <a:cxn ang="0">
                    <a:pos x="T2" y="T3"/>
                  </a:cxn>
                  <a:cxn ang="0">
                    <a:pos x="T4" y="T5"/>
                  </a:cxn>
                </a:cxnLst>
                <a:rect l="0" t="0" r="r" b="b"/>
                <a:pathLst>
                  <a:path w="9" h="14">
                    <a:moveTo>
                      <a:pt x="9" y="14"/>
                    </a:moveTo>
                    <a:lnTo>
                      <a:pt x="0" y="0"/>
                    </a:lnTo>
                    <a:lnTo>
                      <a:pt x="9"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8" name="Freeform 648">
                <a:extLst>
                  <a:ext uri="{FF2B5EF4-FFF2-40B4-BE49-F238E27FC236}">
                    <a16:creationId xmlns:a16="http://schemas.microsoft.com/office/drawing/2014/main" id="{F701F791-02FC-4FB8-9E21-3E8563FA850A}"/>
                  </a:ext>
                </a:extLst>
              </p:cNvPr>
              <p:cNvSpPr>
                <a:spLocks/>
              </p:cNvSpPr>
              <p:nvPr/>
            </p:nvSpPr>
            <p:spPr bwMode="auto">
              <a:xfrm>
                <a:off x="217" y="1912"/>
                <a:ext cx="105" cy="41"/>
              </a:xfrm>
              <a:custGeom>
                <a:avLst/>
                <a:gdLst>
                  <a:gd name="T0" fmla="*/ 105 w 105"/>
                  <a:gd name="T1" fmla="*/ 41 h 41"/>
                  <a:gd name="T2" fmla="*/ 85 w 105"/>
                  <a:gd name="T3" fmla="*/ 40 h 41"/>
                  <a:gd name="T4" fmla="*/ 75 w 105"/>
                  <a:gd name="T5" fmla="*/ 40 h 41"/>
                  <a:gd name="T6" fmla="*/ 66 w 105"/>
                  <a:gd name="T7" fmla="*/ 39 h 41"/>
                  <a:gd name="T8" fmla="*/ 57 w 105"/>
                  <a:gd name="T9" fmla="*/ 37 h 41"/>
                  <a:gd name="T10" fmla="*/ 49 w 105"/>
                  <a:gd name="T11" fmla="*/ 36 h 41"/>
                  <a:gd name="T12" fmla="*/ 41 w 105"/>
                  <a:gd name="T13" fmla="*/ 33 h 41"/>
                  <a:gd name="T14" fmla="*/ 34 w 105"/>
                  <a:gd name="T15" fmla="*/ 32 h 41"/>
                  <a:gd name="T16" fmla="*/ 22 w 105"/>
                  <a:gd name="T17" fmla="*/ 26 h 41"/>
                  <a:gd name="T18" fmla="*/ 15 w 105"/>
                  <a:gd name="T19" fmla="*/ 24 h 41"/>
                  <a:gd name="T20" fmla="*/ 11 w 105"/>
                  <a:gd name="T21" fmla="*/ 19 h 41"/>
                  <a:gd name="T22" fmla="*/ 7 w 105"/>
                  <a:gd name="T23" fmla="*/ 17 h 41"/>
                  <a:gd name="T24" fmla="*/ 4 w 105"/>
                  <a:gd name="T25" fmla="*/ 11 h 41"/>
                  <a:gd name="T26" fmla="*/ 1 w 105"/>
                  <a:gd name="T27" fmla="*/ 7 h 41"/>
                  <a:gd name="T28" fmla="*/ 0 w 105"/>
                  <a:gd name="T29" fmla="*/ 3 h 41"/>
                  <a:gd name="T30" fmla="*/ 15 w 105"/>
                  <a:gd name="T31" fmla="*/ 0 h 41"/>
                  <a:gd name="T32" fmla="*/ 16 w 105"/>
                  <a:gd name="T33" fmla="*/ 3 h 41"/>
                  <a:gd name="T34" fmla="*/ 16 w 105"/>
                  <a:gd name="T35" fmla="*/ 3 h 41"/>
                  <a:gd name="T36" fmla="*/ 18 w 105"/>
                  <a:gd name="T37" fmla="*/ 6 h 41"/>
                  <a:gd name="T38" fmla="*/ 20 w 105"/>
                  <a:gd name="T39" fmla="*/ 8 h 41"/>
                  <a:gd name="T40" fmla="*/ 23 w 105"/>
                  <a:gd name="T41" fmla="*/ 10 h 41"/>
                  <a:gd name="T42" fmla="*/ 27 w 105"/>
                  <a:gd name="T43" fmla="*/ 13 h 41"/>
                  <a:gd name="T44" fmla="*/ 40 w 105"/>
                  <a:gd name="T45" fmla="*/ 17 h 41"/>
                  <a:gd name="T46" fmla="*/ 45 w 105"/>
                  <a:gd name="T47" fmla="*/ 19 h 41"/>
                  <a:gd name="T48" fmla="*/ 52 w 105"/>
                  <a:gd name="T49" fmla="*/ 21 h 41"/>
                  <a:gd name="T50" fmla="*/ 60 w 105"/>
                  <a:gd name="T51" fmla="*/ 22 h 41"/>
                  <a:gd name="T52" fmla="*/ 68 w 105"/>
                  <a:gd name="T53" fmla="*/ 24 h 41"/>
                  <a:gd name="T54" fmla="*/ 77 w 105"/>
                  <a:gd name="T55" fmla="*/ 25 h 41"/>
                  <a:gd name="T56" fmla="*/ 86 w 105"/>
                  <a:gd name="T57" fmla="*/ 25 h 41"/>
                  <a:gd name="T58" fmla="*/ 105 w 105"/>
                  <a:gd name="T59" fmla="*/ 26 h 41"/>
                  <a:gd name="T60" fmla="*/ 105 w 105"/>
                  <a:gd name="T6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41">
                    <a:moveTo>
                      <a:pt x="105" y="41"/>
                    </a:moveTo>
                    <a:lnTo>
                      <a:pt x="85" y="40"/>
                    </a:lnTo>
                    <a:lnTo>
                      <a:pt x="75" y="40"/>
                    </a:lnTo>
                    <a:lnTo>
                      <a:pt x="66" y="39"/>
                    </a:lnTo>
                    <a:lnTo>
                      <a:pt x="57" y="37"/>
                    </a:lnTo>
                    <a:lnTo>
                      <a:pt x="49" y="36"/>
                    </a:lnTo>
                    <a:lnTo>
                      <a:pt x="41" y="33"/>
                    </a:lnTo>
                    <a:lnTo>
                      <a:pt x="34" y="32"/>
                    </a:lnTo>
                    <a:lnTo>
                      <a:pt x="22" y="26"/>
                    </a:lnTo>
                    <a:lnTo>
                      <a:pt x="15" y="24"/>
                    </a:lnTo>
                    <a:lnTo>
                      <a:pt x="11" y="19"/>
                    </a:lnTo>
                    <a:lnTo>
                      <a:pt x="7" y="17"/>
                    </a:lnTo>
                    <a:lnTo>
                      <a:pt x="4" y="11"/>
                    </a:lnTo>
                    <a:lnTo>
                      <a:pt x="1" y="7"/>
                    </a:lnTo>
                    <a:lnTo>
                      <a:pt x="0" y="3"/>
                    </a:lnTo>
                    <a:lnTo>
                      <a:pt x="15" y="0"/>
                    </a:lnTo>
                    <a:lnTo>
                      <a:pt x="16" y="3"/>
                    </a:lnTo>
                    <a:lnTo>
                      <a:pt x="16" y="3"/>
                    </a:lnTo>
                    <a:lnTo>
                      <a:pt x="18" y="6"/>
                    </a:lnTo>
                    <a:lnTo>
                      <a:pt x="20" y="8"/>
                    </a:lnTo>
                    <a:lnTo>
                      <a:pt x="23" y="10"/>
                    </a:lnTo>
                    <a:lnTo>
                      <a:pt x="27" y="13"/>
                    </a:lnTo>
                    <a:lnTo>
                      <a:pt x="40" y="17"/>
                    </a:lnTo>
                    <a:lnTo>
                      <a:pt x="45" y="19"/>
                    </a:lnTo>
                    <a:lnTo>
                      <a:pt x="52" y="21"/>
                    </a:lnTo>
                    <a:lnTo>
                      <a:pt x="60" y="22"/>
                    </a:lnTo>
                    <a:lnTo>
                      <a:pt x="68" y="24"/>
                    </a:lnTo>
                    <a:lnTo>
                      <a:pt x="77" y="25"/>
                    </a:lnTo>
                    <a:lnTo>
                      <a:pt x="86" y="25"/>
                    </a:lnTo>
                    <a:lnTo>
                      <a:pt x="105" y="26"/>
                    </a:lnTo>
                    <a:lnTo>
                      <a:pt x="105" y="4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29" name="Freeform 649">
                <a:extLst>
                  <a:ext uri="{FF2B5EF4-FFF2-40B4-BE49-F238E27FC236}">
                    <a16:creationId xmlns:a16="http://schemas.microsoft.com/office/drawing/2014/main" id="{62544471-C417-4F35-BE80-5E220275F799}"/>
                  </a:ext>
                </a:extLst>
              </p:cNvPr>
              <p:cNvSpPr>
                <a:spLocks/>
              </p:cNvSpPr>
              <p:nvPr/>
            </p:nvSpPr>
            <p:spPr bwMode="auto">
              <a:xfrm>
                <a:off x="322" y="1938"/>
                <a:ext cx="0" cy="15"/>
              </a:xfrm>
              <a:custGeom>
                <a:avLst/>
                <a:gdLst>
                  <a:gd name="T0" fmla="*/ 15 h 15"/>
                  <a:gd name="T1" fmla="*/ 0 h 15"/>
                  <a:gd name="T2" fmla="*/ 15 h 15"/>
                </a:gdLst>
                <a:ahLst/>
                <a:cxnLst>
                  <a:cxn ang="0">
                    <a:pos x="0" y="T0"/>
                  </a:cxn>
                  <a:cxn ang="0">
                    <a:pos x="0" y="T1"/>
                  </a:cxn>
                  <a:cxn ang="0">
                    <a:pos x="0" y="T2"/>
                  </a:cxn>
                </a:cxnLst>
                <a:rect l="0" t="0" r="r" b="b"/>
                <a:pathLst>
                  <a:path h="15">
                    <a:moveTo>
                      <a:pt x="0" y="15"/>
                    </a:moveTo>
                    <a:lnTo>
                      <a:pt x="0" y="0"/>
                    </a:lnTo>
                    <a:lnTo>
                      <a:pt x="0"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0" name="Freeform 650">
                <a:extLst>
                  <a:ext uri="{FF2B5EF4-FFF2-40B4-BE49-F238E27FC236}">
                    <a16:creationId xmlns:a16="http://schemas.microsoft.com/office/drawing/2014/main" id="{92797A92-F87B-45D7-B5F3-ADDBD3723120}"/>
                  </a:ext>
                </a:extLst>
              </p:cNvPr>
              <p:cNvSpPr>
                <a:spLocks/>
              </p:cNvSpPr>
              <p:nvPr/>
            </p:nvSpPr>
            <p:spPr bwMode="auto">
              <a:xfrm>
                <a:off x="217" y="1872"/>
                <a:ext cx="105" cy="43"/>
              </a:xfrm>
              <a:custGeom>
                <a:avLst/>
                <a:gdLst>
                  <a:gd name="T0" fmla="*/ 0 w 105"/>
                  <a:gd name="T1" fmla="*/ 40 h 43"/>
                  <a:gd name="T2" fmla="*/ 1 w 105"/>
                  <a:gd name="T3" fmla="*/ 36 h 43"/>
                  <a:gd name="T4" fmla="*/ 4 w 105"/>
                  <a:gd name="T5" fmla="*/ 30 h 43"/>
                  <a:gd name="T6" fmla="*/ 7 w 105"/>
                  <a:gd name="T7" fmla="*/ 26 h 43"/>
                  <a:gd name="T8" fmla="*/ 11 w 105"/>
                  <a:gd name="T9" fmla="*/ 22 h 43"/>
                  <a:gd name="T10" fmla="*/ 15 w 105"/>
                  <a:gd name="T11" fmla="*/ 19 h 43"/>
                  <a:gd name="T12" fmla="*/ 22 w 105"/>
                  <a:gd name="T13" fmla="*/ 15 h 43"/>
                  <a:gd name="T14" fmla="*/ 34 w 105"/>
                  <a:gd name="T15" fmla="*/ 11 h 43"/>
                  <a:gd name="T16" fmla="*/ 49 w 105"/>
                  <a:gd name="T17" fmla="*/ 6 h 43"/>
                  <a:gd name="T18" fmla="*/ 66 w 105"/>
                  <a:gd name="T19" fmla="*/ 3 h 43"/>
                  <a:gd name="T20" fmla="*/ 85 w 105"/>
                  <a:gd name="T21" fmla="*/ 2 h 43"/>
                  <a:gd name="T22" fmla="*/ 105 w 105"/>
                  <a:gd name="T23" fmla="*/ 0 h 43"/>
                  <a:gd name="T24" fmla="*/ 105 w 105"/>
                  <a:gd name="T25" fmla="*/ 17 h 43"/>
                  <a:gd name="T26" fmla="*/ 86 w 105"/>
                  <a:gd name="T27" fmla="*/ 17 h 43"/>
                  <a:gd name="T28" fmla="*/ 68 w 105"/>
                  <a:gd name="T29" fmla="*/ 18 h 43"/>
                  <a:gd name="T30" fmla="*/ 52 w 105"/>
                  <a:gd name="T31" fmla="*/ 21 h 43"/>
                  <a:gd name="T32" fmla="*/ 38 w 105"/>
                  <a:gd name="T33" fmla="*/ 25 h 43"/>
                  <a:gd name="T34" fmla="*/ 27 w 105"/>
                  <a:gd name="T35" fmla="*/ 30 h 43"/>
                  <a:gd name="T36" fmla="*/ 23 w 105"/>
                  <a:gd name="T37" fmla="*/ 32 h 43"/>
                  <a:gd name="T38" fmla="*/ 20 w 105"/>
                  <a:gd name="T39" fmla="*/ 35 h 43"/>
                  <a:gd name="T40" fmla="*/ 18 w 105"/>
                  <a:gd name="T41" fmla="*/ 37 h 43"/>
                  <a:gd name="T42" fmla="*/ 16 w 105"/>
                  <a:gd name="T43" fmla="*/ 39 h 43"/>
                  <a:gd name="T44" fmla="*/ 16 w 105"/>
                  <a:gd name="T45" fmla="*/ 40 h 43"/>
                  <a:gd name="T46" fmla="*/ 15 w 105"/>
                  <a:gd name="T47" fmla="*/ 43 h 43"/>
                  <a:gd name="T48" fmla="*/ 0 w 105"/>
                  <a:gd name="T49" fmla="*/ 4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 h="43">
                    <a:moveTo>
                      <a:pt x="0" y="40"/>
                    </a:moveTo>
                    <a:lnTo>
                      <a:pt x="1" y="36"/>
                    </a:lnTo>
                    <a:lnTo>
                      <a:pt x="4" y="30"/>
                    </a:lnTo>
                    <a:lnTo>
                      <a:pt x="7" y="26"/>
                    </a:lnTo>
                    <a:lnTo>
                      <a:pt x="11" y="22"/>
                    </a:lnTo>
                    <a:lnTo>
                      <a:pt x="15" y="19"/>
                    </a:lnTo>
                    <a:lnTo>
                      <a:pt x="22" y="15"/>
                    </a:lnTo>
                    <a:lnTo>
                      <a:pt x="34" y="11"/>
                    </a:lnTo>
                    <a:lnTo>
                      <a:pt x="49" y="6"/>
                    </a:lnTo>
                    <a:lnTo>
                      <a:pt x="66" y="3"/>
                    </a:lnTo>
                    <a:lnTo>
                      <a:pt x="85" y="2"/>
                    </a:lnTo>
                    <a:lnTo>
                      <a:pt x="105" y="0"/>
                    </a:lnTo>
                    <a:lnTo>
                      <a:pt x="105" y="17"/>
                    </a:lnTo>
                    <a:lnTo>
                      <a:pt x="86" y="17"/>
                    </a:lnTo>
                    <a:lnTo>
                      <a:pt x="68" y="18"/>
                    </a:lnTo>
                    <a:lnTo>
                      <a:pt x="52" y="21"/>
                    </a:lnTo>
                    <a:lnTo>
                      <a:pt x="38" y="25"/>
                    </a:lnTo>
                    <a:lnTo>
                      <a:pt x="27" y="30"/>
                    </a:lnTo>
                    <a:lnTo>
                      <a:pt x="23" y="32"/>
                    </a:lnTo>
                    <a:lnTo>
                      <a:pt x="20" y="35"/>
                    </a:lnTo>
                    <a:lnTo>
                      <a:pt x="18" y="37"/>
                    </a:lnTo>
                    <a:lnTo>
                      <a:pt x="16" y="39"/>
                    </a:lnTo>
                    <a:lnTo>
                      <a:pt x="16" y="40"/>
                    </a:lnTo>
                    <a:lnTo>
                      <a:pt x="15" y="43"/>
                    </a:lnTo>
                    <a:lnTo>
                      <a:pt x="0" y="4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1" name="Freeform 651">
                <a:extLst>
                  <a:ext uri="{FF2B5EF4-FFF2-40B4-BE49-F238E27FC236}">
                    <a16:creationId xmlns:a16="http://schemas.microsoft.com/office/drawing/2014/main" id="{E2F3E782-D7EA-4299-B911-976938A7DF80}"/>
                  </a:ext>
                </a:extLst>
              </p:cNvPr>
              <p:cNvSpPr>
                <a:spLocks/>
              </p:cNvSpPr>
              <p:nvPr/>
            </p:nvSpPr>
            <p:spPr bwMode="auto">
              <a:xfrm>
                <a:off x="217" y="1912"/>
                <a:ext cx="15" cy="3"/>
              </a:xfrm>
              <a:custGeom>
                <a:avLst/>
                <a:gdLst>
                  <a:gd name="T0" fmla="*/ 0 w 15"/>
                  <a:gd name="T1" fmla="*/ 3 h 3"/>
                  <a:gd name="T2" fmla="*/ 0 w 15"/>
                  <a:gd name="T3" fmla="*/ 2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2" name="Freeform 652">
                <a:extLst>
                  <a:ext uri="{FF2B5EF4-FFF2-40B4-BE49-F238E27FC236}">
                    <a16:creationId xmlns:a16="http://schemas.microsoft.com/office/drawing/2014/main" id="{AEDBD343-0611-46ED-AF59-B53A4B7FD044}"/>
                  </a:ext>
                </a:extLst>
              </p:cNvPr>
              <p:cNvSpPr>
                <a:spLocks/>
              </p:cNvSpPr>
              <p:nvPr/>
            </p:nvSpPr>
            <p:spPr bwMode="auto">
              <a:xfrm>
                <a:off x="322" y="1872"/>
                <a:ext cx="77" cy="26"/>
              </a:xfrm>
              <a:custGeom>
                <a:avLst/>
                <a:gdLst>
                  <a:gd name="T0" fmla="*/ 0 w 77"/>
                  <a:gd name="T1" fmla="*/ 0 h 26"/>
                  <a:gd name="T2" fmla="*/ 22 w 77"/>
                  <a:gd name="T3" fmla="*/ 2 h 26"/>
                  <a:gd name="T4" fmla="*/ 33 w 77"/>
                  <a:gd name="T5" fmla="*/ 2 h 26"/>
                  <a:gd name="T6" fmla="*/ 43 w 77"/>
                  <a:gd name="T7" fmla="*/ 3 h 26"/>
                  <a:gd name="T8" fmla="*/ 61 w 77"/>
                  <a:gd name="T9" fmla="*/ 7 h 26"/>
                  <a:gd name="T10" fmla="*/ 70 w 77"/>
                  <a:gd name="T11" fmla="*/ 10 h 26"/>
                  <a:gd name="T12" fmla="*/ 77 w 77"/>
                  <a:gd name="T13" fmla="*/ 13 h 26"/>
                  <a:gd name="T14" fmla="*/ 72 w 77"/>
                  <a:gd name="T15" fmla="*/ 26 h 26"/>
                  <a:gd name="T16" fmla="*/ 65 w 77"/>
                  <a:gd name="T17" fmla="*/ 25 h 26"/>
                  <a:gd name="T18" fmla="*/ 58 w 77"/>
                  <a:gd name="T19" fmla="*/ 22 h 26"/>
                  <a:gd name="T20" fmla="*/ 40 w 77"/>
                  <a:gd name="T21" fmla="*/ 18 h 26"/>
                  <a:gd name="T22" fmla="*/ 32 w 77"/>
                  <a:gd name="T23" fmla="*/ 18 h 26"/>
                  <a:gd name="T24" fmla="*/ 22 w 77"/>
                  <a:gd name="T25" fmla="*/ 17 h 26"/>
                  <a:gd name="T26" fmla="*/ 0 w 77"/>
                  <a:gd name="T27" fmla="*/ 17 h 26"/>
                  <a:gd name="T28" fmla="*/ 0 w 77"/>
                  <a:gd name="T2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7" h="26">
                    <a:moveTo>
                      <a:pt x="0" y="0"/>
                    </a:moveTo>
                    <a:lnTo>
                      <a:pt x="22" y="2"/>
                    </a:lnTo>
                    <a:lnTo>
                      <a:pt x="33" y="2"/>
                    </a:lnTo>
                    <a:lnTo>
                      <a:pt x="43" y="3"/>
                    </a:lnTo>
                    <a:lnTo>
                      <a:pt x="61" y="7"/>
                    </a:lnTo>
                    <a:lnTo>
                      <a:pt x="70" y="10"/>
                    </a:lnTo>
                    <a:lnTo>
                      <a:pt x="77" y="13"/>
                    </a:lnTo>
                    <a:lnTo>
                      <a:pt x="72" y="26"/>
                    </a:lnTo>
                    <a:lnTo>
                      <a:pt x="65" y="25"/>
                    </a:lnTo>
                    <a:lnTo>
                      <a:pt x="58" y="22"/>
                    </a:lnTo>
                    <a:lnTo>
                      <a:pt x="40" y="18"/>
                    </a:lnTo>
                    <a:lnTo>
                      <a:pt x="32" y="18"/>
                    </a:lnTo>
                    <a:lnTo>
                      <a:pt x="22" y="17"/>
                    </a:lnTo>
                    <a:lnTo>
                      <a:pt x="0" y="17"/>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3" name="Freeform 653">
                <a:extLst>
                  <a:ext uri="{FF2B5EF4-FFF2-40B4-BE49-F238E27FC236}">
                    <a16:creationId xmlns:a16="http://schemas.microsoft.com/office/drawing/2014/main" id="{47DCD161-9D5B-4647-8F81-AFC6EC243680}"/>
                  </a:ext>
                </a:extLst>
              </p:cNvPr>
              <p:cNvSpPr>
                <a:spLocks/>
              </p:cNvSpPr>
              <p:nvPr/>
            </p:nvSpPr>
            <p:spPr bwMode="auto">
              <a:xfrm>
                <a:off x="322" y="1872"/>
                <a:ext cx="0" cy="17"/>
              </a:xfrm>
              <a:custGeom>
                <a:avLst/>
                <a:gdLst>
                  <a:gd name="T0" fmla="*/ 0 h 17"/>
                  <a:gd name="T1" fmla="*/ 17 h 17"/>
                  <a:gd name="T2" fmla="*/ 0 h 17"/>
                </a:gdLst>
                <a:ahLst/>
                <a:cxnLst>
                  <a:cxn ang="0">
                    <a:pos x="0" y="T0"/>
                  </a:cxn>
                  <a:cxn ang="0">
                    <a:pos x="0" y="T1"/>
                  </a:cxn>
                  <a:cxn ang="0">
                    <a:pos x="0" y="T2"/>
                  </a:cxn>
                </a:cxnLst>
                <a:rect l="0" t="0" r="r" b="b"/>
                <a:pathLst>
                  <a:path h="17">
                    <a:moveTo>
                      <a:pt x="0" y="0"/>
                    </a:moveTo>
                    <a:lnTo>
                      <a:pt x="0" y="17"/>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4" name="Freeform 654">
                <a:extLst>
                  <a:ext uri="{FF2B5EF4-FFF2-40B4-BE49-F238E27FC236}">
                    <a16:creationId xmlns:a16="http://schemas.microsoft.com/office/drawing/2014/main" id="{9DDC079C-C6EF-4236-9881-424CBA6E1CA7}"/>
                  </a:ext>
                </a:extLst>
              </p:cNvPr>
              <p:cNvSpPr>
                <a:spLocks/>
              </p:cNvSpPr>
              <p:nvPr/>
            </p:nvSpPr>
            <p:spPr bwMode="auto">
              <a:xfrm>
                <a:off x="394" y="1885"/>
                <a:ext cx="7" cy="15"/>
              </a:xfrm>
              <a:custGeom>
                <a:avLst/>
                <a:gdLst>
                  <a:gd name="T0" fmla="*/ 5 w 7"/>
                  <a:gd name="T1" fmla="*/ 0 h 15"/>
                  <a:gd name="T2" fmla="*/ 0 w 7"/>
                  <a:gd name="T3" fmla="*/ 13 h 15"/>
                  <a:gd name="T4" fmla="*/ 1 w 7"/>
                  <a:gd name="T5" fmla="*/ 15 h 15"/>
                  <a:gd name="T6" fmla="*/ 7 w 7"/>
                  <a:gd name="T7" fmla="*/ 0 h 15"/>
                  <a:gd name="T8" fmla="*/ 5 w 7"/>
                  <a:gd name="T9" fmla="*/ 0 h 15"/>
                </a:gdLst>
                <a:ahLst/>
                <a:cxnLst>
                  <a:cxn ang="0">
                    <a:pos x="T0" y="T1"/>
                  </a:cxn>
                  <a:cxn ang="0">
                    <a:pos x="T2" y="T3"/>
                  </a:cxn>
                  <a:cxn ang="0">
                    <a:pos x="T4" y="T5"/>
                  </a:cxn>
                  <a:cxn ang="0">
                    <a:pos x="T6" y="T7"/>
                  </a:cxn>
                  <a:cxn ang="0">
                    <a:pos x="T8" y="T9"/>
                  </a:cxn>
                </a:cxnLst>
                <a:rect l="0" t="0" r="r" b="b"/>
                <a:pathLst>
                  <a:path w="7" h="15">
                    <a:moveTo>
                      <a:pt x="5" y="0"/>
                    </a:moveTo>
                    <a:lnTo>
                      <a:pt x="0" y="13"/>
                    </a:lnTo>
                    <a:lnTo>
                      <a:pt x="1" y="15"/>
                    </a:lnTo>
                    <a:lnTo>
                      <a:pt x="7" y="0"/>
                    </a:lnTo>
                    <a:lnTo>
                      <a:pt x="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5" name="Freeform 655">
                <a:extLst>
                  <a:ext uri="{FF2B5EF4-FFF2-40B4-BE49-F238E27FC236}">
                    <a16:creationId xmlns:a16="http://schemas.microsoft.com/office/drawing/2014/main" id="{FBA78414-0DE8-4AA4-86C4-B7F2D704A8AE}"/>
                  </a:ext>
                </a:extLst>
              </p:cNvPr>
              <p:cNvSpPr>
                <a:spLocks/>
              </p:cNvSpPr>
              <p:nvPr/>
            </p:nvSpPr>
            <p:spPr bwMode="auto">
              <a:xfrm>
                <a:off x="394" y="1885"/>
                <a:ext cx="5" cy="13"/>
              </a:xfrm>
              <a:custGeom>
                <a:avLst/>
                <a:gdLst>
                  <a:gd name="T0" fmla="*/ 0 w 5"/>
                  <a:gd name="T1" fmla="*/ 13 h 13"/>
                  <a:gd name="T2" fmla="*/ 5 w 5"/>
                  <a:gd name="T3" fmla="*/ 0 h 13"/>
                  <a:gd name="T4" fmla="*/ 0 w 5"/>
                  <a:gd name="T5" fmla="*/ 13 h 13"/>
                </a:gdLst>
                <a:ahLst/>
                <a:cxnLst>
                  <a:cxn ang="0">
                    <a:pos x="T0" y="T1"/>
                  </a:cxn>
                  <a:cxn ang="0">
                    <a:pos x="T2" y="T3"/>
                  </a:cxn>
                  <a:cxn ang="0">
                    <a:pos x="T4" y="T5"/>
                  </a:cxn>
                </a:cxnLst>
                <a:rect l="0" t="0" r="r" b="b"/>
                <a:pathLst>
                  <a:path w="5" h="13">
                    <a:moveTo>
                      <a:pt x="0" y="13"/>
                    </a:moveTo>
                    <a:lnTo>
                      <a:pt x="5" y="0"/>
                    </a:lnTo>
                    <a:lnTo>
                      <a:pt x="0"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6" name="Freeform 656">
                <a:extLst>
                  <a:ext uri="{FF2B5EF4-FFF2-40B4-BE49-F238E27FC236}">
                    <a16:creationId xmlns:a16="http://schemas.microsoft.com/office/drawing/2014/main" id="{54576E5D-4DDB-4A3B-B5C3-44DA5A671DB5}"/>
                  </a:ext>
                </a:extLst>
              </p:cNvPr>
              <p:cNvSpPr>
                <a:spLocks/>
              </p:cNvSpPr>
              <p:nvPr/>
            </p:nvSpPr>
            <p:spPr bwMode="auto">
              <a:xfrm>
                <a:off x="395" y="1885"/>
                <a:ext cx="65" cy="71"/>
              </a:xfrm>
              <a:custGeom>
                <a:avLst/>
                <a:gdLst>
                  <a:gd name="T0" fmla="*/ 6 w 65"/>
                  <a:gd name="T1" fmla="*/ 0 h 71"/>
                  <a:gd name="T2" fmla="*/ 18 w 65"/>
                  <a:gd name="T3" fmla="*/ 5 h 71"/>
                  <a:gd name="T4" fmla="*/ 30 w 65"/>
                  <a:gd name="T5" fmla="*/ 13 h 71"/>
                  <a:gd name="T6" fmla="*/ 40 w 65"/>
                  <a:gd name="T7" fmla="*/ 20 h 71"/>
                  <a:gd name="T8" fmla="*/ 48 w 65"/>
                  <a:gd name="T9" fmla="*/ 30 h 71"/>
                  <a:gd name="T10" fmla="*/ 55 w 65"/>
                  <a:gd name="T11" fmla="*/ 38 h 71"/>
                  <a:gd name="T12" fmla="*/ 60 w 65"/>
                  <a:gd name="T13" fmla="*/ 48 h 71"/>
                  <a:gd name="T14" fmla="*/ 63 w 65"/>
                  <a:gd name="T15" fmla="*/ 53 h 71"/>
                  <a:gd name="T16" fmla="*/ 65 w 65"/>
                  <a:gd name="T17" fmla="*/ 59 h 71"/>
                  <a:gd name="T18" fmla="*/ 65 w 65"/>
                  <a:gd name="T19" fmla="*/ 64 h 71"/>
                  <a:gd name="T20" fmla="*/ 65 w 65"/>
                  <a:gd name="T21" fmla="*/ 70 h 71"/>
                  <a:gd name="T22" fmla="*/ 50 w 65"/>
                  <a:gd name="T23" fmla="*/ 71 h 71"/>
                  <a:gd name="T24" fmla="*/ 50 w 65"/>
                  <a:gd name="T25" fmla="*/ 66 h 71"/>
                  <a:gd name="T26" fmla="*/ 50 w 65"/>
                  <a:gd name="T27" fmla="*/ 63 h 71"/>
                  <a:gd name="T28" fmla="*/ 48 w 65"/>
                  <a:gd name="T29" fmla="*/ 59 h 71"/>
                  <a:gd name="T30" fmla="*/ 47 w 65"/>
                  <a:gd name="T31" fmla="*/ 55 h 71"/>
                  <a:gd name="T32" fmla="*/ 43 w 65"/>
                  <a:gd name="T33" fmla="*/ 46 h 71"/>
                  <a:gd name="T34" fmla="*/ 37 w 65"/>
                  <a:gd name="T35" fmla="*/ 40 h 71"/>
                  <a:gd name="T36" fmla="*/ 30 w 65"/>
                  <a:gd name="T37" fmla="*/ 33 h 71"/>
                  <a:gd name="T38" fmla="*/ 21 w 65"/>
                  <a:gd name="T39" fmla="*/ 26 h 71"/>
                  <a:gd name="T40" fmla="*/ 11 w 65"/>
                  <a:gd name="T41" fmla="*/ 19 h 71"/>
                  <a:gd name="T42" fmla="*/ 0 w 65"/>
                  <a:gd name="T43" fmla="*/ 15 h 71"/>
                  <a:gd name="T44" fmla="*/ 6 w 65"/>
                  <a:gd name="T4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71">
                    <a:moveTo>
                      <a:pt x="6" y="0"/>
                    </a:moveTo>
                    <a:lnTo>
                      <a:pt x="18" y="5"/>
                    </a:lnTo>
                    <a:lnTo>
                      <a:pt x="30" y="13"/>
                    </a:lnTo>
                    <a:lnTo>
                      <a:pt x="40" y="20"/>
                    </a:lnTo>
                    <a:lnTo>
                      <a:pt x="48" y="30"/>
                    </a:lnTo>
                    <a:lnTo>
                      <a:pt x="55" y="38"/>
                    </a:lnTo>
                    <a:lnTo>
                      <a:pt x="60" y="48"/>
                    </a:lnTo>
                    <a:lnTo>
                      <a:pt x="63" y="53"/>
                    </a:lnTo>
                    <a:lnTo>
                      <a:pt x="65" y="59"/>
                    </a:lnTo>
                    <a:lnTo>
                      <a:pt x="65" y="64"/>
                    </a:lnTo>
                    <a:lnTo>
                      <a:pt x="65" y="70"/>
                    </a:lnTo>
                    <a:lnTo>
                      <a:pt x="50" y="71"/>
                    </a:lnTo>
                    <a:lnTo>
                      <a:pt x="50" y="66"/>
                    </a:lnTo>
                    <a:lnTo>
                      <a:pt x="50" y="63"/>
                    </a:lnTo>
                    <a:lnTo>
                      <a:pt x="48" y="59"/>
                    </a:lnTo>
                    <a:lnTo>
                      <a:pt x="47" y="55"/>
                    </a:lnTo>
                    <a:lnTo>
                      <a:pt x="43" y="46"/>
                    </a:lnTo>
                    <a:lnTo>
                      <a:pt x="37" y="40"/>
                    </a:lnTo>
                    <a:lnTo>
                      <a:pt x="30" y="33"/>
                    </a:lnTo>
                    <a:lnTo>
                      <a:pt x="21" y="26"/>
                    </a:lnTo>
                    <a:lnTo>
                      <a:pt x="11" y="19"/>
                    </a:lnTo>
                    <a:lnTo>
                      <a:pt x="0" y="15"/>
                    </a:lnTo>
                    <a:lnTo>
                      <a:pt x="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7" name="Freeform 657">
                <a:extLst>
                  <a:ext uri="{FF2B5EF4-FFF2-40B4-BE49-F238E27FC236}">
                    <a16:creationId xmlns:a16="http://schemas.microsoft.com/office/drawing/2014/main" id="{60242DCE-F558-418C-9726-43D047CBF147}"/>
                  </a:ext>
                </a:extLst>
              </p:cNvPr>
              <p:cNvSpPr>
                <a:spLocks/>
              </p:cNvSpPr>
              <p:nvPr/>
            </p:nvSpPr>
            <p:spPr bwMode="auto">
              <a:xfrm>
                <a:off x="395" y="1885"/>
                <a:ext cx="6" cy="15"/>
              </a:xfrm>
              <a:custGeom>
                <a:avLst/>
                <a:gdLst>
                  <a:gd name="T0" fmla="*/ 6 w 6"/>
                  <a:gd name="T1" fmla="*/ 0 h 15"/>
                  <a:gd name="T2" fmla="*/ 0 w 6"/>
                  <a:gd name="T3" fmla="*/ 15 h 15"/>
                  <a:gd name="T4" fmla="*/ 6 w 6"/>
                  <a:gd name="T5" fmla="*/ 0 h 15"/>
                </a:gdLst>
                <a:ahLst/>
                <a:cxnLst>
                  <a:cxn ang="0">
                    <a:pos x="T0" y="T1"/>
                  </a:cxn>
                  <a:cxn ang="0">
                    <a:pos x="T2" y="T3"/>
                  </a:cxn>
                  <a:cxn ang="0">
                    <a:pos x="T4" y="T5"/>
                  </a:cxn>
                </a:cxnLst>
                <a:rect l="0" t="0" r="r" b="b"/>
                <a:pathLst>
                  <a:path w="6" h="15">
                    <a:moveTo>
                      <a:pt x="6" y="0"/>
                    </a:moveTo>
                    <a:lnTo>
                      <a:pt x="0" y="15"/>
                    </a:lnTo>
                    <a:lnTo>
                      <a:pt x="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8" name="Freeform 658">
                <a:extLst>
                  <a:ext uri="{FF2B5EF4-FFF2-40B4-BE49-F238E27FC236}">
                    <a16:creationId xmlns:a16="http://schemas.microsoft.com/office/drawing/2014/main" id="{3B42720A-AE35-4DF0-8584-068F4DD0C3C9}"/>
                  </a:ext>
                </a:extLst>
              </p:cNvPr>
              <p:cNvSpPr>
                <a:spLocks/>
              </p:cNvSpPr>
              <p:nvPr/>
            </p:nvSpPr>
            <p:spPr bwMode="auto">
              <a:xfrm>
                <a:off x="402" y="1955"/>
                <a:ext cx="58" cy="66"/>
              </a:xfrm>
              <a:custGeom>
                <a:avLst/>
                <a:gdLst>
                  <a:gd name="T0" fmla="*/ 58 w 58"/>
                  <a:gd name="T1" fmla="*/ 1 h 66"/>
                  <a:gd name="T2" fmla="*/ 58 w 58"/>
                  <a:gd name="T3" fmla="*/ 11 h 66"/>
                  <a:gd name="T4" fmla="*/ 55 w 58"/>
                  <a:gd name="T5" fmla="*/ 20 h 66"/>
                  <a:gd name="T6" fmla="*/ 49 w 58"/>
                  <a:gd name="T7" fmla="*/ 30 h 66"/>
                  <a:gd name="T8" fmla="*/ 44 w 58"/>
                  <a:gd name="T9" fmla="*/ 38 h 66"/>
                  <a:gd name="T10" fmla="*/ 37 w 58"/>
                  <a:gd name="T11" fmla="*/ 47 h 66"/>
                  <a:gd name="T12" fmla="*/ 29 w 58"/>
                  <a:gd name="T13" fmla="*/ 53 h 66"/>
                  <a:gd name="T14" fmla="*/ 18 w 58"/>
                  <a:gd name="T15" fmla="*/ 60 h 66"/>
                  <a:gd name="T16" fmla="*/ 8 w 58"/>
                  <a:gd name="T17" fmla="*/ 66 h 66"/>
                  <a:gd name="T18" fmla="*/ 0 w 58"/>
                  <a:gd name="T19" fmla="*/ 53 h 66"/>
                  <a:gd name="T20" fmla="*/ 10 w 58"/>
                  <a:gd name="T21" fmla="*/ 48 h 66"/>
                  <a:gd name="T22" fmla="*/ 19 w 58"/>
                  <a:gd name="T23" fmla="*/ 41 h 66"/>
                  <a:gd name="T24" fmla="*/ 26 w 58"/>
                  <a:gd name="T25" fmla="*/ 36 h 66"/>
                  <a:gd name="T26" fmla="*/ 32 w 58"/>
                  <a:gd name="T27" fmla="*/ 29 h 66"/>
                  <a:gd name="T28" fmla="*/ 37 w 58"/>
                  <a:gd name="T29" fmla="*/ 22 h 66"/>
                  <a:gd name="T30" fmla="*/ 40 w 58"/>
                  <a:gd name="T31" fmla="*/ 15 h 66"/>
                  <a:gd name="T32" fmla="*/ 43 w 58"/>
                  <a:gd name="T33" fmla="*/ 8 h 66"/>
                  <a:gd name="T34" fmla="*/ 43 w 58"/>
                  <a:gd name="T35" fmla="*/ 0 h 66"/>
                  <a:gd name="T36" fmla="*/ 58 w 58"/>
                  <a:gd name="T3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66">
                    <a:moveTo>
                      <a:pt x="58" y="1"/>
                    </a:moveTo>
                    <a:lnTo>
                      <a:pt x="58" y="11"/>
                    </a:lnTo>
                    <a:lnTo>
                      <a:pt x="55" y="20"/>
                    </a:lnTo>
                    <a:lnTo>
                      <a:pt x="49" y="30"/>
                    </a:lnTo>
                    <a:lnTo>
                      <a:pt x="44" y="38"/>
                    </a:lnTo>
                    <a:lnTo>
                      <a:pt x="37" y="47"/>
                    </a:lnTo>
                    <a:lnTo>
                      <a:pt x="29" y="53"/>
                    </a:lnTo>
                    <a:lnTo>
                      <a:pt x="18" y="60"/>
                    </a:lnTo>
                    <a:lnTo>
                      <a:pt x="8" y="66"/>
                    </a:lnTo>
                    <a:lnTo>
                      <a:pt x="0" y="53"/>
                    </a:lnTo>
                    <a:lnTo>
                      <a:pt x="10" y="48"/>
                    </a:lnTo>
                    <a:lnTo>
                      <a:pt x="19" y="41"/>
                    </a:lnTo>
                    <a:lnTo>
                      <a:pt x="26" y="36"/>
                    </a:lnTo>
                    <a:lnTo>
                      <a:pt x="32" y="29"/>
                    </a:lnTo>
                    <a:lnTo>
                      <a:pt x="37" y="22"/>
                    </a:lnTo>
                    <a:lnTo>
                      <a:pt x="40" y="15"/>
                    </a:lnTo>
                    <a:lnTo>
                      <a:pt x="43" y="8"/>
                    </a:lnTo>
                    <a:lnTo>
                      <a:pt x="43" y="0"/>
                    </a:lnTo>
                    <a:lnTo>
                      <a:pt x="58"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39" name="Freeform 659">
                <a:extLst>
                  <a:ext uri="{FF2B5EF4-FFF2-40B4-BE49-F238E27FC236}">
                    <a16:creationId xmlns:a16="http://schemas.microsoft.com/office/drawing/2014/main" id="{091F0517-1E79-448E-9764-6E3656AB4214}"/>
                  </a:ext>
                </a:extLst>
              </p:cNvPr>
              <p:cNvSpPr>
                <a:spLocks/>
              </p:cNvSpPr>
              <p:nvPr/>
            </p:nvSpPr>
            <p:spPr bwMode="auto">
              <a:xfrm>
                <a:off x="445" y="1955"/>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0" name="Freeform 660">
                <a:extLst>
                  <a:ext uri="{FF2B5EF4-FFF2-40B4-BE49-F238E27FC236}">
                    <a16:creationId xmlns:a16="http://schemas.microsoft.com/office/drawing/2014/main" id="{A9EFCB83-D059-47D2-87DF-DA274E5B491E}"/>
                  </a:ext>
                </a:extLst>
              </p:cNvPr>
              <p:cNvSpPr>
                <a:spLocks/>
              </p:cNvSpPr>
              <p:nvPr/>
            </p:nvSpPr>
            <p:spPr bwMode="auto">
              <a:xfrm>
                <a:off x="317" y="2007"/>
                <a:ext cx="95" cy="34"/>
              </a:xfrm>
              <a:custGeom>
                <a:avLst/>
                <a:gdLst>
                  <a:gd name="T0" fmla="*/ 95 w 95"/>
                  <a:gd name="T1" fmla="*/ 14 h 34"/>
                  <a:gd name="T2" fmla="*/ 88 w 95"/>
                  <a:gd name="T3" fmla="*/ 18 h 34"/>
                  <a:gd name="T4" fmla="*/ 78 w 95"/>
                  <a:gd name="T5" fmla="*/ 22 h 34"/>
                  <a:gd name="T6" fmla="*/ 67 w 95"/>
                  <a:gd name="T7" fmla="*/ 26 h 34"/>
                  <a:gd name="T8" fmla="*/ 56 w 95"/>
                  <a:gd name="T9" fmla="*/ 29 h 34"/>
                  <a:gd name="T10" fmla="*/ 44 w 95"/>
                  <a:gd name="T11" fmla="*/ 30 h 34"/>
                  <a:gd name="T12" fmla="*/ 30 w 95"/>
                  <a:gd name="T13" fmla="*/ 33 h 34"/>
                  <a:gd name="T14" fmla="*/ 16 w 95"/>
                  <a:gd name="T15" fmla="*/ 33 h 34"/>
                  <a:gd name="T16" fmla="*/ 1 w 95"/>
                  <a:gd name="T17" fmla="*/ 34 h 34"/>
                  <a:gd name="T18" fmla="*/ 0 w 95"/>
                  <a:gd name="T19" fmla="*/ 19 h 34"/>
                  <a:gd name="T20" fmla="*/ 15 w 95"/>
                  <a:gd name="T21" fmla="*/ 18 h 34"/>
                  <a:gd name="T22" fmla="*/ 29 w 95"/>
                  <a:gd name="T23" fmla="*/ 18 h 34"/>
                  <a:gd name="T24" fmla="*/ 41 w 95"/>
                  <a:gd name="T25" fmla="*/ 15 h 34"/>
                  <a:gd name="T26" fmla="*/ 52 w 95"/>
                  <a:gd name="T27" fmla="*/ 14 h 34"/>
                  <a:gd name="T28" fmla="*/ 63 w 95"/>
                  <a:gd name="T29" fmla="*/ 11 h 34"/>
                  <a:gd name="T30" fmla="*/ 73 w 95"/>
                  <a:gd name="T31" fmla="*/ 8 h 34"/>
                  <a:gd name="T32" fmla="*/ 80 w 95"/>
                  <a:gd name="T33" fmla="*/ 4 h 34"/>
                  <a:gd name="T34" fmla="*/ 86 w 95"/>
                  <a:gd name="T35" fmla="*/ 0 h 34"/>
                  <a:gd name="T36" fmla="*/ 95 w 95"/>
                  <a:gd name="T37" fmla="*/ 1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34">
                    <a:moveTo>
                      <a:pt x="95" y="14"/>
                    </a:moveTo>
                    <a:lnTo>
                      <a:pt x="88" y="18"/>
                    </a:lnTo>
                    <a:lnTo>
                      <a:pt x="78" y="22"/>
                    </a:lnTo>
                    <a:lnTo>
                      <a:pt x="67" y="26"/>
                    </a:lnTo>
                    <a:lnTo>
                      <a:pt x="56" y="29"/>
                    </a:lnTo>
                    <a:lnTo>
                      <a:pt x="44" y="30"/>
                    </a:lnTo>
                    <a:lnTo>
                      <a:pt x="30" y="33"/>
                    </a:lnTo>
                    <a:lnTo>
                      <a:pt x="16" y="33"/>
                    </a:lnTo>
                    <a:lnTo>
                      <a:pt x="1" y="34"/>
                    </a:lnTo>
                    <a:lnTo>
                      <a:pt x="0" y="19"/>
                    </a:lnTo>
                    <a:lnTo>
                      <a:pt x="15" y="18"/>
                    </a:lnTo>
                    <a:lnTo>
                      <a:pt x="29" y="18"/>
                    </a:lnTo>
                    <a:lnTo>
                      <a:pt x="41" y="15"/>
                    </a:lnTo>
                    <a:lnTo>
                      <a:pt x="52" y="14"/>
                    </a:lnTo>
                    <a:lnTo>
                      <a:pt x="63" y="11"/>
                    </a:lnTo>
                    <a:lnTo>
                      <a:pt x="73" y="8"/>
                    </a:lnTo>
                    <a:lnTo>
                      <a:pt x="80" y="4"/>
                    </a:lnTo>
                    <a:lnTo>
                      <a:pt x="86" y="0"/>
                    </a:lnTo>
                    <a:lnTo>
                      <a:pt x="95"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1" name="Freeform 661">
                <a:extLst>
                  <a:ext uri="{FF2B5EF4-FFF2-40B4-BE49-F238E27FC236}">
                    <a16:creationId xmlns:a16="http://schemas.microsoft.com/office/drawing/2014/main" id="{29568E22-2DAF-44A3-90D3-4FE313D8F29E}"/>
                  </a:ext>
                </a:extLst>
              </p:cNvPr>
              <p:cNvSpPr>
                <a:spLocks/>
              </p:cNvSpPr>
              <p:nvPr/>
            </p:nvSpPr>
            <p:spPr bwMode="auto">
              <a:xfrm>
                <a:off x="213" y="2000"/>
                <a:ext cx="105" cy="41"/>
              </a:xfrm>
              <a:custGeom>
                <a:avLst/>
                <a:gdLst>
                  <a:gd name="T0" fmla="*/ 104 w 105"/>
                  <a:gd name="T1" fmla="*/ 41 h 41"/>
                  <a:gd name="T2" fmla="*/ 85 w 105"/>
                  <a:gd name="T3" fmla="*/ 40 h 41"/>
                  <a:gd name="T4" fmla="*/ 75 w 105"/>
                  <a:gd name="T5" fmla="*/ 40 h 41"/>
                  <a:gd name="T6" fmla="*/ 66 w 105"/>
                  <a:gd name="T7" fmla="*/ 39 h 41"/>
                  <a:gd name="T8" fmla="*/ 57 w 105"/>
                  <a:gd name="T9" fmla="*/ 37 h 41"/>
                  <a:gd name="T10" fmla="*/ 49 w 105"/>
                  <a:gd name="T11" fmla="*/ 36 h 41"/>
                  <a:gd name="T12" fmla="*/ 41 w 105"/>
                  <a:gd name="T13" fmla="*/ 33 h 41"/>
                  <a:gd name="T14" fmla="*/ 34 w 105"/>
                  <a:gd name="T15" fmla="*/ 30 h 41"/>
                  <a:gd name="T16" fmla="*/ 22 w 105"/>
                  <a:gd name="T17" fmla="*/ 26 h 41"/>
                  <a:gd name="T18" fmla="*/ 15 w 105"/>
                  <a:gd name="T19" fmla="*/ 22 h 41"/>
                  <a:gd name="T20" fmla="*/ 11 w 105"/>
                  <a:gd name="T21" fmla="*/ 19 h 41"/>
                  <a:gd name="T22" fmla="*/ 7 w 105"/>
                  <a:gd name="T23" fmla="*/ 15 h 41"/>
                  <a:gd name="T24" fmla="*/ 4 w 105"/>
                  <a:gd name="T25" fmla="*/ 11 h 41"/>
                  <a:gd name="T26" fmla="*/ 1 w 105"/>
                  <a:gd name="T27" fmla="*/ 7 h 41"/>
                  <a:gd name="T28" fmla="*/ 0 w 105"/>
                  <a:gd name="T29" fmla="*/ 2 h 41"/>
                  <a:gd name="T30" fmla="*/ 15 w 105"/>
                  <a:gd name="T31" fmla="*/ 0 h 41"/>
                  <a:gd name="T32" fmla="*/ 15 w 105"/>
                  <a:gd name="T33" fmla="*/ 2 h 41"/>
                  <a:gd name="T34" fmla="*/ 16 w 105"/>
                  <a:gd name="T35" fmla="*/ 3 h 41"/>
                  <a:gd name="T36" fmla="*/ 17 w 105"/>
                  <a:gd name="T37" fmla="*/ 6 h 41"/>
                  <a:gd name="T38" fmla="*/ 20 w 105"/>
                  <a:gd name="T39" fmla="*/ 7 h 41"/>
                  <a:gd name="T40" fmla="*/ 23 w 105"/>
                  <a:gd name="T41" fmla="*/ 10 h 41"/>
                  <a:gd name="T42" fmla="*/ 27 w 105"/>
                  <a:gd name="T43" fmla="*/ 13 h 41"/>
                  <a:gd name="T44" fmla="*/ 39 w 105"/>
                  <a:gd name="T45" fmla="*/ 17 h 41"/>
                  <a:gd name="T46" fmla="*/ 45 w 105"/>
                  <a:gd name="T47" fmla="*/ 18 h 41"/>
                  <a:gd name="T48" fmla="*/ 52 w 105"/>
                  <a:gd name="T49" fmla="*/ 21 h 41"/>
                  <a:gd name="T50" fmla="*/ 60 w 105"/>
                  <a:gd name="T51" fmla="*/ 22 h 41"/>
                  <a:gd name="T52" fmla="*/ 68 w 105"/>
                  <a:gd name="T53" fmla="*/ 24 h 41"/>
                  <a:gd name="T54" fmla="*/ 76 w 105"/>
                  <a:gd name="T55" fmla="*/ 25 h 41"/>
                  <a:gd name="T56" fmla="*/ 86 w 105"/>
                  <a:gd name="T57" fmla="*/ 25 h 41"/>
                  <a:gd name="T58" fmla="*/ 105 w 105"/>
                  <a:gd name="T59" fmla="*/ 26 h 41"/>
                  <a:gd name="T60" fmla="*/ 104 w 105"/>
                  <a:gd name="T6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41">
                    <a:moveTo>
                      <a:pt x="104" y="41"/>
                    </a:moveTo>
                    <a:lnTo>
                      <a:pt x="85" y="40"/>
                    </a:lnTo>
                    <a:lnTo>
                      <a:pt x="75" y="40"/>
                    </a:lnTo>
                    <a:lnTo>
                      <a:pt x="66" y="39"/>
                    </a:lnTo>
                    <a:lnTo>
                      <a:pt x="57" y="37"/>
                    </a:lnTo>
                    <a:lnTo>
                      <a:pt x="49" y="36"/>
                    </a:lnTo>
                    <a:lnTo>
                      <a:pt x="41" y="33"/>
                    </a:lnTo>
                    <a:lnTo>
                      <a:pt x="34" y="30"/>
                    </a:lnTo>
                    <a:lnTo>
                      <a:pt x="22" y="26"/>
                    </a:lnTo>
                    <a:lnTo>
                      <a:pt x="15" y="22"/>
                    </a:lnTo>
                    <a:lnTo>
                      <a:pt x="11" y="19"/>
                    </a:lnTo>
                    <a:lnTo>
                      <a:pt x="7" y="15"/>
                    </a:lnTo>
                    <a:lnTo>
                      <a:pt x="4" y="11"/>
                    </a:lnTo>
                    <a:lnTo>
                      <a:pt x="1" y="7"/>
                    </a:lnTo>
                    <a:lnTo>
                      <a:pt x="0" y="2"/>
                    </a:lnTo>
                    <a:lnTo>
                      <a:pt x="15" y="0"/>
                    </a:lnTo>
                    <a:lnTo>
                      <a:pt x="15" y="2"/>
                    </a:lnTo>
                    <a:lnTo>
                      <a:pt x="16" y="3"/>
                    </a:lnTo>
                    <a:lnTo>
                      <a:pt x="17" y="6"/>
                    </a:lnTo>
                    <a:lnTo>
                      <a:pt x="20" y="7"/>
                    </a:lnTo>
                    <a:lnTo>
                      <a:pt x="23" y="10"/>
                    </a:lnTo>
                    <a:lnTo>
                      <a:pt x="27" y="13"/>
                    </a:lnTo>
                    <a:lnTo>
                      <a:pt x="39" y="17"/>
                    </a:lnTo>
                    <a:lnTo>
                      <a:pt x="45" y="18"/>
                    </a:lnTo>
                    <a:lnTo>
                      <a:pt x="52" y="21"/>
                    </a:lnTo>
                    <a:lnTo>
                      <a:pt x="60" y="22"/>
                    </a:lnTo>
                    <a:lnTo>
                      <a:pt x="68" y="24"/>
                    </a:lnTo>
                    <a:lnTo>
                      <a:pt x="76" y="25"/>
                    </a:lnTo>
                    <a:lnTo>
                      <a:pt x="86" y="25"/>
                    </a:lnTo>
                    <a:lnTo>
                      <a:pt x="105" y="26"/>
                    </a:lnTo>
                    <a:lnTo>
                      <a:pt x="104" y="4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2" name="Freeform 662">
                <a:extLst>
                  <a:ext uri="{FF2B5EF4-FFF2-40B4-BE49-F238E27FC236}">
                    <a16:creationId xmlns:a16="http://schemas.microsoft.com/office/drawing/2014/main" id="{F751CFC4-B02B-4CD7-B2EB-DB281D1AB023}"/>
                  </a:ext>
                </a:extLst>
              </p:cNvPr>
              <p:cNvSpPr>
                <a:spLocks/>
              </p:cNvSpPr>
              <p:nvPr/>
            </p:nvSpPr>
            <p:spPr bwMode="auto">
              <a:xfrm>
                <a:off x="317" y="2026"/>
                <a:ext cx="1" cy="15"/>
              </a:xfrm>
              <a:custGeom>
                <a:avLst/>
                <a:gdLst>
                  <a:gd name="T0" fmla="*/ 1 w 1"/>
                  <a:gd name="T1" fmla="*/ 15 h 15"/>
                  <a:gd name="T2" fmla="*/ 0 w 1"/>
                  <a:gd name="T3" fmla="*/ 15 h 15"/>
                  <a:gd name="T4" fmla="*/ 1 w 1"/>
                  <a:gd name="T5" fmla="*/ 0 h 15"/>
                  <a:gd name="T6" fmla="*/ 0 w 1"/>
                  <a:gd name="T7" fmla="*/ 0 h 15"/>
                  <a:gd name="T8" fmla="*/ 1 w 1"/>
                  <a:gd name="T9" fmla="*/ 15 h 15"/>
                </a:gdLst>
                <a:ahLst/>
                <a:cxnLst>
                  <a:cxn ang="0">
                    <a:pos x="T0" y="T1"/>
                  </a:cxn>
                  <a:cxn ang="0">
                    <a:pos x="T2" y="T3"/>
                  </a:cxn>
                  <a:cxn ang="0">
                    <a:pos x="T4" y="T5"/>
                  </a:cxn>
                  <a:cxn ang="0">
                    <a:pos x="T6" y="T7"/>
                  </a:cxn>
                  <a:cxn ang="0">
                    <a:pos x="T8" y="T9"/>
                  </a:cxn>
                </a:cxnLst>
                <a:rect l="0" t="0" r="r" b="b"/>
                <a:pathLst>
                  <a:path w="1" h="15">
                    <a:moveTo>
                      <a:pt x="1" y="15"/>
                    </a:moveTo>
                    <a:lnTo>
                      <a:pt x="0" y="15"/>
                    </a:lnTo>
                    <a:lnTo>
                      <a:pt x="1" y="0"/>
                    </a:lnTo>
                    <a:lnTo>
                      <a:pt x="0" y="0"/>
                    </a:lnTo>
                    <a:lnTo>
                      <a:pt x="1"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3" name="Freeform 663">
                <a:extLst>
                  <a:ext uri="{FF2B5EF4-FFF2-40B4-BE49-F238E27FC236}">
                    <a16:creationId xmlns:a16="http://schemas.microsoft.com/office/drawing/2014/main" id="{EE28DD46-A4AB-4086-BE1C-DF5C498F699D}"/>
                  </a:ext>
                </a:extLst>
              </p:cNvPr>
              <p:cNvSpPr>
                <a:spLocks/>
              </p:cNvSpPr>
              <p:nvPr/>
            </p:nvSpPr>
            <p:spPr bwMode="auto">
              <a:xfrm>
                <a:off x="213" y="1960"/>
                <a:ext cx="105" cy="42"/>
              </a:xfrm>
              <a:custGeom>
                <a:avLst/>
                <a:gdLst>
                  <a:gd name="T0" fmla="*/ 0 w 105"/>
                  <a:gd name="T1" fmla="*/ 39 h 42"/>
                  <a:gd name="T2" fmla="*/ 1 w 105"/>
                  <a:gd name="T3" fmla="*/ 36 h 42"/>
                  <a:gd name="T4" fmla="*/ 4 w 105"/>
                  <a:gd name="T5" fmla="*/ 31 h 42"/>
                  <a:gd name="T6" fmla="*/ 7 w 105"/>
                  <a:gd name="T7" fmla="*/ 25 h 42"/>
                  <a:gd name="T8" fmla="*/ 11 w 105"/>
                  <a:gd name="T9" fmla="*/ 22 h 42"/>
                  <a:gd name="T10" fmla="*/ 15 w 105"/>
                  <a:gd name="T11" fmla="*/ 18 h 42"/>
                  <a:gd name="T12" fmla="*/ 22 w 105"/>
                  <a:gd name="T13" fmla="*/ 15 h 42"/>
                  <a:gd name="T14" fmla="*/ 34 w 105"/>
                  <a:gd name="T15" fmla="*/ 10 h 42"/>
                  <a:gd name="T16" fmla="*/ 49 w 105"/>
                  <a:gd name="T17" fmla="*/ 6 h 42"/>
                  <a:gd name="T18" fmla="*/ 66 w 105"/>
                  <a:gd name="T19" fmla="*/ 3 h 42"/>
                  <a:gd name="T20" fmla="*/ 85 w 105"/>
                  <a:gd name="T21" fmla="*/ 2 h 42"/>
                  <a:gd name="T22" fmla="*/ 105 w 105"/>
                  <a:gd name="T23" fmla="*/ 0 h 42"/>
                  <a:gd name="T24" fmla="*/ 105 w 105"/>
                  <a:gd name="T25" fmla="*/ 15 h 42"/>
                  <a:gd name="T26" fmla="*/ 86 w 105"/>
                  <a:gd name="T27" fmla="*/ 17 h 42"/>
                  <a:gd name="T28" fmla="*/ 68 w 105"/>
                  <a:gd name="T29" fmla="*/ 18 h 42"/>
                  <a:gd name="T30" fmla="*/ 52 w 105"/>
                  <a:gd name="T31" fmla="*/ 21 h 42"/>
                  <a:gd name="T32" fmla="*/ 38 w 105"/>
                  <a:gd name="T33" fmla="*/ 25 h 42"/>
                  <a:gd name="T34" fmla="*/ 27 w 105"/>
                  <a:gd name="T35" fmla="*/ 29 h 42"/>
                  <a:gd name="T36" fmla="*/ 23 w 105"/>
                  <a:gd name="T37" fmla="*/ 32 h 42"/>
                  <a:gd name="T38" fmla="*/ 20 w 105"/>
                  <a:gd name="T39" fmla="*/ 35 h 42"/>
                  <a:gd name="T40" fmla="*/ 17 w 105"/>
                  <a:gd name="T41" fmla="*/ 36 h 42"/>
                  <a:gd name="T42" fmla="*/ 16 w 105"/>
                  <a:gd name="T43" fmla="*/ 39 h 42"/>
                  <a:gd name="T44" fmla="*/ 15 w 105"/>
                  <a:gd name="T45" fmla="*/ 40 h 42"/>
                  <a:gd name="T46" fmla="*/ 15 w 105"/>
                  <a:gd name="T47" fmla="*/ 42 h 42"/>
                  <a:gd name="T48" fmla="*/ 0 w 105"/>
                  <a:gd name="T49"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 h="42">
                    <a:moveTo>
                      <a:pt x="0" y="39"/>
                    </a:moveTo>
                    <a:lnTo>
                      <a:pt x="1" y="36"/>
                    </a:lnTo>
                    <a:lnTo>
                      <a:pt x="4" y="31"/>
                    </a:lnTo>
                    <a:lnTo>
                      <a:pt x="7" y="25"/>
                    </a:lnTo>
                    <a:lnTo>
                      <a:pt x="11" y="22"/>
                    </a:lnTo>
                    <a:lnTo>
                      <a:pt x="15" y="18"/>
                    </a:lnTo>
                    <a:lnTo>
                      <a:pt x="22" y="15"/>
                    </a:lnTo>
                    <a:lnTo>
                      <a:pt x="34" y="10"/>
                    </a:lnTo>
                    <a:lnTo>
                      <a:pt x="49" y="6"/>
                    </a:lnTo>
                    <a:lnTo>
                      <a:pt x="66" y="3"/>
                    </a:lnTo>
                    <a:lnTo>
                      <a:pt x="85" y="2"/>
                    </a:lnTo>
                    <a:lnTo>
                      <a:pt x="105" y="0"/>
                    </a:lnTo>
                    <a:lnTo>
                      <a:pt x="105" y="15"/>
                    </a:lnTo>
                    <a:lnTo>
                      <a:pt x="86" y="17"/>
                    </a:lnTo>
                    <a:lnTo>
                      <a:pt x="68" y="18"/>
                    </a:lnTo>
                    <a:lnTo>
                      <a:pt x="52" y="21"/>
                    </a:lnTo>
                    <a:lnTo>
                      <a:pt x="38" y="25"/>
                    </a:lnTo>
                    <a:lnTo>
                      <a:pt x="27" y="29"/>
                    </a:lnTo>
                    <a:lnTo>
                      <a:pt x="23" y="32"/>
                    </a:lnTo>
                    <a:lnTo>
                      <a:pt x="20" y="35"/>
                    </a:lnTo>
                    <a:lnTo>
                      <a:pt x="17" y="36"/>
                    </a:lnTo>
                    <a:lnTo>
                      <a:pt x="16" y="39"/>
                    </a:lnTo>
                    <a:lnTo>
                      <a:pt x="15" y="40"/>
                    </a:lnTo>
                    <a:lnTo>
                      <a:pt x="15" y="42"/>
                    </a:lnTo>
                    <a:lnTo>
                      <a:pt x="0" y="3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4" name="Freeform 664">
                <a:extLst>
                  <a:ext uri="{FF2B5EF4-FFF2-40B4-BE49-F238E27FC236}">
                    <a16:creationId xmlns:a16="http://schemas.microsoft.com/office/drawing/2014/main" id="{D9039D8A-84DC-405B-90CD-0B5ABFD16D71}"/>
                  </a:ext>
                </a:extLst>
              </p:cNvPr>
              <p:cNvSpPr>
                <a:spLocks/>
              </p:cNvSpPr>
              <p:nvPr/>
            </p:nvSpPr>
            <p:spPr bwMode="auto">
              <a:xfrm>
                <a:off x="213" y="1999"/>
                <a:ext cx="15" cy="3"/>
              </a:xfrm>
              <a:custGeom>
                <a:avLst/>
                <a:gdLst>
                  <a:gd name="T0" fmla="*/ 0 w 15"/>
                  <a:gd name="T1" fmla="*/ 3 h 3"/>
                  <a:gd name="T2" fmla="*/ 0 w 15"/>
                  <a:gd name="T3" fmla="*/ 1 h 3"/>
                  <a:gd name="T4" fmla="*/ 0 w 15"/>
                  <a:gd name="T5" fmla="*/ 0 h 3"/>
                  <a:gd name="T6" fmla="*/ 15 w 15"/>
                  <a:gd name="T7" fmla="*/ 3 h 3"/>
                  <a:gd name="T8" fmla="*/ 15 w 15"/>
                  <a:gd name="T9" fmla="*/ 1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1"/>
                    </a:lnTo>
                    <a:lnTo>
                      <a:pt x="0" y="0"/>
                    </a:lnTo>
                    <a:lnTo>
                      <a:pt x="15" y="3"/>
                    </a:lnTo>
                    <a:lnTo>
                      <a:pt x="15" y="1"/>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5" name="Freeform 665">
                <a:extLst>
                  <a:ext uri="{FF2B5EF4-FFF2-40B4-BE49-F238E27FC236}">
                    <a16:creationId xmlns:a16="http://schemas.microsoft.com/office/drawing/2014/main" id="{D242F1F1-DCC0-474C-BA5D-CA358B230889}"/>
                  </a:ext>
                </a:extLst>
              </p:cNvPr>
              <p:cNvSpPr>
                <a:spLocks/>
              </p:cNvSpPr>
              <p:nvPr/>
            </p:nvSpPr>
            <p:spPr bwMode="auto">
              <a:xfrm>
                <a:off x="317" y="1960"/>
                <a:ext cx="84" cy="28"/>
              </a:xfrm>
              <a:custGeom>
                <a:avLst/>
                <a:gdLst>
                  <a:gd name="T0" fmla="*/ 1 w 84"/>
                  <a:gd name="T1" fmla="*/ 0 h 28"/>
                  <a:gd name="T2" fmla="*/ 26 w 84"/>
                  <a:gd name="T3" fmla="*/ 2 h 28"/>
                  <a:gd name="T4" fmla="*/ 37 w 84"/>
                  <a:gd name="T5" fmla="*/ 2 h 28"/>
                  <a:gd name="T6" fmla="*/ 48 w 84"/>
                  <a:gd name="T7" fmla="*/ 3 h 28"/>
                  <a:gd name="T8" fmla="*/ 67 w 84"/>
                  <a:gd name="T9" fmla="*/ 7 h 28"/>
                  <a:gd name="T10" fmla="*/ 77 w 84"/>
                  <a:gd name="T11" fmla="*/ 10 h 28"/>
                  <a:gd name="T12" fmla="*/ 84 w 84"/>
                  <a:gd name="T13" fmla="*/ 14 h 28"/>
                  <a:gd name="T14" fmla="*/ 78 w 84"/>
                  <a:gd name="T15" fmla="*/ 28 h 28"/>
                  <a:gd name="T16" fmla="*/ 71 w 84"/>
                  <a:gd name="T17" fmla="*/ 25 h 28"/>
                  <a:gd name="T18" fmla="*/ 64 w 84"/>
                  <a:gd name="T19" fmla="*/ 22 h 28"/>
                  <a:gd name="T20" fmla="*/ 45 w 84"/>
                  <a:gd name="T21" fmla="*/ 18 h 28"/>
                  <a:gd name="T22" fmla="*/ 36 w 84"/>
                  <a:gd name="T23" fmla="*/ 18 h 28"/>
                  <a:gd name="T24" fmla="*/ 25 w 84"/>
                  <a:gd name="T25" fmla="*/ 17 h 28"/>
                  <a:gd name="T26" fmla="*/ 0 w 84"/>
                  <a:gd name="T27" fmla="*/ 15 h 28"/>
                  <a:gd name="T28" fmla="*/ 1 w 84"/>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28">
                    <a:moveTo>
                      <a:pt x="1" y="0"/>
                    </a:moveTo>
                    <a:lnTo>
                      <a:pt x="26" y="2"/>
                    </a:lnTo>
                    <a:lnTo>
                      <a:pt x="37" y="2"/>
                    </a:lnTo>
                    <a:lnTo>
                      <a:pt x="48" y="3"/>
                    </a:lnTo>
                    <a:lnTo>
                      <a:pt x="67" y="7"/>
                    </a:lnTo>
                    <a:lnTo>
                      <a:pt x="77" y="10"/>
                    </a:lnTo>
                    <a:lnTo>
                      <a:pt x="84" y="14"/>
                    </a:lnTo>
                    <a:lnTo>
                      <a:pt x="78" y="28"/>
                    </a:lnTo>
                    <a:lnTo>
                      <a:pt x="71" y="25"/>
                    </a:lnTo>
                    <a:lnTo>
                      <a:pt x="64" y="22"/>
                    </a:lnTo>
                    <a:lnTo>
                      <a:pt x="45" y="18"/>
                    </a:lnTo>
                    <a:lnTo>
                      <a:pt x="36" y="18"/>
                    </a:lnTo>
                    <a:lnTo>
                      <a:pt x="25" y="17"/>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6" name="Freeform 666">
                <a:extLst>
                  <a:ext uri="{FF2B5EF4-FFF2-40B4-BE49-F238E27FC236}">
                    <a16:creationId xmlns:a16="http://schemas.microsoft.com/office/drawing/2014/main" id="{C8AD3D41-5F31-4253-B308-B791A82BC92A}"/>
                  </a:ext>
                </a:extLst>
              </p:cNvPr>
              <p:cNvSpPr>
                <a:spLocks/>
              </p:cNvSpPr>
              <p:nvPr/>
            </p:nvSpPr>
            <p:spPr bwMode="auto">
              <a:xfrm>
                <a:off x="317" y="1960"/>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7" name="Freeform 667">
                <a:extLst>
                  <a:ext uri="{FF2B5EF4-FFF2-40B4-BE49-F238E27FC236}">
                    <a16:creationId xmlns:a16="http://schemas.microsoft.com/office/drawing/2014/main" id="{4E0A5501-5A2D-4B2A-8ACF-811A106B79C5}"/>
                  </a:ext>
                </a:extLst>
              </p:cNvPr>
              <p:cNvSpPr>
                <a:spLocks/>
              </p:cNvSpPr>
              <p:nvPr/>
            </p:nvSpPr>
            <p:spPr bwMode="auto">
              <a:xfrm>
                <a:off x="394" y="1974"/>
                <a:ext cx="67" cy="72"/>
              </a:xfrm>
              <a:custGeom>
                <a:avLst/>
                <a:gdLst>
                  <a:gd name="T0" fmla="*/ 7 w 67"/>
                  <a:gd name="T1" fmla="*/ 0 h 72"/>
                  <a:gd name="T2" fmla="*/ 19 w 67"/>
                  <a:gd name="T3" fmla="*/ 6 h 72"/>
                  <a:gd name="T4" fmla="*/ 26 w 67"/>
                  <a:gd name="T5" fmla="*/ 10 h 72"/>
                  <a:gd name="T6" fmla="*/ 31 w 67"/>
                  <a:gd name="T7" fmla="*/ 12 h 72"/>
                  <a:gd name="T8" fmla="*/ 41 w 67"/>
                  <a:gd name="T9" fmla="*/ 21 h 72"/>
                  <a:gd name="T10" fmla="*/ 46 w 67"/>
                  <a:gd name="T11" fmla="*/ 25 h 72"/>
                  <a:gd name="T12" fmla="*/ 51 w 67"/>
                  <a:gd name="T13" fmla="*/ 29 h 72"/>
                  <a:gd name="T14" fmla="*/ 57 w 67"/>
                  <a:gd name="T15" fmla="*/ 39 h 72"/>
                  <a:gd name="T16" fmla="*/ 60 w 67"/>
                  <a:gd name="T17" fmla="*/ 44 h 72"/>
                  <a:gd name="T18" fmla="*/ 63 w 67"/>
                  <a:gd name="T19" fmla="*/ 48 h 72"/>
                  <a:gd name="T20" fmla="*/ 66 w 67"/>
                  <a:gd name="T21" fmla="*/ 59 h 72"/>
                  <a:gd name="T22" fmla="*/ 67 w 67"/>
                  <a:gd name="T23" fmla="*/ 70 h 72"/>
                  <a:gd name="T24" fmla="*/ 52 w 67"/>
                  <a:gd name="T25" fmla="*/ 72 h 72"/>
                  <a:gd name="T26" fmla="*/ 51 w 67"/>
                  <a:gd name="T27" fmla="*/ 62 h 72"/>
                  <a:gd name="T28" fmla="*/ 48 w 67"/>
                  <a:gd name="T29" fmla="*/ 54 h 72"/>
                  <a:gd name="T30" fmla="*/ 46 w 67"/>
                  <a:gd name="T31" fmla="*/ 51 h 72"/>
                  <a:gd name="T32" fmla="*/ 44 w 67"/>
                  <a:gd name="T33" fmla="*/ 47 h 72"/>
                  <a:gd name="T34" fmla="*/ 38 w 67"/>
                  <a:gd name="T35" fmla="*/ 39 h 72"/>
                  <a:gd name="T36" fmla="*/ 35 w 67"/>
                  <a:gd name="T37" fmla="*/ 36 h 72"/>
                  <a:gd name="T38" fmla="*/ 31 w 67"/>
                  <a:gd name="T39" fmla="*/ 32 h 72"/>
                  <a:gd name="T40" fmla="*/ 22 w 67"/>
                  <a:gd name="T41" fmla="*/ 25 h 72"/>
                  <a:gd name="T42" fmla="*/ 18 w 67"/>
                  <a:gd name="T43" fmla="*/ 22 h 72"/>
                  <a:gd name="T44" fmla="*/ 12 w 67"/>
                  <a:gd name="T45" fmla="*/ 19 h 72"/>
                  <a:gd name="T46" fmla="*/ 0 w 67"/>
                  <a:gd name="T47" fmla="*/ 14 h 72"/>
                  <a:gd name="T48" fmla="*/ 7 w 67"/>
                  <a:gd name="T49"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72">
                    <a:moveTo>
                      <a:pt x="7" y="0"/>
                    </a:moveTo>
                    <a:lnTo>
                      <a:pt x="19" y="6"/>
                    </a:lnTo>
                    <a:lnTo>
                      <a:pt x="26" y="10"/>
                    </a:lnTo>
                    <a:lnTo>
                      <a:pt x="31" y="12"/>
                    </a:lnTo>
                    <a:lnTo>
                      <a:pt x="41" y="21"/>
                    </a:lnTo>
                    <a:lnTo>
                      <a:pt x="46" y="25"/>
                    </a:lnTo>
                    <a:lnTo>
                      <a:pt x="51" y="29"/>
                    </a:lnTo>
                    <a:lnTo>
                      <a:pt x="57" y="39"/>
                    </a:lnTo>
                    <a:lnTo>
                      <a:pt x="60" y="44"/>
                    </a:lnTo>
                    <a:lnTo>
                      <a:pt x="63" y="48"/>
                    </a:lnTo>
                    <a:lnTo>
                      <a:pt x="66" y="59"/>
                    </a:lnTo>
                    <a:lnTo>
                      <a:pt x="67" y="70"/>
                    </a:lnTo>
                    <a:lnTo>
                      <a:pt x="52" y="72"/>
                    </a:lnTo>
                    <a:lnTo>
                      <a:pt x="51" y="62"/>
                    </a:lnTo>
                    <a:lnTo>
                      <a:pt x="48" y="54"/>
                    </a:lnTo>
                    <a:lnTo>
                      <a:pt x="46" y="51"/>
                    </a:lnTo>
                    <a:lnTo>
                      <a:pt x="44" y="47"/>
                    </a:lnTo>
                    <a:lnTo>
                      <a:pt x="38" y="39"/>
                    </a:lnTo>
                    <a:lnTo>
                      <a:pt x="35" y="36"/>
                    </a:lnTo>
                    <a:lnTo>
                      <a:pt x="31" y="32"/>
                    </a:lnTo>
                    <a:lnTo>
                      <a:pt x="22" y="25"/>
                    </a:lnTo>
                    <a:lnTo>
                      <a:pt x="18" y="22"/>
                    </a:lnTo>
                    <a:lnTo>
                      <a:pt x="12" y="19"/>
                    </a:lnTo>
                    <a:lnTo>
                      <a:pt x="0"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8" name="Freeform 668">
                <a:extLst>
                  <a:ext uri="{FF2B5EF4-FFF2-40B4-BE49-F238E27FC236}">
                    <a16:creationId xmlns:a16="http://schemas.microsoft.com/office/drawing/2014/main" id="{56929032-573C-4932-879D-DAC37E9A09DC}"/>
                  </a:ext>
                </a:extLst>
              </p:cNvPr>
              <p:cNvSpPr>
                <a:spLocks/>
              </p:cNvSpPr>
              <p:nvPr/>
            </p:nvSpPr>
            <p:spPr bwMode="auto">
              <a:xfrm>
                <a:off x="394" y="1974"/>
                <a:ext cx="7" cy="14"/>
              </a:xfrm>
              <a:custGeom>
                <a:avLst/>
                <a:gdLst>
                  <a:gd name="T0" fmla="*/ 7 w 7"/>
                  <a:gd name="T1" fmla="*/ 0 h 14"/>
                  <a:gd name="T2" fmla="*/ 0 w 7"/>
                  <a:gd name="T3" fmla="*/ 14 h 14"/>
                  <a:gd name="T4" fmla="*/ 1 w 7"/>
                  <a:gd name="T5" fmla="*/ 14 h 14"/>
                  <a:gd name="T6" fmla="*/ 7 w 7"/>
                  <a:gd name="T7" fmla="*/ 0 h 14"/>
                </a:gdLst>
                <a:ahLst/>
                <a:cxnLst>
                  <a:cxn ang="0">
                    <a:pos x="T0" y="T1"/>
                  </a:cxn>
                  <a:cxn ang="0">
                    <a:pos x="T2" y="T3"/>
                  </a:cxn>
                  <a:cxn ang="0">
                    <a:pos x="T4" y="T5"/>
                  </a:cxn>
                  <a:cxn ang="0">
                    <a:pos x="T6" y="T7"/>
                  </a:cxn>
                </a:cxnLst>
                <a:rect l="0" t="0" r="r" b="b"/>
                <a:pathLst>
                  <a:path w="7" h="14">
                    <a:moveTo>
                      <a:pt x="7" y="0"/>
                    </a:moveTo>
                    <a:lnTo>
                      <a:pt x="0" y="14"/>
                    </a:lnTo>
                    <a:lnTo>
                      <a:pt x="1" y="14"/>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49" name="Freeform 669">
                <a:extLst>
                  <a:ext uri="{FF2B5EF4-FFF2-40B4-BE49-F238E27FC236}">
                    <a16:creationId xmlns:a16="http://schemas.microsoft.com/office/drawing/2014/main" id="{CE0DF617-A35B-449A-8260-26D53524D6BA}"/>
                  </a:ext>
                </a:extLst>
              </p:cNvPr>
              <p:cNvSpPr>
                <a:spLocks/>
              </p:cNvSpPr>
              <p:nvPr/>
            </p:nvSpPr>
            <p:spPr bwMode="auto">
              <a:xfrm>
                <a:off x="405" y="2044"/>
                <a:ext cx="56" cy="68"/>
              </a:xfrm>
              <a:custGeom>
                <a:avLst/>
                <a:gdLst>
                  <a:gd name="T0" fmla="*/ 56 w 56"/>
                  <a:gd name="T1" fmla="*/ 2 h 68"/>
                  <a:gd name="T2" fmla="*/ 56 w 56"/>
                  <a:gd name="T3" fmla="*/ 10 h 68"/>
                  <a:gd name="T4" fmla="*/ 53 w 56"/>
                  <a:gd name="T5" fmla="*/ 19 h 68"/>
                  <a:gd name="T6" fmla="*/ 50 w 56"/>
                  <a:gd name="T7" fmla="*/ 25 h 68"/>
                  <a:gd name="T8" fmla="*/ 49 w 56"/>
                  <a:gd name="T9" fmla="*/ 29 h 68"/>
                  <a:gd name="T10" fmla="*/ 44 w 56"/>
                  <a:gd name="T11" fmla="*/ 39 h 68"/>
                  <a:gd name="T12" fmla="*/ 37 w 56"/>
                  <a:gd name="T13" fmla="*/ 47 h 68"/>
                  <a:gd name="T14" fmla="*/ 27 w 56"/>
                  <a:gd name="T15" fmla="*/ 54 h 68"/>
                  <a:gd name="T16" fmla="*/ 19 w 56"/>
                  <a:gd name="T17" fmla="*/ 61 h 68"/>
                  <a:gd name="T18" fmla="*/ 8 w 56"/>
                  <a:gd name="T19" fmla="*/ 68 h 68"/>
                  <a:gd name="T20" fmla="*/ 0 w 56"/>
                  <a:gd name="T21" fmla="*/ 54 h 68"/>
                  <a:gd name="T22" fmla="*/ 9 w 56"/>
                  <a:gd name="T23" fmla="*/ 48 h 68"/>
                  <a:gd name="T24" fmla="*/ 18 w 56"/>
                  <a:gd name="T25" fmla="*/ 43 h 68"/>
                  <a:gd name="T26" fmla="*/ 26 w 56"/>
                  <a:gd name="T27" fmla="*/ 36 h 68"/>
                  <a:gd name="T28" fmla="*/ 31 w 56"/>
                  <a:gd name="T29" fmla="*/ 29 h 68"/>
                  <a:gd name="T30" fmla="*/ 35 w 56"/>
                  <a:gd name="T31" fmla="*/ 22 h 68"/>
                  <a:gd name="T32" fmla="*/ 37 w 56"/>
                  <a:gd name="T33" fmla="*/ 18 h 68"/>
                  <a:gd name="T34" fmla="*/ 38 w 56"/>
                  <a:gd name="T35" fmla="*/ 15 h 68"/>
                  <a:gd name="T36" fmla="*/ 41 w 56"/>
                  <a:gd name="T37" fmla="*/ 7 h 68"/>
                  <a:gd name="T38" fmla="*/ 41 w 56"/>
                  <a:gd name="T39" fmla="*/ 0 h 68"/>
                  <a:gd name="T40" fmla="*/ 56 w 56"/>
                  <a:gd name="T41" fmla="*/ 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68">
                    <a:moveTo>
                      <a:pt x="56" y="2"/>
                    </a:moveTo>
                    <a:lnTo>
                      <a:pt x="56" y="10"/>
                    </a:lnTo>
                    <a:lnTo>
                      <a:pt x="53" y="19"/>
                    </a:lnTo>
                    <a:lnTo>
                      <a:pt x="50" y="25"/>
                    </a:lnTo>
                    <a:lnTo>
                      <a:pt x="49" y="29"/>
                    </a:lnTo>
                    <a:lnTo>
                      <a:pt x="44" y="39"/>
                    </a:lnTo>
                    <a:lnTo>
                      <a:pt x="37" y="47"/>
                    </a:lnTo>
                    <a:lnTo>
                      <a:pt x="27" y="54"/>
                    </a:lnTo>
                    <a:lnTo>
                      <a:pt x="19" y="61"/>
                    </a:lnTo>
                    <a:lnTo>
                      <a:pt x="8" y="68"/>
                    </a:lnTo>
                    <a:lnTo>
                      <a:pt x="0" y="54"/>
                    </a:lnTo>
                    <a:lnTo>
                      <a:pt x="9" y="48"/>
                    </a:lnTo>
                    <a:lnTo>
                      <a:pt x="18" y="43"/>
                    </a:lnTo>
                    <a:lnTo>
                      <a:pt x="26" y="36"/>
                    </a:lnTo>
                    <a:lnTo>
                      <a:pt x="31" y="29"/>
                    </a:lnTo>
                    <a:lnTo>
                      <a:pt x="35" y="22"/>
                    </a:lnTo>
                    <a:lnTo>
                      <a:pt x="37" y="18"/>
                    </a:lnTo>
                    <a:lnTo>
                      <a:pt x="38" y="15"/>
                    </a:lnTo>
                    <a:lnTo>
                      <a:pt x="41" y="7"/>
                    </a:lnTo>
                    <a:lnTo>
                      <a:pt x="41" y="0"/>
                    </a:lnTo>
                    <a:lnTo>
                      <a:pt x="56"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0" name="Freeform 670">
                <a:extLst>
                  <a:ext uri="{FF2B5EF4-FFF2-40B4-BE49-F238E27FC236}">
                    <a16:creationId xmlns:a16="http://schemas.microsoft.com/office/drawing/2014/main" id="{0B7656FA-7597-43F1-83FA-393A5D50E3F1}"/>
                  </a:ext>
                </a:extLst>
              </p:cNvPr>
              <p:cNvSpPr>
                <a:spLocks/>
              </p:cNvSpPr>
              <p:nvPr/>
            </p:nvSpPr>
            <p:spPr bwMode="auto">
              <a:xfrm>
                <a:off x="446" y="2044"/>
                <a:ext cx="15" cy="2"/>
              </a:xfrm>
              <a:custGeom>
                <a:avLst/>
                <a:gdLst>
                  <a:gd name="T0" fmla="*/ 15 w 15"/>
                  <a:gd name="T1" fmla="*/ 0 h 2"/>
                  <a:gd name="T2" fmla="*/ 15 w 15"/>
                  <a:gd name="T3" fmla="*/ 2 h 2"/>
                  <a:gd name="T4" fmla="*/ 0 w 15"/>
                  <a:gd name="T5" fmla="*/ 0 h 2"/>
                  <a:gd name="T6" fmla="*/ 0 w 15"/>
                  <a:gd name="T7" fmla="*/ 2 h 2"/>
                  <a:gd name="T8" fmla="*/ 15 w 15"/>
                  <a:gd name="T9" fmla="*/ 0 h 2"/>
                </a:gdLst>
                <a:ahLst/>
                <a:cxnLst>
                  <a:cxn ang="0">
                    <a:pos x="T0" y="T1"/>
                  </a:cxn>
                  <a:cxn ang="0">
                    <a:pos x="T2" y="T3"/>
                  </a:cxn>
                  <a:cxn ang="0">
                    <a:pos x="T4" y="T5"/>
                  </a:cxn>
                  <a:cxn ang="0">
                    <a:pos x="T6" y="T7"/>
                  </a:cxn>
                  <a:cxn ang="0">
                    <a:pos x="T8" y="T9"/>
                  </a:cxn>
                </a:cxnLst>
                <a:rect l="0" t="0" r="r" b="b"/>
                <a:pathLst>
                  <a:path w="15" h="2">
                    <a:moveTo>
                      <a:pt x="15" y="0"/>
                    </a:moveTo>
                    <a:lnTo>
                      <a:pt x="15" y="2"/>
                    </a:lnTo>
                    <a:lnTo>
                      <a:pt x="0" y="0"/>
                    </a:lnTo>
                    <a:lnTo>
                      <a:pt x="0" y="2"/>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1" name="Freeform 671">
                <a:extLst>
                  <a:ext uri="{FF2B5EF4-FFF2-40B4-BE49-F238E27FC236}">
                    <a16:creationId xmlns:a16="http://schemas.microsoft.com/office/drawing/2014/main" id="{6E896729-F142-4F35-879A-CA74B32E0596}"/>
                  </a:ext>
                </a:extLst>
              </p:cNvPr>
              <p:cNvSpPr>
                <a:spLocks/>
              </p:cNvSpPr>
              <p:nvPr/>
            </p:nvSpPr>
            <p:spPr bwMode="auto">
              <a:xfrm>
                <a:off x="317" y="2098"/>
                <a:ext cx="96" cy="32"/>
              </a:xfrm>
              <a:custGeom>
                <a:avLst/>
                <a:gdLst>
                  <a:gd name="T0" fmla="*/ 96 w 96"/>
                  <a:gd name="T1" fmla="*/ 14 h 32"/>
                  <a:gd name="T2" fmla="*/ 89 w 96"/>
                  <a:gd name="T3" fmla="*/ 16 h 32"/>
                  <a:gd name="T4" fmla="*/ 80 w 96"/>
                  <a:gd name="T5" fmla="*/ 21 h 32"/>
                  <a:gd name="T6" fmla="*/ 69 w 96"/>
                  <a:gd name="T7" fmla="*/ 25 h 32"/>
                  <a:gd name="T8" fmla="*/ 56 w 96"/>
                  <a:gd name="T9" fmla="*/ 27 h 32"/>
                  <a:gd name="T10" fmla="*/ 44 w 96"/>
                  <a:gd name="T11" fmla="*/ 29 h 32"/>
                  <a:gd name="T12" fmla="*/ 29 w 96"/>
                  <a:gd name="T13" fmla="*/ 30 h 32"/>
                  <a:gd name="T14" fmla="*/ 15 w 96"/>
                  <a:gd name="T15" fmla="*/ 32 h 32"/>
                  <a:gd name="T16" fmla="*/ 1 w 96"/>
                  <a:gd name="T17" fmla="*/ 32 h 32"/>
                  <a:gd name="T18" fmla="*/ 0 w 96"/>
                  <a:gd name="T19" fmla="*/ 16 h 32"/>
                  <a:gd name="T20" fmla="*/ 14 w 96"/>
                  <a:gd name="T21" fmla="*/ 16 h 32"/>
                  <a:gd name="T22" fmla="*/ 27 w 96"/>
                  <a:gd name="T23" fmla="*/ 15 h 32"/>
                  <a:gd name="T24" fmla="*/ 41 w 96"/>
                  <a:gd name="T25" fmla="*/ 14 h 32"/>
                  <a:gd name="T26" fmla="*/ 53 w 96"/>
                  <a:gd name="T27" fmla="*/ 12 h 32"/>
                  <a:gd name="T28" fmla="*/ 63 w 96"/>
                  <a:gd name="T29" fmla="*/ 10 h 32"/>
                  <a:gd name="T30" fmla="*/ 74 w 96"/>
                  <a:gd name="T31" fmla="*/ 7 h 32"/>
                  <a:gd name="T32" fmla="*/ 82 w 96"/>
                  <a:gd name="T33" fmla="*/ 3 h 32"/>
                  <a:gd name="T34" fmla="*/ 88 w 96"/>
                  <a:gd name="T35" fmla="*/ 0 h 32"/>
                  <a:gd name="T36" fmla="*/ 96 w 96"/>
                  <a:gd name="T37"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32">
                    <a:moveTo>
                      <a:pt x="96" y="14"/>
                    </a:moveTo>
                    <a:lnTo>
                      <a:pt x="89" y="16"/>
                    </a:lnTo>
                    <a:lnTo>
                      <a:pt x="80" y="21"/>
                    </a:lnTo>
                    <a:lnTo>
                      <a:pt x="69" y="25"/>
                    </a:lnTo>
                    <a:lnTo>
                      <a:pt x="56" y="27"/>
                    </a:lnTo>
                    <a:lnTo>
                      <a:pt x="44" y="29"/>
                    </a:lnTo>
                    <a:lnTo>
                      <a:pt x="29" y="30"/>
                    </a:lnTo>
                    <a:lnTo>
                      <a:pt x="15" y="32"/>
                    </a:lnTo>
                    <a:lnTo>
                      <a:pt x="1" y="32"/>
                    </a:lnTo>
                    <a:lnTo>
                      <a:pt x="0" y="16"/>
                    </a:lnTo>
                    <a:lnTo>
                      <a:pt x="14" y="16"/>
                    </a:lnTo>
                    <a:lnTo>
                      <a:pt x="27" y="15"/>
                    </a:lnTo>
                    <a:lnTo>
                      <a:pt x="41" y="14"/>
                    </a:lnTo>
                    <a:lnTo>
                      <a:pt x="53" y="12"/>
                    </a:lnTo>
                    <a:lnTo>
                      <a:pt x="63" y="10"/>
                    </a:lnTo>
                    <a:lnTo>
                      <a:pt x="74" y="7"/>
                    </a:lnTo>
                    <a:lnTo>
                      <a:pt x="82" y="3"/>
                    </a:lnTo>
                    <a:lnTo>
                      <a:pt x="88" y="0"/>
                    </a:lnTo>
                    <a:lnTo>
                      <a:pt x="96"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2" name="Freeform 672">
                <a:extLst>
                  <a:ext uri="{FF2B5EF4-FFF2-40B4-BE49-F238E27FC236}">
                    <a16:creationId xmlns:a16="http://schemas.microsoft.com/office/drawing/2014/main" id="{CA6B5D2D-B937-446A-BBDE-C2FD36B369B5}"/>
                  </a:ext>
                </a:extLst>
              </p:cNvPr>
              <p:cNvSpPr>
                <a:spLocks/>
              </p:cNvSpPr>
              <p:nvPr/>
            </p:nvSpPr>
            <p:spPr bwMode="auto">
              <a:xfrm>
                <a:off x="405" y="2098"/>
                <a:ext cx="8" cy="14"/>
              </a:xfrm>
              <a:custGeom>
                <a:avLst/>
                <a:gdLst>
                  <a:gd name="T0" fmla="*/ 8 w 8"/>
                  <a:gd name="T1" fmla="*/ 14 h 14"/>
                  <a:gd name="T2" fmla="*/ 0 w 8"/>
                  <a:gd name="T3" fmla="*/ 0 h 14"/>
                  <a:gd name="T4" fmla="*/ 8 w 8"/>
                  <a:gd name="T5" fmla="*/ 14 h 14"/>
                </a:gdLst>
                <a:ahLst/>
                <a:cxnLst>
                  <a:cxn ang="0">
                    <a:pos x="T0" y="T1"/>
                  </a:cxn>
                  <a:cxn ang="0">
                    <a:pos x="T2" y="T3"/>
                  </a:cxn>
                  <a:cxn ang="0">
                    <a:pos x="T4" y="T5"/>
                  </a:cxn>
                </a:cxnLst>
                <a:rect l="0" t="0" r="r" b="b"/>
                <a:pathLst>
                  <a:path w="8" h="14">
                    <a:moveTo>
                      <a:pt x="8" y="14"/>
                    </a:moveTo>
                    <a:lnTo>
                      <a:pt x="0" y="0"/>
                    </a:lnTo>
                    <a:lnTo>
                      <a:pt x="8"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3" name="Freeform 673">
                <a:extLst>
                  <a:ext uri="{FF2B5EF4-FFF2-40B4-BE49-F238E27FC236}">
                    <a16:creationId xmlns:a16="http://schemas.microsoft.com/office/drawing/2014/main" id="{0B999A4E-0181-4DFD-BDB1-1D8218F0804D}"/>
                  </a:ext>
                </a:extLst>
              </p:cNvPr>
              <p:cNvSpPr>
                <a:spLocks/>
              </p:cNvSpPr>
              <p:nvPr/>
            </p:nvSpPr>
            <p:spPr bwMode="auto">
              <a:xfrm>
                <a:off x="213" y="2088"/>
                <a:ext cx="105" cy="42"/>
              </a:xfrm>
              <a:custGeom>
                <a:avLst/>
                <a:gdLst>
                  <a:gd name="T0" fmla="*/ 104 w 105"/>
                  <a:gd name="T1" fmla="*/ 42 h 42"/>
                  <a:gd name="T2" fmla="*/ 85 w 105"/>
                  <a:gd name="T3" fmla="*/ 42 h 42"/>
                  <a:gd name="T4" fmla="*/ 75 w 105"/>
                  <a:gd name="T5" fmla="*/ 40 h 42"/>
                  <a:gd name="T6" fmla="*/ 66 w 105"/>
                  <a:gd name="T7" fmla="*/ 40 h 42"/>
                  <a:gd name="T8" fmla="*/ 57 w 105"/>
                  <a:gd name="T9" fmla="*/ 39 h 42"/>
                  <a:gd name="T10" fmla="*/ 49 w 105"/>
                  <a:gd name="T11" fmla="*/ 36 h 42"/>
                  <a:gd name="T12" fmla="*/ 41 w 105"/>
                  <a:gd name="T13" fmla="*/ 35 h 42"/>
                  <a:gd name="T14" fmla="*/ 34 w 105"/>
                  <a:gd name="T15" fmla="*/ 32 h 42"/>
                  <a:gd name="T16" fmla="*/ 22 w 105"/>
                  <a:gd name="T17" fmla="*/ 28 h 42"/>
                  <a:gd name="T18" fmla="*/ 15 w 105"/>
                  <a:gd name="T19" fmla="*/ 24 h 42"/>
                  <a:gd name="T20" fmla="*/ 11 w 105"/>
                  <a:gd name="T21" fmla="*/ 21 h 42"/>
                  <a:gd name="T22" fmla="*/ 7 w 105"/>
                  <a:gd name="T23" fmla="*/ 17 h 42"/>
                  <a:gd name="T24" fmla="*/ 4 w 105"/>
                  <a:gd name="T25" fmla="*/ 13 h 42"/>
                  <a:gd name="T26" fmla="*/ 1 w 105"/>
                  <a:gd name="T27" fmla="*/ 7 h 42"/>
                  <a:gd name="T28" fmla="*/ 0 w 105"/>
                  <a:gd name="T29" fmla="*/ 3 h 42"/>
                  <a:gd name="T30" fmla="*/ 15 w 105"/>
                  <a:gd name="T31" fmla="*/ 0 h 42"/>
                  <a:gd name="T32" fmla="*/ 15 w 105"/>
                  <a:gd name="T33" fmla="*/ 3 h 42"/>
                  <a:gd name="T34" fmla="*/ 16 w 105"/>
                  <a:gd name="T35" fmla="*/ 4 h 42"/>
                  <a:gd name="T36" fmla="*/ 17 w 105"/>
                  <a:gd name="T37" fmla="*/ 6 h 42"/>
                  <a:gd name="T38" fmla="*/ 20 w 105"/>
                  <a:gd name="T39" fmla="*/ 9 h 42"/>
                  <a:gd name="T40" fmla="*/ 23 w 105"/>
                  <a:gd name="T41" fmla="*/ 11 h 42"/>
                  <a:gd name="T42" fmla="*/ 27 w 105"/>
                  <a:gd name="T43" fmla="*/ 13 h 42"/>
                  <a:gd name="T44" fmla="*/ 39 w 105"/>
                  <a:gd name="T45" fmla="*/ 18 h 42"/>
                  <a:gd name="T46" fmla="*/ 45 w 105"/>
                  <a:gd name="T47" fmla="*/ 20 h 42"/>
                  <a:gd name="T48" fmla="*/ 52 w 105"/>
                  <a:gd name="T49" fmla="*/ 22 h 42"/>
                  <a:gd name="T50" fmla="*/ 60 w 105"/>
                  <a:gd name="T51" fmla="*/ 24 h 42"/>
                  <a:gd name="T52" fmla="*/ 68 w 105"/>
                  <a:gd name="T53" fmla="*/ 25 h 42"/>
                  <a:gd name="T54" fmla="*/ 76 w 105"/>
                  <a:gd name="T55" fmla="*/ 25 h 42"/>
                  <a:gd name="T56" fmla="*/ 86 w 105"/>
                  <a:gd name="T57" fmla="*/ 26 h 42"/>
                  <a:gd name="T58" fmla="*/ 105 w 105"/>
                  <a:gd name="T59" fmla="*/ 26 h 42"/>
                  <a:gd name="T60" fmla="*/ 104 w 105"/>
                  <a:gd name="T61"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5" h="42">
                    <a:moveTo>
                      <a:pt x="104" y="42"/>
                    </a:moveTo>
                    <a:lnTo>
                      <a:pt x="85" y="42"/>
                    </a:lnTo>
                    <a:lnTo>
                      <a:pt x="75" y="40"/>
                    </a:lnTo>
                    <a:lnTo>
                      <a:pt x="66" y="40"/>
                    </a:lnTo>
                    <a:lnTo>
                      <a:pt x="57" y="39"/>
                    </a:lnTo>
                    <a:lnTo>
                      <a:pt x="49" y="36"/>
                    </a:lnTo>
                    <a:lnTo>
                      <a:pt x="41" y="35"/>
                    </a:lnTo>
                    <a:lnTo>
                      <a:pt x="34" y="32"/>
                    </a:lnTo>
                    <a:lnTo>
                      <a:pt x="22" y="28"/>
                    </a:lnTo>
                    <a:lnTo>
                      <a:pt x="15" y="24"/>
                    </a:lnTo>
                    <a:lnTo>
                      <a:pt x="11" y="21"/>
                    </a:lnTo>
                    <a:lnTo>
                      <a:pt x="7" y="17"/>
                    </a:lnTo>
                    <a:lnTo>
                      <a:pt x="4" y="13"/>
                    </a:lnTo>
                    <a:lnTo>
                      <a:pt x="1" y="7"/>
                    </a:lnTo>
                    <a:lnTo>
                      <a:pt x="0" y="3"/>
                    </a:lnTo>
                    <a:lnTo>
                      <a:pt x="15" y="0"/>
                    </a:lnTo>
                    <a:lnTo>
                      <a:pt x="15" y="3"/>
                    </a:lnTo>
                    <a:lnTo>
                      <a:pt x="16" y="4"/>
                    </a:lnTo>
                    <a:lnTo>
                      <a:pt x="17" y="6"/>
                    </a:lnTo>
                    <a:lnTo>
                      <a:pt x="20" y="9"/>
                    </a:lnTo>
                    <a:lnTo>
                      <a:pt x="23" y="11"/>
                    </a:lnTo>
                    <a:lnTo>
                      <a:pt x="27" y="13"/>
                    </a:lnTo>
                    <a:lnTo>
                      <a:pt x="39" y="18"/>
                    </a:lnTo>
                    <a:lnTo>
                      <a:pt x="45" y="20"/>
                    </a:lnTo>
                    <a:lnTo>
                      <a:pt x="52" y="22"/>
                    </a:lnTo>
                    <a:lnTo>
                      <a:pt x="60" y="24"/>
                    </a:lnTo>
                    <a:lnTo>
                      <a:pt x="68" y="25"/>
                    </a:lnTo>
                    <a:lnTo>
                      <a:pt x="76" y="25"/>
                    </a:lnTo>
                    <a:lnTo>
                      <a:pt x="86" y="26"/>
                    </a:lnTo>
                    <a:lnTo>
                      <a:pt x="105" y="26"/>
                    </a:lnTo>
                    <a:lnTo>
                      <a:pt x="104" y="4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4" name="Freeform 674">
                <a:extLst>
                  <a:ext uri="{FF2B5EF4-FFF2-40B4-BE49-F238E27FC236}">
                    <a16:creationId xmlns:a16="http://schemas.microsoft.com/office/drawing/2014/main" id="{5FC172C0-95BC-4017-AD47-7C3D7F94FE4B}"/>
                  </a:ext>
                </a:extLst>
              </p:cNvPr>
              <p:cNvSpPr>
                <a:spLocks/>
              </p:cNvSpPr>
              <p:nvPr/>
            </p:nvSpPr>
            <p:spPr bwMode="auto">
              <a:xfrm>
                <a:off x="317" y="2114"/>
                <a:ext cx="1" cy="16"/>
              </a:xfrm>
              <a:custGeom>
                <a:avLst/>
                <a:gdLst>
                  <a:gd name="T0" fmla="*/ 1 w 1"/>
                  <a:gd name="T1" fmla="*/ 16 h 16"/>
                  <a:gd name="T2" fmla="*/ 0 w 1"/>
                  <a:gd name="T3" fmla="*/ 16 h 16"/>
                  <a:gd name="T4" fmla="*/ 1 w 1"/>
                  <a:gd name="T5" fmla="*/ 0 h 16"/>
                  <a:gd name="T6" fmla="*/ 0 w 1"/>
                  <a:gd name="T7" fmla="*/ 0 h 16"/>
                  <a:gd name="T8" fmla="*/ 1 w 1"/>
                  <a:gd name="T9" fmla="*/ 16 h 16"/>
                </a:gdLst>
                <a:ahLst/>
                <a:cxnLst>
                  <a:cxn ang="0">
                    <a:pos x="T0" y="T1"/>
                  </a:cxn>
                  <a:cxn ang="0">
                    <a:pos x="T2" y="T3"/>
                  </a:cxn>
                  <a:cxn ang="0">
                    <a:pos x="T4" y="T5"/>
                  </a:cxn>
                  <a:cxn ang="0">
                    <a:pos x="T6" y="T7"/>
                  </a:cxn>
                  <a:cxn ang="0">
                    <a:pos x="T8" y="T9"/>
                  </a:cxn>
                </a:cxnLst>
                <a:rect l="0" t="0" r="r" b="b"/>
                <a:pathLst>
                  <a:path w="1" h="16">
                    <a:moveTo>
                      <a:pt x="1" y="16"/>
                    </a:moveTo>
                    <a:lnTo>
                      <a:pt x="0" y="16"/>
                    </a:lnTo>
                    <a:lnTo>
                      <a:pt x="1" y="0"/>
                    </a:lnTo>
                    <a:lnTo>
                      <a:pt x="0" y="0"/>
                    </a:lnTo>
                    <a:lnTo>
                      <a:pt x="1"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5" name="Freeform 675">
                <a:extLst>
                  <a:ext uri="{FF2B5EF4-FFF2-40B4-BE49-F238E27FC236}">
                    <a16:creationId xmlns:a16="http://schemas.microsoft.com/office/drawing/2014/main" id="{08329FBC-F18D-474C-8913-5565C67F419A}"/>
                  </a:ext>
                </a:extLst>
              </p:cNvPr>
              <p:cNvSpPr>
                <a:spLocks/>
              </p:cNvSpPr>
              <p:nvPr/>
            </p:nvSpPr>
            <p:spPr bwMode="auto">
              <a:xfrm>
                <a:off x="213" y="2050"/>
                <a:ext cx="105" cy="41"/>
              </a:xfrm>
              <a:custGeom>
                <a:avLst/>
                <a:gdLst>
                  <a:gd name="T0" fmla="*/ 0 w 105"/>
                  <a:gd name="T1" fmla="*/ 38 h 41"/>
                  <a:gd name="T2" fmla="*/ 1 w 105"/>
                  <a:gd name="T3" fmla="*/ 34 h 41"/>
                  <a:gd name="T4" fmla="*/ 4 w 105"/>
                  <a:gd name="T5" fmla="*/ 29 h 41"/>
                  <a:gd name="T6" fmla="*/ 7 w 105"/>
                  <a:gd name="T7" fmla="*/ 24 h 41"/>
                  <a:gd name="T8" fmla="*/ 11 w 105"/>
                  <a:gd name="T9" fmla="*/ 22 h 41"/>
                  <a:gd name="T10" fmla="*/ 15 w 105"/>
                  <a:gd name="T11" fmla="*/ 18 h 41"/>
                  <a:gd name="T12" fmla="*/ 22 w 105"/>
                  <a:gd name="T13" fmla="*/ 15 h 41"/>
                  <a:gd name="T14" fmla="*/ 34 w 105"/>
                  <a:gd name="T15" fmla="*/ 9 h 41"/>
                  <a:gd name="T16" fmla="*/ 49 w 105"/>
                  <a:gd name="T17" fmla="*/ 5 h 41"/>
                  <a:gd name="T18" fmla="*/ 66 w 105"/>
                  <a:gd name="T19" fmla="*/ 2 h 41"/>
                  <a:gd name="T20" fmla="*/ 85 w 105"/>
                  <a:gd name="T21" fmla="*/ 0 h 41"/>
                  <a:gd name="T22" fmla="*/ 105 w 105"/>
                  <a:gd name="T23" fmla="*/ 0 h 41"/>
                  <a:gd name="T24" fmla="*/ 105 w 105"/>
                  <a:gd name="T25" fmla="*/ 15 h 41"/>
                  <a:gd name="T26" fmla="*/ 86 w 105"/>
                  <a:gd name="T27" fmla="*/ 16 h 41"/>
                  <a:gd name="T28" fmla="*/ 68 w 105"/>
                  <a:gd name="T29" fmla="*/ 18 h 41"/>
                  <a:gd name="T30" fmla="*/ 52 w 105"/>
                  <a:gd name="T31" fmla="*/ 20 h 41"/>
                  <a:gd name="T32" fmla="*/ 38 w 105"/>
                  <a:gd name="T33" fmla="*/ 24 h 41"/>
                  <a:gd name="T34" fmla="*/ 27 w 105"/>
                  <a:gd name="T35" fmla="*/ 29 h 41"/>
                  <a:gd name="T36" fmla="*/ 23 w 105"/>
                  <a:gd name="T37" fmla="*/ 31 h 41"/>
                  <a:gd name="T38" fmla="*/ 20 w 105"/>
                  <a:gd name="T39" fmla="*/ 33 h 41"/>
                  <a:gd name="T40" fmla="*/ 17 w 105"/>
                  <a:gd name="T41" fmla="*/ 35 h 41"/>
                  <a:gd name="T42" fmla="*/ 16 w 105"/>
                  <a:gd name="T43" fmla="*/ 37 h 41"/>
                  <a:gd name="T44" fmla="*/ 15 w 105"/>
                  <a:gd name="T45" fmla="*/ 38 h 41"/>
                  <a:gd name="T46" fmla="*/ 15 w 105"/>
                  <a:gd name="T47" fmla="*/ 41 h 41"/>
                  <a:gd name="T48" fmla="*/ 0 w 105"/>
                  <a:gd name="T49" fmla="*/ 3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 h="41">
                    <a:moveTo>
                      <a:pt x="0" y="38"/>
                    </a:moveTo>
                    <a:lnTo>
                      <a:pt x="1" y="34"/>
                    </a:lnTo>
                    <a:lnTo>
                      <a:pt x="4" y="29"/>
                    </a:lnTo>
                    <a:lnTo>
                      <a:pt x="7" y="24"/>
                    </a:lnTo>
                    <a:lnTo>
                      <a:pt x="11" y="22"/>
                    </a:lnTo>
                    <a:lnTo>
                      <a:pt x="15" y="18"/>
                    </a:lnTo>
                    <a:lnTo>
                      <a:pt x="22" y="15"/>
                    </a:lnTo>
                    <a:lnTo>
                      <a:pt x="34" y="9"/>
                    </a:lnTo>
                    <a:lnTo>
                      <a:pt x="49" y="5"/>
                    </a:lnTo>
                    <a:lnTo>
                      <a:pt x="66" y="2"/>
                    </a:lnTo>
                    <a:lnTo>
                      <a:pt x="85" y="0"/>
                    </a:lnTo>
                    <a:lnTo>
                      <a:pt x="105" y="0"/>
                    </a:lnTo>
                    <a:lnTo>
                      <a:pt x="105" y="15"/>
                    </a:lnTo>
                    <a:lnTo>
                      <a:pt x="86" y="16"/>
                    </a:lnTo>
                    <a:lnTo>
                      <a:pt x="68" y="18"/>
                    </a:lnTo>
                    <a:lnTo>
                      <a:pt x="52" y="20"/>
                    </a:lnTo>
                    <a:lnTo>
                      <a:pt x="38" y="24"/>
                    </a:lnTo>
                    <a:lnTo>
                      <a:pt x="27" y="29"/>
                    </a:lnTo>
                    <a:lnTo>
                      <a:pt x="23" y="31"/>
                    </a:lnTo>
                    <a:lnTo>
                      <a:pt x="20" y="33"/>
                    </a:lnTo>
                    <a:lnTo>
                      <a:pt x="17" y="35"/>
                    </a:lnTo>
                    <a:lnTo>
                      <a:pt x="16" y="37"/>
                    </a:lnTo>
                    <a:lnTo>
                      <a:pt x="15" y="38"/>
                    </a:lnTo>
                    <a:lnTo>
                      <a:pt x="15" y="41"/>
                    </a:lnTo>
                    <a:lnTo>
                      <a:pt x="0" y="3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6" name="Freeform 676">
                <a:extLst>
                  <a:ext uri="{FF2B5EF4-FFF2-40B4-BE49-F238E27FC236}">
                    <a16:creationId xmlns:a16="http://schemas.microsoft.com/office/drawing/2014/main" id="{EF396179-41D4-4951-A796-5B512751A892}"/>
                  </a:ext>
                </a:extLst>
              </p:cNvPr>
              <p:cNvSpPr>
                <a:spLocks/>
              </p:cNvSpPr>
              <p:nvPr/>
            </p:nvSpPr>
            <p:spPr bwMode="auto">
              <a:xfrm>
                <a:off x="213" y="2088"/>
                <a:ext cx="15" cy="3"/>
              </a:xfrm>
              <a:custGeom>
                <a:avLst/>
                <a:gdLst>
                  <a:gd name="T0" fmla="*/ 0 w 15"/>
                  <a:gd name="T1" fmla="*/ 3 h 3"/>
                  <a:gd name="T2" fmla="*/ 0 w 15"/>
                  <a:gd name="T3" fmla="*/ 2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7" name="Freeform 677">
                <a:extLst>
                  <a:ext uri="{FF2B5EF4-FFF2-40B4-BE49-F238E27FC236}">
                    <a16:creationId xmlns:a16="http://schemas.microsoft.com/office/drawing/2014/main" id="{BBBDF778-6600-45A6-93A0-3DC0FA0B97C3}"/>
                  </a:ext>
                </a:extLst>
              </p:cNvPr>
              <p:cNvSpPr>
                <a:spLocks/>
              </p:cNvSpPr>
              <p:nvPr/>
            </p:nvSpPr>
            <p:spPr bwMode="auto">
              <a:xfrm>
                <a:off x="317" y="2050"/>
                <a:ext cx="90" cy="31"/>
              </a:xfrm>
              <a:custGeom>
                <a:avLst/>
                <a:gdLst>
                  <a:gd name="T0" fmla="*/ 1 w 90"/>
                  <a:gd name="T1" fmla="*/ 0 h 31"/>
                  <a:gd name="T2" fmla="*/ 15 w 90"/>
                  <a:gd name="T3" fmla="*/ 0 h 31"/>
                  <a:gd name="T4" fmla="*/ 29 w 90"/>
                  <a:gd name="T5" fmla="*/ 1 h 31"/>
                  <a:gd name="T6" fmla="*/ 41 w 90"/>
                  <a:gd name="T7" fmla="*/ 2 h 31"/>
                  <a:gd name="T8" fmla="*/ 53 w 90"/>
                  <a:gd name="T9" fmla="*/ 4 h 31"/>
                  <a:gd name="T10" fmla="*/ 64 w 90"/>
                  <a:gd name="T11" fmla="*/ 8 h 31"/>
                  <a:gd name="T12" fmla="*/ 75 w 90"/>
                  <a:gd name="T13" fmla="*/ 11 h 31"/>
                  <a:gd name="T14" fmla="*/ 84 w 90"/>
                  <a:gd name="T15" fmla="*/ 13 h 31"/>
                  <a:gd name="T16" fmla="*/ 90 w 90"/>
                  <a:gd name="T17" fmla="*/ 18 h 31"/>
                  <a:gd name="T18" fmla="*/ 84 w 90"/>
                  <a:gd name="T19" fmla="*/ 31 h 31"/>
                  <a:gd name="T20" fmla="*/ 77 w 90"/>
                  <a:gd name="T21" fmla="*/ 29 h 31"/>
                  <a:gd name="T22" fmla="*/ 70 w 90"/>
                  <a:gd name="T23" fmla="*/ 24 h 31"/>
                  <a:gd name="T24" fmla="*/ 60 w 90"/>
                  <a:gd name="T25" fmla="*/ 22 h 31"/>
                  <a:gd name="T26" fmla="*/ 51 w 90"/>
                  <a:gd name="T27" fmla="*/ 19 h 31"/>
                  <a:gd name="T28" fmla="*/ 40 w 90"/>
                  <a:gd name="T29" fmla="*/ 18 h 31"/>
                  <a:gd name="T30" fmla="*/ 27 w 90"/>
                  <a:gd name="T31" fmla="*/ 16 h 31"/>
                  <a:gd name="T32" fmla="*/ 15 w 90"/>
                  <a:gd name="T33" fmla="*/ 15 h 31"/>
                  <a:gd name="T34" fmla="*/ 0 w 90"/>
                  <a:gd name="T35" fmla="*/ 15 h 31"/>
                  <a:gd name="T36" fmla="*/ 1 w 90"/>
                  <a:gd name="T37"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31">
                    <a:moveTo>
                      <a:pt x="1" y="0"/>
                    </a:moveTo>
                    <a:lnTo>
                      <a:pt x="15" y="0"/>
                    </a:lnTo>
                    <a:lnTo>
                      <a:pt x="29" y="1"/>
                    </a:lnTo>
                    <a:lnTo>
                      <a:pt x="41" y="2"/>
                    </a:lnTo>
                    <a:lnTo>
                      <a:pt x="53" y="4"/>
                    </a:lnTo>
                    <a:lnTo>
                      <a:pt x="64" y="8"/>
                    </a:lnTo>
                    <a:lnTo>
                      <a:pt x="75" y="11"/>
                    </a:lnTo>
                    <a:lnTo>
                      <a:pt x="84" y="13"/>
                    </a:lnTo>
                    <a:lnTo>
                      <a:pt x="90" y="18"/>
                    </a:lnTo>
                    <a:lnTo>
                      <a:pt x="84" y="31"/>
                    </a:lnTo>
                    <a:lnTo>
                      <a:pt x="77" y="29"/>
                    </a:lnTo>
                    <a:lnTo>
                      <a:pt x="70" y="24"/>
                    </a:lnTo>
                    <a:lnTo>
                      <a:pt x="60" y="22"/>
                    </a:lnTo>
                    <a:lnTo>
                      <a:pt x="51" y="19"/>
                    </a:lnTo>
                    <a:lnTo>
                      <a:pt x="40" y="18"/>
                    </a:lnTo>
                    <a:lnTo>
                      <a:pt x="27" y="16"/>
                    </a:lnTo>
                    <a:lnTo>
                      <a:pt x="15" y="15"/>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8" name="Freeform 678">
                <a:extLst>
                  <a:ext uri="{FF2B5EF4-FFF2-40B4-BE49-F238E27FC236}">
                    <a16:creationId xmlns:a16="http://schemas.microsoft.com/office/drawing/2014/main" id="{02A08478-AEAB-4F8B-967B-E1E129E8475B}"/>
                  </a:ext>
                </a:extLst>
              </p:cNvPr>
              <p:cNvSpPr>
                <a:spLocks/>
              </p:cNvSpPr>
              <p:nvPr/>
            </p:nvSpPr>
            <p:spPr bwMode="auto">
              <a:xfrm>
                <a:off x="317" y="2050"/>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59" name="Freeform 679">
                <a:extLst>
                  <a:ext uri="{FF2B5EF4-FFF2-40B4-BE49-F238E27FC236}">
                    <a16:creationId xmlns:a16="http://schemas.microsoft.com/office/drawing/2014/main" id="{B5E30213-FE2F-4370-81D2-59102D695482}"/>
                  </a:ext>
                </a:extLst>
              </p:cNvPr>
              <p:cNvSpPr>
                <a:spLocks/>
              </p:cNvSpPr>
              <p:nvPr/>
            </p:nvSpPr>
            <p:spPr bwMode="auto">
              <a:xfrm>
                <a:off x="397" y="2066"/>
                <a:ext cx="65" cy="70"/>
              </a:xfrm>
              <a:custGeom>
                <a:avLst/>
                <a:gdLst>
                  <a:gd name="T0" fmla="*/ 6 w 65"/>
                  <a:gd name="T1" fmla="*/ 0 h 70"/>
                  <a:gd name="T2" fmla="*/ 19 w 65"/>
                  <a:gd name="T3" fmla="*/ 6 h 70"/>
                  <a:gd name="T4" fmla="*/ 30 w 65"/>
                  <a:gd name="T5" fmla="*/ 13 h 70"/>
                  <a:gd name="T6" fmla="*/ 41 w 65"/>
                  <a:gd name="T7" fmla="*/ 21 h 70"/>
                  <a:gd name="T8" fmla="*/ 49 w 65"/>
                  <a:gd name="T9" fmla="*/ 29 h 70"/>
                  <a:gd name="T10" fmla="*/ 56 w 65"/>
                  <a:gd name="T11" fmla="*/ 39 h 70"/>
                  <a:gd name="T12" fmla="*/ 61 w 65"/>
                  <a:gd name="T13" fmla="*/ 48 h 70"/>
                  <a:gd name="T14" fmla="*/ 63 w 65"/>
                  <a:gd name="T15" fmla="*/ 54 h 70"/>
                  <a:gd name="T16" fmla="*/ 64 w 65"/>
                  <a:gd name="T17" fmla="*/ 59 h 70"/>
                  <a:gd name="T18" fmla="*/ 65 w 65"/>
                  <a:gd name="T19" fmla="*/ 65 h 70"/>
                  <a:gd name="T20" fmla="*/ 65 w 65"/>
                  <a:gd name="T21" fmla="*/ 70 h 70"/>
                  <a:gd name="T22" fmla="*/ 50 w 65"/>
                  <a:gd name="T23" fmla="*/ 70 h 70"/>
                  <a:gd name="T24" fmla="*/ 50 w 65"/>
                  <a:gd name="T25" fmla="*/ 66 h 70"/>
                  <a:gd name="T26" fmla="*/ 49 w 65"/>
                  <a:gd name="T27" fmla="*/ 62 h 70"/>
                  <a:gd name="T28" fmla="*/ 49 w 65"/>
                  <a:gd name="T29" fmla="*/ 58 h 70"/>
                  <a:gd name="T30" fmla="*/ 48 w 65"/>
                  <a:gd name="T31" fmla="*/ 55 h 70"/>
                  <a:gd name="T32" fmla="*/ 43 w 65"/>
                  <a:gd name="T33" fmla="*/ 47 h 70"/>
                  <a:gd name="T34" fmla="*/ 38 w 65"/>
                  <a:gd name="T35" fmla="*/ 39 h 70"/>
                  <a:gd name="T36" fmla="*/ 30 w 65"/>
                  <a:gd name="T37" fmla="*/ 32 h 70"/>
                  <a:gd name="T38" fmla="*/ 21 w 65"/>
                  <a:gd name="T39" fmla="*/ 25 h 70"/>
                  <a:gd name="T40" fmla="*/ 12 w 65"/>
                  <a:gd name="T41" fmla="*/ 19 h 70"/>
                  <a:gd name="T42" fmla="*/ 0 w 65"/>
                  <a:gd name="T43" fmla="*/ 14 h 70"/>
                  <a:gd name="T44" fmla="*/ 6 w 65"/>
                  <a:gd name="T45"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70">
                    <a:moveTo>
                      <a:pt x="6" y="0"/>
                    </a:moveTo>
                    <a:lnTo>
                      <a:pt x="19" y="6"/>
                    </a:lnTo>
                    <a:lnTo>
                      <a:pt x="30" y="13"/>
                    </a:lnTo>
                    <a:lnTo>
                      <a:pt x="41" y="21"/>
                    </a:lnTo>
                    <a:lnTo>
                      <a:pt x="49" y="29"/>
                    </a:lnTo>
                    <a:lnTo>
                      <a:pt x="56" y="39"/>
                    </a:lnTo>
                    <a:lnTo>
                      <a:pt x="61" y="48"/>
                    </a:lnTo>
                    <a:lnTo>
                      <a:pt x="63" y="54"/>
                    </a:lnTo>
                    <a:lnTo>
                      <a:pt x="64" y="59"/>
                    </a:lnTo>
                    <a:lnTo>
                      <a:pt x="65" y="65"/>
                    </a:lnTo>
                    <a:lnTo>
                      <a:pt x="65" y="70"/>
                    </a:lnTo>
                    <a:lnTo>
                      <a:pt x="50" y="70"/>
                    </a:lnTo>
                    <a:lnTo>
                      <a:pt x="50" y="66"/>
                    </a:lnTo>
                    <a:lnTo>
                      <a:pt x="49" y="62"/>
                    </a:lnTo>
                    <a:lnTo>
                      <a:pt x="49" y="58"/>
                    </a:lnTo>
                    <a:lnTo>
                      <a:pt x="48" y="55"/>
                    </a:lnTo>
                    <a:lnTo>
                      <a:pt x="43" y="47"/>
                    </a:lnTo>
                    <a:lnTo>
                      <a:pt x="38" y="39"/>
                    </a:lnTo>
                    <a:lnTo>
                      <a:pt x="30" y="32"/>
                    </a:lnTo>
                    <a:lnTo>
                      <a:pt x="21" y="25"/>
                    </a:lnTo>
                    <a:lnTo>
                      <a:pt x="12" y="19"/>
                    </a:lnTo>
                    <a:lnTo>
                      <a:pt x="0" y="14"/>
                    </a:lnTo>
                    <a:lnTo>
                      <a:pt x="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0" name="Freeform 680">
                <a:extLst>
                  <a:ext uri="{FF2B5EF4-FFF2-40B4-BE49-F238E27FC236}">
                    <a16:creationId xmlns:a16="http://schemas.microsoft.com/office/drawing/2014/main" id="{886381E0-BCD6-489F-8689-A9456BF50663}"/>
                  </a:ext>
                </a:extLst>
              </p:cNvPr>
              <p:cNvSpPr>
                <a:spLocks/>
              </p:cNvSpPr>
              <p:nvPr/>
            </p:nvSpPr>
            <p:spPr bwMode="auto">
              <a:xfrm>
                <a:off x="405" y="2135"/>
                <a:ext cx="57" cy="67"/>
              </a:xfrm>
              <a:custGeom>
                <a:avLst/>
                <a:gdLst>
                  <a:gd name="T0" fmla="*/ 57 w 57"/>
                  <a:gd name="T1" fmla="*/ 1 h 67"/>
                  <a:gd name="T2" fmla="*/ 57 w 57"/>
                  <a:gd name="T3" fmla="*/ 11 h 67"/>
                  <a:gd name="T4" fmla="*/ 55 w 57"/>
                  <a:gd name="T5" fmla="*/ 21 h 67"/>
                  <a:gd name="T6" fmla="*/ 49 w 57"/>
                  <a:gd name="T7" fmla="*/ 30 h 67"/>
                  <a:gd name="T8" fmla="*/ 44 w 57"/>
                  <a:gd name="T9" fmla="*/ 39 h 67"/>
                  <a:gd name="T10" fmla="*/ 37 w 57"/>
                  <a:gd name="T11" fmla="*/ 47 h 67"/>
                  <a:gd name="T12" fmla="*/ 27 w 57"/>
                  <a:gd name="T13" fmla="*/ 55 h 67"/>
                  <a:gd name="T14" fmla="*/ 18 w 57"/>
                  <a:gd name="T15" fmla="*/ 62 h 67"/>
                  <a:gd name="T16" fmla="*/ 8 w 57"/>
                  <a:gd name="T17" fmla="*/ 67 h 67"/>
                  <a:gd name="T18" fmla="*/ 0 w 57"/>
                  <a:gd name="T19" fmla="*/ 54 h 67"/>
                  <a:gd name="T20" fmla="*/ 9 w 57"/>
                  <a:gd name="T21" fmla="*/ 48 h 67"/>
                  <a:gd name="T22" fmla="*/ 18 w 57"/>
                  <a:gd name="T23" fmla="*/ 43 h 67"/>
                  <a:gd name="T24" fmla="*/ 26 w 57"/>
                  <a:gd name="T25" fmla="*/ 36 h 67"/>
                  <a:gd name="T26" fmla="*/ 31 w 57"/>
                  <a:gd name="T27" fmla="*/ 29 h 67"/>
                  <a:gd name="T28" fmla="*/ 35 w 57"/>
                  <a:gd name="T29" fmla="*/ 23 h 67"/>
                  <a:gd name="T30" fmla="*/ 40 w 57"/>
                  <a:gd name="T31" fmla="*/ 15 h 67"/>
                  <a:gd name="T32" fmla="*/ 42 w 57"/>
                  <a:gd name="T33" fmla="*/ 8 h 67"/>
                  <a:gd name="T34" fmla="*/ 42 w 57"/>
                  <a:gd name="T35" fmla="*/ 0 h 67"/>
                  <a:gd name="T36" fmla="*/ 57 w 57"/>
                  <a:gd name="T37" fmla="*/ 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7" h="67">
                    <a:moveTo>
                      <a:pt x="57" y="1"/>
                    </a:moveTo>
                    <a:lnTo>
                      <a:pt x="57" y="11"/>
                    </a:lnTo>
                    <a:lnTo>
                      <a:pt x="55" y="21"/>
                    </a:lnTo>
                    <a:lnTo>
                      <a:pt x="49" y="30"/>
                    </a:lnTo>
                    <a:lnTo>
                      <a:pt x="44" y="39"/>
                    </a:lnTo>
                    <a:lnTo>
                      <a:pt x="37" y="47"/>
                    </a:lnTo>
                    <a:lnTo>
                      <a:pt x="27" y="55"/>
                    </a:lnTo>
                    <a:lnTo>
                      <a:pt x="18" y="62"/>
                    </a:lnTo>
                    <a:lnTo>
                      <a:pt x="8" y="67"/>
                    </a:lnTo>
                    <a:lnTo>
                      <a:pt x="0" y="54"/>
                    </a:lnTo>
                    <a:lnTo>
                      <a:pt x="9" y="48"/>
                    </a:lnTo>
                    <a:lnTo>
                      <a:pt x="18" y="43"/>
                    </a:lnTo>
                    <a:lnTo>
                      <a:pt x="26" y="36"/>
                    </a:lnTo>
                    <a:lnTo>
                      <a:pt x="31" y="29"/>
                    </a:lnTo>
                    <a:lnTo>
                      <a:pt x="35" y="23"/>
                    </a:lnTo>
                    <a:lnTo>
                      <a:pt x="40" y="15"/>
                    </a:lnTo>
                    <a:lnTo>
                      <a:pt x="42" y="8"/>
                    </a:lnTo>
                    <a:lnTo>
                      <a:pt x="42" y="0"/>
                    </a:lnTo>
                    <a:lnTo>
                      <a:pt x="57"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1" name="Freeform 681">
                <a:extLst>
                  <a:ext uri="{FF2B5EF4-FFF2-40B4-BE49-F238E27FC236}">
                    <a16:creationId xmlns:a16="http://schemas.microsoft.com/office/drawing/2014/main" id="{798C4A1E-141F-482B-9EC0-62181F5671C1}"/>
                  </a:ext>
                </a:extLst>
              </p:cNvPr>
              <p:cNvSpPr>
                <a:spLocks/>
              </p:cNvSpPr>
              <p:nvPr/>
            </p:nvSpPr>
            <p:spPr bwMode="auto">
              <a:xfrm>
                <a:off x="447" y="2135"/>
                <a:ext cx="15" cy="1"/>
              </a:xfrm>
              <a:custGeom>
                <a:avLst/>
                <a:gdLst>
                  <a:gd name="T0" fmla="*/ 15 w 15"/>
                  <a:gd name="T1" fmla="*/ 1 h 1"/>
                  <a:gd name="T2" fmla="*/ 0 w 15"/>
                  <a:gd name="T3" fmla="*/ 0 h 1"/>
                  <a:gd name="T4" fmla="*/ 0 w 15"/>
                  <a:gd name="T5" fmla="*/ 1 h 1"/>
                  <a:gd name="T6" fmla="*/ 15 w 15"/>
                  <a:gd name="T7" fmla="*/ 1 h 1"/>
                </a:gdLst>
                <a:ahLst/>
                <a:cxnLst>
                  <a:cxn ang="0">
                    <a:pos x="T0" y="T1"/>
                  </a:cxn>
                  <a:cxn ang="0">
                    <a:pos x="T2" y="T3"/>
                  </a:cxn>
                  <a:cxn ang="0">
                    <a:pos x="T4" y="T5"/>
                  </a:cxn>
                  <a:cxn ang="0">
                    <a:pos x="T6" y="T7"/>
                  </a:cxn>
                </a:cxnLst>
                <a:rect l="0" t="0" r="r" b="b"/>
                <a:pathLst>
                  <a:path w="15" h="1">
                    <a:moveTo>
                      <a:pt x="15" y="1"/>
                    </a:moveTo>
                    <a:lnTo>
                      <a:pt x="0" y="0"/>
                    </a:lnTo>
                    <a:lnTo>
                      <a:pt x="0" y="1"/>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2" name="Freeform 682">
                <a:extLst>
                  <a:ext uri="{FF2B5EF4-FFF2-40B4-BE49-F238E27FC236}">
                    <a16:creationId xmlns:a16="http://schemas.microsoft.com/office/drawing/2014/main" id="{3F947871-B9E1-497E-8FD9-1E9F50F6487D}"/>
                  </a:ext>
                </a:extLst>
              </p:cNvPr>
              <p:cNvSpPr>
                <a:spLocks/>
              </p:cNvSpPr>
              <p:nvPr/>
            </p:nvSpPr>
            <p:spPr bwMode="auto">
              <a:xfrm>
                <a:off x="327" y="2189"/>
                <a:ext cx="86" cy="31"/>
              </a:xfrm>
              <a:custGeom>
                <a:avLst/>
                <a:gdLst>
                  <a:gd name="T0" fmla="*/ 86 w 86"/>
                  <a:gd name="T1" fmla="*/ 13 h 31"/>
                  <a:gd name="T2" fmla="*/ 78 w 86"/>
                  <a:gd name="T3" fmla="*/ 18 h 31"/>
                  <a:gd name="T4" fmla="*/ 68 w 86"/>
                  <a:gd name="T5" fmla="*/ 22 h 31"/>
                  <a:gd name="T6" fmla="*/ 59 w 86"/>
                  <a:gd name="T7" fmla="*/ 24 h 31"/>
                  <a:gd name="T8" fmla="*/ 48 w 86"/>
                  <a:gd name="T9" fmla="*/ 27 h 31"/>
                  <a:gd name="T10" fmla="*/ 26 w 86"/>
                  <a:gd name="T11" fmla="*/ 30 h 31"/>
                  <a:gd name="T12" fmla="*/ 1 w 86"/>
                  <a:gd name="T13" fmla="*/ 31 h 31"/>
                  <a:gd name="T14" fmla="*/ 0 w 86"/>
                  <a:gd name="T15" fmla="*/ 16 h 31"/>
                  <a:gd name="T16" fmla="*/ 24 w 86"/>
                  <a:gd name="T17" fmla="*/ 15 h 31"/>
                  <a:gd name="T18" fmla="*/ 45 w 86"/>
                  <a:gd name="T19" fmla="*/ 12 h 31"/>
                  <a:gd name="T20" fmla="*/ 54 w 86"/>
                  <a:gd name="T21" fmla="*/ 9 h 31"/>
                  <a:gd name="T22" fmla="*/ 63 w 86"/>
                  <a:gd name="T23" fmla="*/ 7 h 31"/>
                  <a:gd name="T24" fmla="*/ 71 w 86"/>
                  <a:gd name="T25" fmla="*/ 4 h 31"/>
                  <a:gd name="T26" fmla="*/ 78 w 86"/>
                  <a:gd name="T27" fmla="*/ 0 h 31"/>
                  <a:gd name="T28" fmla="*/ 86 w 86"/>
                  <a:gd name="T29"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6" h="31">
                    <a:moveTo>
                      <a:pt x="86" y="13"/>
                    </a:moveTo>
                    <a:lnTo>
                      <a:pt x="78" y="18"/>
                    </a:lnTo>
                    <a:lnTo>
                      <a:pt x="68" y="22"/>
                    </a:lnTo>
                    <a:lnTo>
                      <a:pt x="59" y="24"/>
                    </a:lnTo>
                    <a:lnTo>
                      <a:pt x="48" y="27"/>
                    </a:lnTo>
                    <a:lnTo>
                      <a:pt x="26" y="30"/>
                    </a:lnTo>
                    <a:lnTo>
                      <a:pt x="1" y="31"/>
                    </a:lnTo>
                    <a:lnTo>
                      <a:pt x="0" y="16"/>
                    </a:lnTo>
                    <a:lnTo>
                      <a:pt x="24" y="15"/>
                    </a:lnTo>
                    <a:lnTo>
                      <a:pt x="45" y="12"/>
                    </a:lnTo>
                    <a:lnTo>
                      <a:pt x="54" y="9"/>
                    </a:lnTo>
                    <a:lnTo>
                      <a:pt x="63" y="7"/>
                    </a:lnTo>
                    <a:lnTo>
                      <a:pt x="71" y="4"/>
                    </a:lnTo>
                    <a:lnTo>
                      <a:pt x="78" y="0"/>
                    </a:lnTo>
                    <a:lnTo>
                      <a:pt x="86"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3" name="Freeform 683">
                <a:extLst>
                  <a:ext uri="{FF2B5EF4-FFF2-40B4-BE49-F238E27FC236}">
                    <a16:creationId xmlns:a16="http://schemas.microsoft.com/office/drawing/2014/main" id="{967A1825-A22B-4DFC-AA2F-1010F9A15E49}"/>
                  </a:ext>
                </a:extLst>
              </p:cNvPr>
              <p:cNvSpPr>
                <a:spLocks/>
              </p:cNvSpPr>
              <p:nvPr/>
            </p:nvSpPr>
            <p:spPr bwMode="auto">
              <a:xfrm>
                <a:off x="405" y="2189"/>
                <a:ext cx="8" cy="13"/>
              </a:xfrm>
              <a:custGeom>
                <a:avLst/>
                <a:gdLst>
                  <a:gd name="T0" fmla="*/ 8 w 8"/>
                  <a:gd name="T1" fmla="*/ 13 h 13"/>
                  <a:gd name="T2" fmla="*/ 0 w 8"/>
                  <a:gd name="T3" fmla="*/ 0 h 13"/>
                  <a:gd name="T4" fmla="*/ 8 w 8"/>
                  <a:gd name="T5" fmla="*/ 13 h 13"/>
                </a:gdLst>
                <a:ahLst/>
                <a:cxnLst>
                  <a:cxn ang="0">
                    <a:pos x="T0" y="T1"/>
                  </a:cxn>
                  <a:cxn ang="0">
                    <a:pos x="T2" y="T3"/>
                  </a:cxn>
                  <a:cxn ang="0">
                    <a:pos x="T4" y="T5"/>
                  </a:cxn>
                </a:cxnLst>
                <a:rect l="0" t="0" r="r" b="b"/>
                <a:pathLst>
                  <a:path w="8" h="13">
                    <a:moveTo>
                      <a:pt x="8" y="13"/>
                    </a:moveTo>
                    <a:lnTo>
                      <a:pt x="0" y="0"/>
                    </a:lnTo>
                    <a:lnTo>
                      <a:pt x="8"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4" name="Rectangle 684">
                <a:extLst>
                  <a:ext uri="{FF2B5EF4-FFF2-40B4-BE49-F238E27FC236}">
                    <a16:creationId xmlns:a16="http://schemas.microsoft.com/office/drawing/2014/main" id="{328CCC6D-F4B9-4CF5-B85F-EBF2765A2F5D}"/>
                  </a:ext>
                </a:extLst>
              </p:cNvPr>
              <p:cNvSpPr>
                <a:spLocks noChangeArrowheads="1"/>
              </p:cNvSpPr>
              <p:nvPr/>
            </p:nvSpPr>
            <p:spPr bwMode="auto">
              <a:xfrm>
                <a:off x="320" y="2213"/>
                <a:ext cx="16" cy="91"/>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5" name="Freeform 685">
                <a:extLst>
                  <a:ext uri="{FF2B5EF4-FFF2-40B4-BE49-F238E27FC236}">
                    <a16:creationId xmlns:a16="http://schemas.microsoft.com/office/drawing/2014/main" id="{DD27ACC4-6366-4FBA-9EE2-986F3A712FDF}"/>
                  </a:ext>
                </a:extLst>
              </p:cNvPr>
              <p:cNvSpPr>
                <a:spLocks/>
              </p:cNvSpPr>
              <p:nvPr/>
            </p:nvSpPr>
            <p:spPr bwMode="auto">
              <a:xfrm>
                <a:off x="320" y="2205"/>
                <a:ext cx="16" cy="15"/>
              </a:xfrm>
              <a:custGeom>
                <a:avLst/>
                <a:gdLst>
                  <a:gd name="T0" fmla="*/ 7 w 16"/>
                  <a:gd name="T1" fmla="*/ 0 h 15"/>
                  <a:gd name="T2" fmla="*/ 0 w 16"/>
                  <a:gd name="T3" fmla="*/ 2 h 15"/>
                  <a:gd name="T4" fmla="*/ 0 w 16"/>
                  <a:gd name="T5" fmla="*/ 8 h 15"/>
                  <a:gd name="T6" fmla="*/ 16 w 16"/>
                  <a:gd name="T7" fmla="*/ 8 h 15"/>
                  <a:gd name="T8" fmla="*/ 8 w 16"/>
                  <a:gd name="T9" fmla="*/ 15 h 15"/>
                  <a:gd name="T10" fmla="*/ 7 w 16"/>
                  <a:gd name="T11" fmla="*/ 0 h 15"/>
                </a:gdLst>
                <a:ahLst/>
                <a:cxnLst>
                  <a:cxn ang="0">
                    <a:pos x="T0" y="T1"/>
                  </a:cxn>
                  <a:cxn ang="0">
                    <a:pos x="T2" y="T3"/>
                  </a:cxn>
                  <a:cxn ang="0">
                    <a:pos x="T4" y="T5"/>
                  </a:cxn>
                  <a:cxn ang="0">
                    <a:pos x="T6" y="T7"/>
                  </a:cxn>
                  <a:cxn ang="0">
                    <a:pos x="T8" y="T9"/>
                  </a:cxn>
                  <a:cxn ang="0">
                    <a:pos x="T10" y="T11"/>
                  </a:cxn>
                </a:cxnLst>
                <a:rect l="0" t="0" r="r" b="b"/>
                <a:pathLst>
                  <a:path w="16" h="15">
                    <a:moveTo>
                      <a:pt x="7" y="0"/>
                    </a:moveTo>
                    <a:lnTo>
                      <a:pt x="0" y="2"/>
                    </a:lnTo>
                    <a:lnTo>
                      <a:pt x="0" y="8"/>
                    </a:lnTo>
                    <a:lnTo>
                      <a:pt x="16" y="8"/>
                    </a:lnTo>
                    <a:lnTo>
                      <a:pt x="8"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6" name="Rectangle 686">
                <a:extLst>
                  <a:ext uri="{FF2B5EF4-FFF2-40B4-BE49-F238E27FC236}">
                    <a16:creationId xmlns:a16="http://schemas.microsoft.com/office/drawing/2014/main" id="{E571FF15-F579-48A8-9109-5A63549DE9BF}"/>
                  </a:ext>
                </a:extLst>
              </p:cNvPr>
              <p:cNvSpPr>
                <a:spLocks noChangeArrowheads="1"/>
              </p:cNvSpPr>
              <p:nvPr/>
            </p:nvSpPr>
            <p:spPr bwMode="auto">
              <a:xfrm>
                <a:off x="320" y="1271"/>
                <a:ext cx="15" cy="7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7" name="Freeform 687">
                <a:extLst>
                  <a:ext uri="{FF2B5EF4-FFF2-40B4-BE49-F238E27FC236}">
                    <a16:creationId xmlns:a16="http://schemas.microsoft.com/office/drawing/2014/main" id="{42B43907-5B80-4D17-998B-50FA2E2647ED}"/>
                  </a:ext>
                </a:extLst>
              </p:cNvPr>
              <p:cNvSpPr>
                <a:spLocks/>
              </p:cNvSpPr>
              <p:nvPr/>
            </p:nvSpPr>
            <p:spPr bwMode="auto">
              <a:xfrm>
                <a:off x="328" y="1336"/>
                <a:ext cx="78" cy="28"/>
              </a:xfrm>
              <a:custGeom>
                <a:avLst/>
                <a:gdLst>
                  <a:gd name="T0" fmla="*/ 0 w 78"/>
                  <a:gd name="T1" fmla="*/ 0 h 28"/>
                  <a:gd name="T2" fmla="*/ 23 w 78"/>
                  <a:gd name="T3" fmla="*/ 1 h 28"/>
                  <a:gd name="T4" fmla="*/ 45 w 78"/>
                  <a:gd name="T5" fmla="*/ 4 h 28"/>
                  <a:gd name="T6" fmla="*/ 55 w 78"/>
                  <a:gd name="T7" fmla="*/ 5 h 28"/>
                  <a:gd name="T8" fmla="*/ 63 w 78"/>
                  <a:gd name="T9" fmla="*/ 8 h 28"/>
                  <a:gd name="T10" fmla="*/ 71 w 78"/>
                  <a:gd name="T11" fmla="*/ 11 h 28"/>
                  <a:gd name="T12" fmla="*/ 78 w 78"/>
                  <a:gd name="T13" fmla="*/ 13 h 28"/>
                  <a:gd name="T14" fmla="*/ 73 w 78"/>
                  <a:gd name="T15" fmla="*/ 28 h 28"/>
                  <a:gd name="T16" fmla="*/ 66 w 78"/>
                  <a:gd name="T17" fmla="*/ 24 h 28"/>
                  <a:gd name="T18" fmla="*/ 59 w 78"/>
                  <a:gd name="T19" fmla="*/ 23 h 28"/>
                  <a:gd name="T20" fmla="*/ 51 w 78"/>
                  <a:gd name="T21" fmla="*/ 20 h 28"/>
                  <a:gd name="T22" fmla="*/ 42 w 78"/>
                  <a:gd name="T23" fmla="*/ 19 h 28"/>
                  <a:gd name="T24" fmla="*/ 23 w 78"/>
                  <a:gd name="T25" fmla="*/ 16 h 28"/>
                  <a:gd name="T26" fmla="*/ 0 w 78"/>
                  <a:gd name="T27" fmla="*/ 15 h 28"/>
                  <a:gd name="T28" fmla="*/ 0 w 78"/>
                  <a:gd name="T2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8" h="28">
                    <a:moveTo>
                      <a:pt x="0" y="0"/>
                    </a:moveTo>
                    <a:lnTo>
                      <a:pt x="23" y="1"/>
                    </a:lnTo>
                    <a:lnTo>
                      <a:pt x="45" y="4"/>
                    </a:lnTo>
                    <a:lnTo>
                      <a:pt x="55" y="5"/>
                    </a:lnTo>
                    <a:lnTo>
                      <a:pt x="63" y="8"/>
                    </a:lnTo>
                    <a:lnTo>
                      <a:pt x="71" y="11"/>
                    </a:lnTo>
                    <a:lnTo>
                      <a:pt x="78" y="13"/>
                    </a:lnTo>
                    <a:lnTo>
                      <a:pt x="73" y="28"/>
                    </a:lnTo>
                    <a:lnTo>
                      <a:pt x="66" y="24"/>
                    </a:lnTo>
                    <a:lnTo>
                      <a:pt x="59" y="23"/>
                    </a:lnTo>
                    <a:lnTo>
                      <a:pt x="51" y="20"/>
                    </a:lnTo>
                    <a:lnTo>
                      <a:pt x="42" y="19"/>
                    </a:lnTo>
                    <a:lnTo>
                      <a:pt x="23" y="16"/>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8" name="Freeform 688">
                <a:extLst>
                  <a:ext uri="{FF2B5EF4-FFF2-40B4-BE49-F238E27FC236}">
                    <a16:creationId xmlns:a16="http://schemas.microsoft.com/office/drawing/2014/main" id="{1CA94469-82E0-41FF-9481-6C58B317AB82}"/>
                  </a:ext>
                </a:extLst>
              </p:cNvPr>
              <p:cNvSpPr>
                <a:spLocks/>
              </p:cNvSpPr>
              <p:nvPr/>
            </p:nvSpPr>
            <p:spPr bwMode="auto">
              <a:xfrm>
                <a:off x="320" y="1336"/>
                <a:ext cx="15" cy="15"/>
              </a:xfrm>
              <a:custGeom>
                <a:avLst/>
                <a:gdLst>
                  <a:gd name="T0" fmla="*/ 0 w 15"/>
                  <a:gd name="T1" fmla="*/ 8 h 15"/>
                  <a:gd name="T2" fmla="*/ 0 w 15"/>
                  <a:gd name="T3" fmla="*/ 15 h 15"/>
                  <a:gd name="T4" fmla="*/ 8 w 15"/>
                  <a:gd name="T5" fmla="*/ 15 h 15"/>
                  <a:gd name="T6" fmla="*/ 8 w 15"/>
                  <a:gd name="T7" fmla="*/ 0 h 15"/>
                  <a:gd name="T8" fmla="*/ 15 w 15"/>
                  <a:gd name="T9" fmla="*/ 8 h 15"/>
                  <a:gd name="T10" fmla="*/ 0 w 15"/>
                  <a:gd name="T11" fmla="*/ 8 h 15"/>
                </a:gdLst>
                <a:ahLst/>
                <a:cxnLst>
                  <a:cxn ang="0">
                    <a:pos x="T0" y="T1"/>
                  </a:cxn>
                  <a:cxn ang="0">
                    <a:pos x="T2" y="T3"/>
                  </a:cxn>
                  <a:cxn ang="0">
                    <a:pos x="T4" y="T5"/>
                  </a:cxn>
                  <a:cxn ang="0">
                    <a:pos x="T6" y="T7"/>
                  </a:cxn>
                  <a:cxn ang="0">
                    <a:pos x="T8" y="T9"/>
                  </a:cxn>
                  <a:cxn ang="0">
                    <a:pos x="T10" y="T11"/>
                  </a:cxn>
                </a:cxnLst>
                <a:rect l="0" t="0" r="r" b="b"/>
                <a:pathLst>
                  <a:path w="15" h="15">
                    <a:moveTo>
                      <a:pt x="0" y="8"/>
                    </a:moveTo>
                    <a:lnTo>
                      <a:pt x="0" y="15"/>
                    </a:lnTo>
                    <a:lnTo>
                      <a:pt x="8" y="15"/>
                    </a:lnTo>
                    <a:lnTo>
                      <a:pt x="8" y="0"/>
                    </a:lnTo>
                    <a:lnTo>
                      <a:pt x="15" y="8"/>
                    </a:lnTo>
                    <a:lnTo>
                      <a:pt x="0" y="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69" name="Freeform 689">
                <a:extLst>
                  <a:ext uri="{FF2B5EF4-FFF2-40B4-BE49-F238E27FC236}">
                    <a16:creationId xmlns:a16="http://schemas.microsoft.com/office/drawing/2014/main" id="{A07B8728-7EA9-4740-A306-5BBA896A09A8}"/>
                  </a:ext>
                </a:extLst>
              </p:cNvPr>
              <p:cNvSpPr>
                <a:spLocks/>
              </p:cNvSpPr>
              <p:nvPr/>
            </p:nvSpPr>
            <p:spPr bwMode="auto">
              <a:xfrm>
                <a:off x="399" y="1349"/>
                <a:ext cx="66" cy="72"/>
              </a:xfrm>
              <a:custGeom>
                <a:avLst/>
                <a:gdLst>
                  <a:gd name="T0" fmla="*/ 7 w 66"/>
                  <a:gd name="T1" fmla="*/ 0 h 72"/>
                  <a:gd name="T2" fmla="*/ 19 w 66"/>
                  <a:gd name="T3" fmla="*/ 6 h 72"/>
                  <a:gd name="T4" fmla="*/ 32 w 66"/>
                  <a:gd name="T5" fmla="*/ 14 h 72"/>
                  <a:gd name="T6" fmla="*/ 41 w 66"/>
                  <a:gd name="T7" fmla="*/ 21 h 72"/>
                  <a:gd name="T8" fmla="*/ 50 w 66"/>
                  <a:gd name="T9" fmla="*/ 31 h 72"/>
                  <a:gd name="T10" fmla="*/ 56 w 66"/>
                  <a:gd name="T11" fmla="*/ 39 h 72"/>
                  <a:gd name="T12" fmla="*/ 62 w 66"/>
                  <a:gd name="T13" fmla="*/ 49 h 72"/>
                  <a:gd name="T14" fmla="*/ 63 w 66"/>
                  <a:gd name="T15" fmla="*/ 54 h 72"/>
                  <a:gd name="T16" fmla="*/ 65 w 66"/>
                  <a:gd name="T17" fmla="*/ 60 h 72"/>
                  <a:gd name="T18" fmla="*/ 66 w 66"/>
                  <a:gd name="T19" fmla="*/ 65 h 72"/>
                  <a:gd name="T20" fmla="*/ 66 w 66"/>
                  <a:gd name="T21" fmla="*/ 71 h 72"/>
                  <a:gd name="T22" fmla="*/ 51 w 66"/>
                  <a:gd name="T23" fmla="*/ 72 h 72"/>
                  <a:gd name="T24" fmla="*/ 51 w 66"/>
                  <a:gd name="T25" fmla="*/ 66 h 72"/>
                  <a:gd name="T26" fmla="*/ 50 w 66"/>
                  <a:gd name="T27" fmla="*/ 64 h 72"/>
                  <a:gd name="T28" fmla="*/ 50 w 66"/>
                  <a:gd name="T29" fmla="*/ 60 h 72"/>
                  <a:gd name="T30" fmla="*/ 48 w 66"/>
                  <a:gd name="T31" fmla="*/ 55 h 72"/>
                  <a:gd name="T32" fmla="*/ 44 w 66"/>
                  <a:gd name="T33" fmla="*/ 47 h 72"/>
                  <a:gd name="T34" fmla="*/ 39 w 66"/>
                  <a:gd name="T35" fmla="*/ 40 h 72"/>
                  <a:gd name="T36" fmla="*/ 30 w 66"/>
                  <a:gd name="T37" fmla="*/ 33 h 72"/>
                  <a:gd name="T38" fmla="*/ 22 w 66"/>
                  <a:gd name="T39" fmla="*/ 26 h 72"/>
                  <a:gd name="T40" fmla="*/ 13 w 66"/>
                  <a:gd name="T41" fmla="*/ 20 h 72"/>
                  <a:gd name="T42" fmla="*/ 0 w 66"/>
                  <a:gd name="T43" fmla="*/ 15 h 72"/>
                  <a:gd name="T44" fmla="*/ 7 w 66"/>
                  <a:gd name="T45"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72">
                    <a:moveTo>
                      <a:pt x="7" y="0"/>
                    </a:moveTo>
                    <a:lnTo>
                      <a:pt x="19" y="6"/>
                    </a:lnTo>
                    <a:lnTo>
                      <a:pt x="32" y="14"/>
                    </a:lnTo>
                    <a:lnTo>
                      <a:pt x="41" y="21"/>
                    </a:lnTo>
                    <a:lnTo>
                      <a:pt x="50" y="31"/>
                    </a:lnTo>
                    <a:lnTo>
                      <a:pt x="56" y="39"/>
                    </a:lnTo>
                    <a:lnTo>
                      <a:pt x="62" y="49"/>
                    </a:lnTo>
                    <a:lnTo>
                      <a:pt x="63" y="54"/>
                    </a:lnTo>
                    <a:lnTo>
                      <a:pt x="65" y="60"/>
                    </a:lnTo>
                    <a:lnTo>
                      <a:pt x="66" y="65"/>
                    </a:lnTo>
                    <a:lnTo>
                      <a:pt x="66" y="71"/>
                    </a:lnTo>
                    <a:lnTo>
                      <a:pt x="51" y="72"/>
                    </a:lnTo>
                    <a:lnTo>
                      <a:pt x="51" y="66"/>
                    </a:lnTo>
                    <a:lnTo>
                      <a:pt x="50" y="64"/>
                    </a:lnTo>
                    <a:lnTo>
                      <a:pt x="50" y="60"/>
                    </a:lnTo>
                    <a:lnTo>
                      <a:pt x="48" y="55"/>
                    </a:lnTo>
                    <a:lnTo>
                      <a:pt x="44" y="47"/>
                    </a:lnTo>
                    <a:lnTo>
                      <a:pt x="39" y="40"/>
                    </a:lnTo>
                    <a:lnTo>
                      <a:pt x="30" y="33"/>
                    </a:lnTo>
                    <a:lnTo>
                      <a:pt x="22" y="26"/>
                    </a:lnTo>
                    <a:lnTo>
                      <a:pt x="13" y="20"/>
                    </a:lnTo>
                    <a:lnTo>
                      <a:pt x="0"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0" name="Freeform 690">
                <a:extLst>
                  <a:ext uri="{FF2B5EF4-FFF2-40B4-BE49-F238E27FC236}">
                    <a16:creationId xmlns:a16="http://schemas.microsoft.com/office/drawing/2014/main" id="{E78BD7DD-E8EC-4ECB-A606-969943AF12C6}"/>
                  </a:ext>
                </a:extLst>
              </p:cNvPr>
              <p:cNvSpPr>
                <a:spLocks/>
              </p:cNvSpPr>
              <p:nvPr/>
            </p:nvSpPr>
            <p:spPr bwMode="auto">
              <a:xfrm>
                <a:off x="399" y="1349"/>
                <a:ext cx="7" cy="15"/>
              </a:xfrm>
              <a:custGeom>
                <a:avLst/>
                <a:gdLst>
                  <a:gd name="T0" fmla="*/ 7 w 7"/>
                  <a:gd name="T1" fmla="*/ 0 h 15"/>
                  <a:gd name="T2" fmla="*/ 0 w 7"/>
                  <a:gd name="T3" fmla="*/ 15 h 15"/>
                  <a:gd name="T4" fmla="*/ 2 w 7"/>
                  <a:gd name="T5" fmla="*/ 15 h 15"/>
                  <a:gd name="T6" fmla="*/ 7 w 7"/>
                  <a:gd name="T7" fmla="*/ 0 h 15"/>
                </a:gdLst>
                <a:ahLst/>
                <a:cxnLst>
                  <a:cxn ang="0">
                    <a:pos x="T0" y="T1"/>
                  </a:cxn>
                  <a:cxn ang="0">
                    <a:pos x="T2" y="T3"/>
                  </a:cxn>
                  <a:cxn ang="0">
                    <a:pos x="T4" y="T5"/>
                  </a:cxn>
                  <a:cxn ang="0">
                    <a:pos x="T6" y="T7"/>
                  </a:cxn>
                </a:cxnLst>
                <a:rect l="0" t="0" r="r" b="b"/>
                <a:pathLst>
                  <a:path w="7" h="15">
                    <a:moveTo>
                      <a:pt x="7" y="0"/>
                    </a:moveTo>
                    <a:lnTo>
                      <a:pt x="0" y="15"/>
                    </a:lnTo>
                    <a:lnTo>
                      <a:pt x="2"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1" name="Freeform 691">
                <a:extLst>
                  <a:ext uri="{FF2B5EF4-FFF2-40B4-BE49-F238E27FC236}">
                    <a16:creationId xmlns:a16="http://schemas.microsoft.com/office/drawing/2014/main" id="{08D3208B-7D58-464F-9D78-E496E090E812}"/>
                  </a:ext>
                </a:extLst>
              </p:cNvPr>
              <p:cNvSpPr>
                <a:spLocks/>
              </p:cNvSpPr>
              <p:nvPr/>
            </p:nvSpPr>
            <p:spPr bwMode="auto">
              <a:xfrm>
                <a:off x="407" y="1420"/>
                <a:ext cx="58" cy="66"/>
              </a:xfrm>
              <a:custGeom>
                <a:avLst/>
                <a:gdLst>
                  <a:gd name="T0" fmla="*/ 58 w 58"/>
                  <a:gd name="T1" fmla="*/ 1 h 66"/>
                  <a:gd name="T2" fmla="*/ 58 w 58"/>
                  <a:gd name="T3" fmla="*/ 11 h 66"/>
                  <a:gd name="T4" fmla="*/ 55 w 58"/>
                  <a:gd name="T5" fmla="*/ 20 h 66"/>
                  <a:gd name="T6" fmla="*/ 50 w 58"/>
                  <a:gd name="T7" fmla="*/ 30 h 66"/>
                  <a:gd name="T8" fmla="*/ 44 w 58"/>
                  <a:gd name="T9" fmla="*/ 38 h 66"/>
                  <a:gd name="T10" fmla="*/ 38 w 58"/>
                  <a:gd name="T11" fmla="*/ 46 h 66"/>
                  <a:gd name="T12" fmla="*/ 28 w 58"/>
                  <a:gd name="T13" fmla="*/ 53 h 66"/>
                  <a:gd name="T14" fmla="*/ 18 w 58"/>
                  <a:gd name="T15" fmla="*/ 60 h 66"/>
                  <a:gd name="T16" fmla="*/ 9 w 58"/>
                  <a:gd name="T17" fmla="*/ 66 h 66"/>
                  <a:gd name="T18" fmla="*/ 0 w 58"/>
                  <a:gd name="T19" fmla="*/ 53 h 66"/>
                  <a:gd name="T20" fmla="*/ 10 w 58"/>
                  <a:gd name="T21" fmla="*/ 48 h 66"/>
                  <a:gd name="T22" fmla="*/ 18 w 58"/>
                  <a:gd name="T23" fmla="*/ 41 h 66"/>
                  <a:gd name="T24" fmla="*/ 27 w 58"/>
                  <a:gd name="T25" fmla="*/ 35 h 66"/>
                  <a:gd name="T26" fmla="*/ 32 w 58"/>
                  <a:gd name="T27" fmla="*/ 28 h 66"/>
                  <a:gd name="T28" fmla="*/ 36 w 58"/>
                  <a:gd name="T29" fmla="*/ 22 h 66"/>
                  <a:gd name="T30" fmla="*/ 40 w 58"/>
                  <a:gd name="T31" fmla="*/ 15 h 66"/>
                  <a:gd name="T32" fmla="*/ 43 w 58"/>
                  <a:gd name="T33" fmla="*/ 8 h 66"/>
                  <a:gd name="T34" fmla="*/ 43 w 58"/>
                  <a:gd name="T35" fmla="*/ 0 h 66"/>
                  <a:gd name="T36" fmla="*/ 58 w 58"/>
                  <a:gd name="T37"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66">
                    <a:moveTo>
                      <a:pt x="58" y="1"/>
                    </a:moveTo>
                    <a:lnTo>
                      <a:pt x="58" y="11"/>
                    </a:lnTo>
                    <a:lnTo>
                      <a:pt x="55" y="20"/>
                    </a:lnTo>
                    <a:lnTo>
                      <a:pt x="50" y="30"/>
                    </a:lnTo>
                    <a:lnTo>
                      <a:pt x="44" y="38"/>
                    </a:lnTo>
                    <a:lnTo>
                      <a:pt x="38" y="46"/>
                    </a:lnTo>
                    <a:lnTo>
                      <a:pt x="28" y="53"/>
                    </a:lnTo>
                    <a:lnTo>
                      <a:pt x="18" y="60"/>
                    </a:lnTo>
                    <a:lnTo>
                      <a:pt x="9" y="66"/>
                    </a:lnTo>
                    <a:lnTo>
                      <a:pt x="0" y="53"/>
                    </a:lnTo>
                    <a:lnTo>
                      <a:pt x="10" y="48"/>
                    </a:lnTo>
                    <a:lnTo>
                      <a:pt x="18" y="41"/>
                    </a:lnTo>
                    <a:lnTo>
                      <a:pt x="27" y="35"/>
                    </a:lnTo>
                    <a:lnTo>
                      <a:pt x="32" y="28"/>
                    </a:lnTo>
                    <a:lnTo>
                      <a:pt x="36" y="22"/>
                    </a:lnTo>
                    <a:lnTo>
                      <a:pt x="40" y="15"/>
                    </a:lnTo>
                    <a:lnTo>
                      <a:pt x="43" y="8"/>
                    </a:lnTo>
                    <a:lnTo>
                      <a:pt x="43" y="0"/>
                    </a:lnTo>
                    <a:lnTo>
                      <a:pt x="58"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2" name="Freeform 692">
                <a:extLst>
                  <a:ext uri="{FF2B5EF4-FFF2-40B4-BE49-F238E27FC236}">
                    <a16:creationId xmlns:a16="http://schemas.microsoft.com/office/drawing/2014/main" id="{AB8AA071-A225-49CC-AEE4-67CDAC68E86A}"/>
                  </a:ext>
                </a:extLst>
              </p:cNvPr>
              <p:cNvSpPr>
                <a:spLocks/>
              </p:cNvSpPr>
              <p:nvPr/>
            </p:nvSpPr>
            <p:spPr bwMode="auto">
              <a:xfrm>
                <a:off x="450" y="1420"/>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3" name="Freeform 693">
                <a:extLst>
                  <a:ext uri="{FF2B5EF4-FFF2-40B4-BE49-F238E27FC236}">
                    <a16:creationId xmlns:a16="http://schemas.microsoft.com/office/drawing/2014/main" id="{F4C2FB2B-03E1-477D-B0F9-709F0B23C041}"/>
                  </a:ext>
                </a:extLst>
              </p:cNvPr>
              <p:cNvSpPr>
                <a:spLocks/>
              </p:cNvSpPr>
              <p:nvPr/>
            </p:nvSpPr>
            <p:spPr bwMode="auto">
              <a:xfrm>
                <a:off x="272" y="2295"/>
                <a:ext cx="56" cy="57"/>
              </a:xfrm>
              <a:custGeom>
                <a:avLst/>
                <a:gdLst>
                  <a:gd name="T0" fmla="*/ 0 w 56"/>
                  <a:gd name="T1" fmla="*/ 56 h 57"/>
                  <a:gd name="T2" fmla="*/ 1 w 56"/>
                  <a:gd name="T3" fmla="*/ 45 h 57"/>
                  <a:gd name="T4" fmla="*/ 4 w 56"/>
                  <a:gd name="T5" fmla="*/ 34 h 57"/>
                  <a:gd name="T6" fmla="*/ 9 w 56"/>
                  <a:gd name="T7" fmla="*/ 26 h 57"/>
                  <a:gd name="T8" fmla="*/ 12 w 56"/>
                  <a:gd name="T9" fmla="*/ 20 h 57"/>
                  <a:gd name="T10" fmla="*/ 16 w 56"/>
                  <a:gd name="T11" fmla="*/ 16 h 57"/>
                  <a:gd name="T12" fmla="*/ 20 w 56"/>
                  <a:gd name="T13" fmla="*/ 13 h 57"/>
                  <a:gd name="T14" fmla="*/ 24 w 56"/>
                  <a:gd name="T15" fmla="*/ 11 h 57"/>
                  <a:gd name="T16" fmla="*/ 28 w 56"/>
                  <a:gd name="T17" fmla="*/ 7 h 57"/>
                  <a:gd name="T18" fmla="*/ 34 w 56"/>
                  <a:gd name="T19" fmla="*/ 5 h 57"/>
                  <a:gd name="T20" fmla="*/ 39 w 56"/>
                  <a:gd name="T21" fmla="*/ 2 h 57"/>
                  <a:gd name="T22" fmla="*/ 45 w 56"/>
                  <a:gd name="T23" fmla="*/ 1 h 57"/>
                  <a:gd name="T24" fmla="*/ 55 w 56"/>
                  <a:gd name="T25" fmla="*/ 0 h 57"/>
                  <a:gd name="T26" fmla="*/ 56 w 56"/>
                  <a:gd name="T27" fmla="*/ 16 h 57"/>
                  <a:gd name="T28" fmla="*/ 48 w 56"/>
                  <a:gd name="T29" fmla="*/ 16 h 57"/>
                  <a:gd name="T30" fmla="*/ 44 w 56"/>
                  <a:gd name="T31" fmla="*/ 18 h 57"/>
                  <a:gd name="T32" fmla="*/ 39 w 56"/>
                  <a:gd name="T33" fmla="*/ 19 h 57"/>
                  <a:gd name="T34" fmla="*/ 37 w 56"/>
                  <a:gd name="T35" fmla="*/ 20 h 57"/>
                  <a:gd name="T36" fmla="*/ 33 w 56"/>
                  <a:gd name="T37" fmla="*/ 23 h 57"/>
                  <a:gd name="T38" fmla="*/ 30 w 56"/>
                  <a:gd name="T39" fmla="*/ 26 h 57"/>
                  <a:gd name="T40" fmla="*/ 27 w 56"/>
                  <a:gd name="T41" fmla="*/ 27 h 57"/>
                  <a:gd name="T42" fmla="*/ 24 w 56"/>
                  <a:gd name="T43" fmla="*/ 31 h 57"/>
                  <a:gd name="T44" fmla="*/ 22 w 56"/>
                  <a:gd name="T45" fmla="*/ 34 h 57"/>
                  <a:gd name="T46" fmla="*/ 17 w 56"/>
                  <a:gd name="T47" fmla="*/ 41 h 57"/>
                  <a:gd name="T48" fmla="*/ 16 w 56"/>
                  <a:gd name="T49" fmla="*/ 49 h 57"/>
                  <a:gd name="T50" fmla="*/ 15 w 56"/>
                  <a:gd name="T51" fmla="*/ 57 h 57"/>
                  <a:gd name="T52" fmla="*/ 0 w 56"/>
                  <a:gd name="T53" fmla="*/ 56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57">
                    <a:moveTo>
                      <a:pt x="0" y="56"/>
                    </a:moveTo>
                    <a:lnTo>
                      <a:pt x="1" y="45"/>
                    </a:lnTo>
                    <a:lnTo>
                      <a:pt x="4" y="34"/>
                    </a:lnTo>
                    <a:lnTo>
                      <a:pt x="9" y="26"/>
                    </a:lnTo>
                    <a:lnTo>
                      <a:pt x="12" y="20"/>
                    </a:lnTo>
                    <a:lnTo>
                      <a:pt x="16" y="16"/>
                    </a:lnTo>
                    <a:lnTo>
                      <a:pt x="20" y="13"/>
                    </a:lnTo>
                    <a:lnTo>
                      <a:pt x="24" y="11"/>
                    </a:lnTo>
                    <a:lnTo>
                      <a:pt x="28" y="7"/>
                    </a:lnTo>
                    <a:lnTo>
                      <a:pt x="34" y="5"/>
                    </a:lnTo>
                    <a:lnTo>
                      <a:pt x="39" y="2"/>
                    </a:lnTo>
                    <a:lnTo>
                      <a:pt x="45" y="1"/>
                    </a:lnTo>
                    <a:lnTo>
                      <a:pt x="55" y="0"/>
                    </a:lnTo>
                    <a:lnTo>
                      <a:pt x="56" y="16"/>
                    </a:lnTo>
                    <a:lnTo>
                      <a:pt x="48" y="16"/>
                    </a:lnTo>
                    <a:lnTo>
                      <a:pt x="44" y="18"/>
                    </a:lnTo>
                    <a:lnTo>
                      <a:pt x="39" y="19"/>
                    </a:lnTo>
                    <a:lnTo>
                      <a:pt x="37" y="20"/>
                    </a:lnTo>
                    <a:lnTo>
                      <a:pt x="33" y="23"/>
                    </a:lnTo>
                    <a:lnTo>
                      <a:pt x="30" y="26"/>
                    </a:lnTo>
                    <a:lnTo>
                      <a:pt x="27" y="27"/>
                    </a:lnTo>
                    <a:lnTo>
                      <a:pt x="24" y="31"/>
                    </a:lnTo>
                    <a:lnTo>
                      <a:pt x="22" y="34"/>
                    </a:lnTo>
                    <a:lnTo>
                      <a:pt x="17" y="41"/>
                    </a:lnTo>
                    <a:lnTo>
                      <a:pt x="16" y="49"/>
                    </a:lnTo>
                    <a:lnTo>
                      <a:pt x="15" y="57"/>
                    </a:lnTo>
                    <a:lnTo>
                      <a:pt x="0" y="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4" name="Freeform 694">
                <a:extLst>
                  <a:ext uri="{FF2B5EF4-FFF2-40B4-BE49-F238E27FC236}">
                    <a16:creationId xmlns:a16="http://schemas.microsoft.com/office/drawing/2014/main" id="{30319503-C39B-4B9D-A7F2-BC019B1B6767}"/>
                  </a:ext>
                </a:extLst>
              </p:cNvPr>
              <p:cNvSpPr>
                <a:spLocks/>
              </p:cNvSpPr>
              <p:nvPr/>
            </p:nvSpPr>
            <p:spPr bwMode="auto">
              <a:xfrm>
                <a:off x="327" y="2295"/>
                <a:ext cx="57" cy="57"/>
              </a:xfrm>
              <a:custGeom>
                <a:avLst/>
                <a:gdLst>
                  <a:gd name="T0" fmla="*/ 1 w 57"/>
                  <a:gd name="T1" fmla="*/ 0 h 57"/>
                  <a:gd name="T2" fmla="*/ 12 w 57"/>
                  <a:gd name="T3" fmla="*/ 1 h 57"/>
                  <a:gd name="T4" fmla="*/ 23 w 57"/>
                  <a:gd name="T5" fmla="*/ 5 h 57"/>
                  <a:gd name="T6" fmla="*/ 32 w 57"/>
                  <a:gd name="T7" fmla="*/ 9 h 57"/>
                  <a:gd name="T8" fmla="*/ 37 w 57"/>
                  <a:gd name="T9" fmla="*/ 13 h 57"/>
                  <a:gd name="T10" fmla="*/ 41 w 57"/>
                  <a:gd name="T11" fmla="*/ 18 h 57"/>
                  <a:gd name="T12" fmla="*/ 45 w 57"/>
                  <a:gd name="T13" fmla="*/ 20 h 57"/>
                  <a:gd name="T14" fmla="*/ 48 w 57"/>
                  <a:gd name="T15" fmla="*/ 24 h 57"/>
                  <a:gd name="T16" fmla="*/ 50 w 57"/>
                  <a:gd name="T17" fmla="*/ 30 h 57"/>
                  <a:gd name="T18" fmla="*/ 53 w 57"/>
                  <a:gd name="T19" fmla="*/ 34 h 57"/>
                  <a:gd name="T20" fmla="*/ 54 w 57"/>
                  <a:gd name="T21" fmla="*/ 40 h 57"/>
                  <a:gd name="T22" fmla="*/ 56 w 57"/>
                  <a:gd name="T23" fmla="*/ 45 h 57"/>
                  <a:gd name="T24" fmla="*/ 57 w 57"/>
                  <a:gd name="T25" fmla="*/ 51 h 57"/>
                  <a:gd name="T26" fmla="*/ 57 w 57"/>
                  <a:gd name="T27" fmla="*/ 56 h 57"/>
                  <a:gd name="T28" fmla="*/ 42 w 57"/>
                  <a:gd name="T29" fmla="*/ 57 h 57"/>
                  <a:gd name="T30" fmla="*/ 42 w 57"/>
                  <a:gd name="T31" fmla="*/ 52 h 57"/>
                  <a:gd name="T32" fmla="*/ 41 w 57"/>
                  <a:gd name="T33" fmla="*/ 49 h 57"/>
                  <a:gd name="T34" fmla="*/ 39 w 57"/>
                  <a:gd name="T35" fmla="*/ 45 h 57"/>
                  <a:gd name="T36" fmla="*/ 38 w 57"/>
                  <a:gd name="T37" fmla="*/ 41 h 57"/>
                  <a:gd name="T38" fmla="*/ 37 w 57"/>
                  <a:gd name="T39" fmla="*/ 37 h 57"/>
                  <a:gd name="T40" fmla="*/ 35 w 57"/>
                  <a:gd name="T41" fmla="*/ 34 h 57"/>
                  <a:gd name="T42" fmla="*/ 32 w 57"/>
                  <a:gd name="T43" fmla="*/ 30 h 57"/>
                  <a:gd name="T44" fmla="*/ 30 w 57"/>
                  <a:gd name="T45" fmla="*/ 27 h 57"/>
                  <a:gd name="T46" fmla="*/ 27 w 57"/>
                  <a:gd name="T47" fmla="*/ 24 h 57"/>
                  <a:gd name="T48" fmla="*/ 24 w 57"/>
                  <a:gd name="T49" fmla="*/ 23 h 57"/>
                  <a:gd name="T50" fmla="*/ 17 w 57"/>
                  <a:gd name="T51" fmla="*/ 19 h 57"/>
                  <a:gd name="T52" fmla="*/ 9 w 57"/>
                  <a:gd name="T53" fmla="*/ 16 h 57"/>
                  <a:gd name="T54" fmla="*/ 0 w 57"/>
                  <a:gd name="T55" fmla="*/ 16 h 57"/>
                  <a:gd name="T56" fmla="*/ 1 w 57"/>
                  <a:gd name="T5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 h="57">
                    <a:moveTo>
                      <a:pt x="1" y="0"/>
                    </a:moveTo>
                    <a:lnTo>
                      <a:pt x="12" y="1"/>
                    </a:lnTo>
                    <a:lnTo>
                      <a:pt x="23" y="5"/>
                    </a:lnTo>
                    <a:lnTo>
                      <a:pt x="32" y="9"/>
                    </a:lnTo>
                    <a:lnTo>
                      <a:pt x="37" y="13"/>
                    </a:lnTo>
                    <a:lnTo>
                      <a:pt x="41" y="18"/>
                    </a:lnTo>
                    <a:lnTo>
                      <a:pt x="45" y="20"/>
                    </a:lnTo>
                    <a:lnTo>
                      <a:pt x="48" y="24"/>
                    </a:lnTo>
                    <a:lnTo>
                      <a:pt x="50" y="30"/>
                    </a:lnTo>
                    <a:lnTo>
                      <a:pt x="53" y="34"/>
                    </a:lnTo>
                    <a:lnTo>
                      <a:pt x="54" y="40"/>
                    </a:lnTo>
                    <a:lnTo>
                      <a:pt x="56" y="45"/>
                    </a:lnTo>
                    <a:lnTo>
                      <a:pt x="57" y="51"/>
                    </a:lnTo>
                    <a:lnTo>
                      <a:pt x="57" y="56"/>
                    </a:lnTo>
                    <a:lnTo>
                      <a:pt x="42" y="57"/>
                    </a:lnTo>
                    <a:lnTo>
                      <a:pt x="42" y="52"/>
                    </a:lnTo>
                    <a:lnTo>
                      <a:pt x="41" y="49"/>
                    </a:lnTo>
                    <a:lnTo>
                      <a:pt x="39" y="45"/>
                    </a:lnTo>
                    <a:lnTo>
                      <a:pt x="38" y="41"/>
                    </a:lnTo>
                    <a:lnTo>
                      <a:pt x="37" y="37"/>
                    </a:lnTo>
                    <a:lnTo>
                      <a:pt x="35" y="34"/>
                    </a:lnTo>
                    <a:lnTo>
                      <a:pt x="32" y="30"/>
                    </a:lnTo>
                    <a:lnTo>
                      <a:pt x="30" y="27"/>
                    </a:lnTo>
                    <a:lnTo>
                      <a:pt x="27" y="24"/>
                    </a:lnTo>
                    <a:lnTo>
                      <a:pt x="24" y="23"/>
                    </a:lnTo>
                    <a:lnTo>
                      <a:pt x="17" y="19"/>
                    </a:lnTo>
                    <a:lnTo>
                      <a:pt x="9" y="16"/>
                    </a:lnTo>
                    <a:lnTo>
                      <a:pt x="0"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5" name="Freeform 695">
                <a:extLst>
                  <a:ext uri="{FF2B5EF4-FFF2-40B4-BE49-F238E27FC236}">
                    <a16:creationId xmlns:a16="http://schemas.microsoft.com/office/drawing/2014/main" id="{319975E9-8CEF-49B2-8BDB-D0B1EBABFA94}"/>
                  </a:ext>
                </a:extLst>
              </p:cNvPr>
              <p:cNvSpPr>
                <a:spLocks/>
              </p:cNvSpPr>
              <p:nvPr/>
            </p:nvSpPr>
            <p:spPr bwMode="auto">
              <a:xfrm>
                <a:off x="327" y="2295"/>
                <a:ext cx="1" cy="16"/>
              </a:xfrm>
              <a:custGeom>
                <a:avLst/>
                <a:gdLst>
                  <a:gd name="T0" fmla="*/ 0 w 1"/>
                  <a:gd name="T1" fmla="*/ 0 h 16"/>
                  <a:gd name="T2" fmla="*/ 1 w 1"/>
                  <a:gd name="T3" fmla="*/ 0 h 16"/>
                  <a:gd name="T4" fmla="*/ 0 w 1"/>
                  <a:gd name="T5" fmla="*/ 16 h 16"/>
                  <a:gd name="T6" fmla="*/ 1 w 1"/>
                  <a:gd name="T7" fmla="*/ 16 h 16"/>
                  <a:gd name="T8" fmla="*/ 0 w 1"/>
                  <a:gd name="T9" fmla="*/ 0 h 16"/>
                </a:gdLst>
                <a:ahLst/>
                <a:cxnLst>
                  <a:cxn ang="0">
                    <a:pos x="T0" y="T1"/>
                  </a:cxn>
                  <a:cxn ang="0">
                    <a:pos x="T2" y="T3"/>
                  </a:cxn>
                  <a:cxn ang="0">
                    <a:pos x="T4" y="T5"/>
                  </a:cxn>
                  <a:cxn ang="0">
                    <a:pos x="T6" y="T7"/>
                  </a:cxn>
                  <a:cxn ang="0">
                    <a:pos x="T8" y="T9"/>
                  </a:cxn>
                </a:cxnLst>
                <a:rect l="0" t="0" r="r" b="b"/>
                <a:pathLst>
                  <a:path w="1" h="16">
                    <a:moveTo>
                      <a:pt x="0" y="0"/>
                    </a:moveTo>
                    <a:lnTo>
                      <a:pt x="1" y="0"/>
                    </a:lnTo>
                    <a:lnTo>
                      <a:pt x="0" y="16"/>
                    </a:lnTo>
                    <a:lnTo>
                      <a:pt x="1"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6" name="Freeform 696">
                <a:extLst>
                  <a:ext uri="{FF2B5EF4-FFF2-40B4-BE49-F238E27FC236}">
                    <a16:creationId xmlns:a16="http://schemas.microsoft.com/office/drawing/2014/main" id="{FF89FF20-61CD-4F57-8067-A89E7E28CF9B}"/>
                  </a:ext>
                </a:extLst>
              </p:cNvPr>
              <p:cNvSpPr>
                <a:spLocks/>
              </p:cNvSpPr>
              <p:nvPr/>
            </p:nvSpPr>
            <p:spPr bwMode="auto">
              <a:xfrm>
                <a:off x="327" y="2351"/>
                <a:ext cx="57" cy="58"/>
              </a:xfrm>
              <a:custGeom>
                <a:avLst/>
                <a:gdLst>
                  <a:gd name="T0" fmla="*/ 57 w 57"/>
                  <a:gd name="T1" fmla="*/ 1 h 58"/>
                  <a:gd name="T2" fmla="*/ 56 w 57"/>
                  <a:gd name="T3" fmla="*/ 12 h 58"/>
                  <a:gd name="T4" fmla="*/ 53 w 57"/>
                  <a:gd name="T5" fmla="*/ 23 h 58"/>
                  <a:gd name="T6" fmla="*/ 48 w 57"/>
                  <a:gd name="T7" fmla="*/ 32 h 58"/>
                  <a:gd name="T8" fmla="*/ 45 w 57"/>
                  <a:gd name="T9" fmla="*/ 37 h 58"/>
                  <a:gd name="T10" fmla="*/ 41 w 57"/>
                  <a:gd name="T11" fmla="*/ 41 h 58"/>
                  <a:gd name="T12" fmla="*/ 37 w 57"/>
                  <a:gd name="T13" fmla="*/ 44 h 58"/>
                  <a:gd name="T14" fmla="*/ 32 w 57"/>
                  <a:gd name="T15" fmla="*/ 48 h 58"/>
                  <a:gd name="T16" fmla="*/ 28 w 57"/>
                  <a:gd name="T17" fmla="*/ 51 h 58"/>
                  <a:gd name="T18" fmla="*/ 23 w 57"/>
                  <a:gd name="T19" fmla="*/ 54 h 58"/>
                  <a:gd name="T20" fmla="*/ 17 w 57"/>
                  <a:gd name="T21" fmla="*/ 55 h 58"/>
                  <a:gd name="T22" fmla="*/ 12 w 57"/>
                  <a:gd name="T23" fmla="*/ 56 h 58"/>
                  <a:gd name="T24" fmla="*/ 2 w 57"/>
                  <a:gd name="T25" fmla="*/ 58 h 58"/>
                  <a:gd name="T26" fmla="*/ 0 w 57"/>
                  <a:gd name="T27" fmla="*/ 43 h 58"/>
                  <a:gd name="T28" fmla="*/ 9 w 57"/>
                  <a:gd name="T29" fmla="*/ 41 h 58"/>
                  <a:gd name="T30" fmla="*/ 13 w 57"/>
                  <a:gd name="T31" fmla="*/ 40 h 58"/>
                  <a:gd name="T32" fmla="*/ 17 w 57"/>
                  <a:gd name="T33" fmla="*/ 39 h 58"/>
                  <a:gd name="T34" fmla="*/ 20 w 57"/>
                  <a:gd name="T35" fmla="*/ 37 h 58"/>
                  <a:gd name="T36" fmla="*/ 24 w 57"/>
                  <a:gd name="T37" fmla="*/ 34 h 58"/>
                  <a:gd name="T38" fmla="*/ 27 w 57"/>
                  <a:gd name="T39" fmla="*/ 33 h 58"/>
                  <a:gd name="T40" fmla="*/ 30 w 57"/>
                  <a:gd name="T41" fmla="*/ 30 h 58"/>
                  <a:gd name="T42" fmla="*/ 32 w 57"/>
                  <a:gd name="T43" fmla="*/ 26 h 58"/>
                  <a:gd name="T44" fmla="*/ 35 w 57"/>
                  <a:gd name="T45" fmla="*/ 23 h 58"/>
                  <a:gd name="T46" fmla="*/ 38 w 57"/>
                  <a:gd name="T47" fmla="*/ 17 h 58"/>
                  <a:gd name="T48" fmla="*/ 41 w 57"/>
                  <a:gd name="T49" fmla="*/ 10 h 58"/>
                  <a:gd name="T50" fmla="*/ 42 w 57"/>
                  <a:gd name="T51" fmla="*/ 0 h 58"/>
                  <a:gd name="T52" fmla="*/ 57 w 57"/>
                  <a:gd name="T53" fmla="*/ 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58">
                    <a:moveTo>
                      <a:pt x="57" y="1"/>
                    </a:moveTo>
                    <a:lnTo>
                      <a:pt x="56" y="12"/>
                    </a:lnTo>
                    <a:lnTo>
                      <a:pt x="53" y="23"/>
                    </a:lnTo>
                    <a:lnTo>
                      <a:pt x="48" y="32"/>
                    </a:lnTo>
                    <a:lnTo>
                      <a:pt x="45" y="37"/>
                    </a:lnTo>
                    <a:lnTo>
                      <a:pt x="41" y="41"/>
                    </a:lnTo>
                    <a:lnTo>
                      <a:pt x="37" y="44"/>
                    </a:lnTo>
                    <a:lnTo>
                      <a:pt x="32" y="48"/>
                    </a:lnTo>
                    <a:lnTo>
                      <a:pt x="28" y="51"/>
                    </a:lnTo>
                    <a:lnTo>
                      <a:pt x="23" y="54"/>
                    </a:lnTo>
                    <a:lnTo>
                      <a:pt x="17" y="55"/>
                    </a:lnTo>
                    <a:lnTo>
                      <a:pt x="12" y="56"/>
                    </a:lnTo>
                    <a:lnTo>
                      <a:pt x="2" y="58"/>
                    </a:lnTo>
                    <a:lnTo>
                      <a:pt x="0" y="43"/>
                    </a:lnTo>
                    <a:lnTo>
                      <a:pt x="9" y="41"/>
                    </a:lnTo>
                    <a:lnTo>
                      <a:pt x="13" y="40"/>
                    </a:lnTo>
                    <a:lnTo>
                      <a:pt x="17" y="39"/>
                    </a:lnTo>
                    <a:lnTo>
                      <a:pt x="20" y="37"/>
                    </a:lnTo>
                    <a:lnTo>
                      <a:pt x="24" y="34"/>
                    </a:lnTo>
                    <a:lnTo>
                      <a:pt x="27" y="33"/>
                    </a:lnTo>
                    <a:lnTo>
                      <a:pt x="30" y="30"/>
                    </a:lnTo>
                    <a:lnTo>
                      <a:pt x="32" y="26"/>
                    </a:lnTo>
                    <a:lnTo>
                      <a:pt x="35" y="23"/>
                    </a:lnTo>
                    <a:lnTo>
                      <a:pt x="38" y="17"/>
                    </a:lnTo>
                    <a:lnTo>
                      <a:pt x="41" y="10"/>
                    </a:lnTo>
                    <a:lnTo>
                      <a:pt x="42" y="0"/>
                    </a:lnTo>
                    <a:lnTo>
                      <a:pt x="57"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7" name="Freeform 697">
                <a:extLst>
                  <a:ext uri="{FF2B5EF4-FFF2-40B4-BE49-F238E27FC236}">
                    <a16:creationId xmlns:a16="http://schemas.microsoft.com/office/drawing/2014/main" id="{14C12FEC-F5E0-44BB-8A53-224D805C72CE}"/>
                  </a:ext>
                </a:extLst>
              </p:cNvPr>
              <p:cNvSpPr>
                <a:spLocks/>
              </p:cNvSpPr>
              <p:nvPr/>
            </p:nvSpPr>
            <p:spPr bwMode="auto">
              <a:xfrm>
                <a:off x="369" y="2351"/>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8" name="Freeform 698">
                <a:extLst>
                  <a:ext uri="{FF2B5EF4-FFF2-40B4-BE49-F238E27FC236}">
                    <a16:creationId xmlns:a16="http://schemas.microsoft.com/office/drawing/2014/main" id="{0FD730F5-9557-4E64-A625-10B4E8F3EEAF}"/>
                  </a:ext>
                </a:extLst>
              </p:cNvPr>
              <p:cNvSpPr>
                <a:spLocks/>
              </p:cNvSpPr>
              <p:nvPr/>
            </p:nvSpPr>
            <p:spPr bwMode="auto">
              <a:xfrm>
                <a:off x="272" y="2351"/>
                <a:ext cx="56" cy="58"/>
              </a:xfrm>
              <a:custGeom>
                <a:avLst/>
                <a:gdLst>
                  <a:gd name="T0" fmla="*/ 55 w 56"/>
                  <a:gd name="T1" fmla="*/ 58 h 58"/>
                  <a:gd name="T2" fmla="*/ 45 w 56"/>
                  <a:gd name="T3" fmla="*/ 56 h 58"/>
                  <a:gd name="T4" fmla="*/ 34 w 56"/>
                  <a:gd name="T5" fmla="*/ 54 h 58"/>
                  <a:gd name="T6" fmla="*/ 24 w 56"/>
                  <a:gd name="T7" fmla="*/ 48 h 58"/>
                  <a:gd name="T8" fmla="*/ 20 w 56"/>
                  <a:gd name="T9" fmla="*/ 44 h 58"/>
                  <a:gd name="T10" fmla="*/ 16 w 56"/>
                  <a:gd name="T11" fmla="*/ 41 h 58"/>
                  <a:gd name="T12" fmla="*/ 12 w 56"/>
                  <a:gd name="T13" fmla="*/ 37 h 58"/>
                  <a:gd name="T14" fmla="*/ 9 w 56"/>
                  <a:gd name="T15" fmla="*/ 33 h 58"/>
                  <a:gd name="T16" fmla="*/ 7 w 56"/>
                  <a:gd name="T17" fmla="*/ 28 h 58"/>
                  <a:gd name="T18" fmla="*/ 4 w 56"/>
                  <a:gd name="T19" fmla="*/ 23 h 58"/>
                  <a:gd name="T20" fmla="*/ 2 w 56"/>
                  <a:gd name="T21" fmla="*/ 18 h 58"/>
                  <a:gd name="T22" fmla="*/ 1 w 56"/>
                  <a:gd name="T23" fmla="*/ 12 h 58"/>
                  <a:gd name="T24" fmla="*/ 0 w 56"/>
                  <a:gd name="T25" fmla="*/ 7 h 58"/>
                  <a:gd name="T26" fmla="*/ 0 w 56"/>
                  <a:gd name="T27" fmla="*/ 1 h 58"/>
                  <a:gd name="T28" fmla="*/ 15 w 56"/>
                  <a:gd name="T29" fmla="*/ 0 h 58"/>
                  <a:gd name="T30" fmla="*/ 15 w 56"/>
                  <a:gd name="T31" fmla="*/ 6 h 58"/>
                  <a:gd name="T32" fmla="*/ 16 w 56"/>
                  <a:gd name="T33" fmla="*/ 10 h 58"/>
                  <a:gd name="T34" fmla="*/ 16 w 56"/>
                  <a:gd name="T35" fmla="*/ 12 h 58"/>
                  <a:gd name="T36" fmla="*/ 17 w 56"/>
                  <a:gd name="T37" fmla="*/ 17 h 58"/>
                  <a:gd name="T38" fmla="*/ 19 w 56"/>
                  <a:gd name="T39" fmla="*/ 21 h 58"/>
                  <a:gd name="T40" fmla="*/ 22 w 56"/>
                  <a:gd name="T41" fmla="*/ 23 h 58"/>
                  <a:gd name="T42" fmla="*/ 24 w 56"/>
                  <a:gd name="T43" fmla="*/ 28 h 58"/>
                  <a:gd name="T44" fmla="*/ 27 w 56"/>
                  <a:gd name="T45" fmla="*/ 30 h 58"/>
                  <a:gd name="T46" fmla="*/ 30 w 56"/>
                  <a:gd name="T47" fmla="*/ 33 h 58"/>
                  <a:gd name="T48" fmla="*/ 33 w 56"/>
                  <a:gd name="T49" fmla="*/ 34 h 58"/>
                  <a:gd name="T50" fmla="*/ 39 w 56"/>
                  <a:gd name="T51" fmla="*/ 39 h 58"/>
                  <a:gd name="T52" fmla="*/ 48 w 56"/>
                  <a:gd name="T53" fmla="*/ 41 h 58"/>
                  <a:gd name="T54" fmla="*/ 56 w 56"/>
                  <a:gd name="T55" fmla="*/ 43 h 58"/>
                  <a:gd name="T56" fmla="*/ 55 w 56"/>
                  <a:gd name="T5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58">
                    <a:moveTo>
                      <a:pt x="55" y="58"/>
                    </a:moveTo>
                    <a:lnTo>
                      <a:pt x="45" y="56"/>
                    </a:lnTo>
                    <a:lnTo>
                      <a:pt x="34" y="54"/>
                    </a:lnTo>
                    <a:lnTo>
                      <a:pt x="24" y="48"/>
                    </a:lnTo>
                    <a:lnTo>
                      <a:pt x="20" y="44"/>
                    </a:lnTo>
                    <a:lnTo>
                      <a:pt x="16" y="41"/>
                    </a:lnTo>
                    <a:lnTo>
                      <a:pt x="12" y="37"/>
                    </a:lnTo>
                    <a:lnTo>
                      <a:pt x="9" y="33"/>
                    </a:lnTo>
                    <a:lnTo>
                      <a:pt x="7" y="28"/>
                    </a:lnTo>
                    <a:lnTo>
                      <a:pt x="4" y="23"/>
                    </a:lnTo>
                    <a:lnTo>
                      <a:pt x="2" y="18"/>
                    </a:lnTo>
                    <a:lnTo>
                      <a:pt x="1" y="12"/>
                    </a:lnTo>
                    <a:lnTo>
                      <a:pt x="0" y="7"/>
                    </a:lnTo>
                    <a:lnTo>
                      <a:pt x="0" y="1"/>
                    </a:lnTo>
                    <a:lnTo>
                      <a:pt x="15" y="0"/>
                    </a:lnTo>
                    <a:lnTo>
                      <a:pt x="15" y="6"/>
                    </a:lnTo>
                    <a:lnTo>
                      <a:pt x="16" y="10"/>
                    </a:lnTo>
                    <a:lnTo>
                      <a:pt x="16" y="12"/>
                    </a:lnTo>
                    <a:lnTo>
                      <a:pt x="17" y="17"/>
                    </a:lnTo>
                    <a:lnTo>
                      <a:pt x="19" y="21"/>
                    </a:lnTo>
                    <a:lnTo>
                      <a:pt x="22" y="23"/>
                    </a:lnTo>
                    <a:lnTo>
                      <a:pt x="24" y="28"/>
                    </a:lnTo>
                    <a:lnTo>
                      <a:pt x="27" y="30"/>
                    </a:lnTo>
                    <a:lnTo>
                      <a:pt x="30" y="33"/>
                    </a:lnTo>
                    <a:lnTo>
                      <a:pt x="33" y="34"/>
                    </a:lnTo>
                    <a:lnTo>
                      <a:pt x="39" y="39"/>
                    </a:lnTo>
                    <a:lnTo>
                      <a:pt x="48" y="41"/>
                    </a:lnTo>
                    <a:lnTo>
                      <a:pt x="56" y="43"/>
                    </a:lnTo>
                    <a:lnTo>
                      <a:pt x="55" y="5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79" name="Freeform 699">
                <a:extLst>
                  <a:ext uri="{FF2B5EF4-FFF2-40B4-BE49-F238E27FC236}">
                    <a16:creationId xmlns:a16="http://schemas.microsoft.com/office/drawing/2014/main" id="{A72925E6-1018-45C9-916B-26B0D63ADECA}"/>
                  </a:ext>
                </a:extLst>
              </p:cNvPr>
              <p:cNvSpPr>
                <a:spLocks/>
              </p:cNvSpPr>
              <p:nvPr/>
            </p:nvSpPr>
            <p:spPr bwMode="auto">
              <a:xfrm>
                <a:off x="327" y="2394"/>
                <a:ext cx="2" cy="15"/>
              </a:xfrm>
              <a:custGeom>
                <a:avLst/>
                <a:gdLst>
                  <a:gd name="T0" fmla="*/ 2 w 2"/>
                  <a:gd name="T1" fmla="*/ 15 h 15"/>
                  <a:gd name="T2" fmla="*/ 1 w 2"/>
                  <a:gd name="T3" fmla="*/ 15 h 15"/>
                  <a:gd name="T4" fmla="*/ 0 w 2"/>
                  <a:gd name="T5" fmla="*/ 15 h 15"/>
                  <a:gd name="T6" fmla="*/ 1 w 2"/>
                  <a:gd name="T7" fmla="*/ 0 h 15"/>
                  <a:gd name="T8" fmla="*/ 0 w 2"/>
                  <a:gd name="T9" fmla="*/ 0 h 15"/>
                  <a:gd name="T10" fmla="*/ 2 w 2"/>
                  <a:gd name="T11" fmla="*/ 15 h 15"/>
                </a:gdLst>
                <a:ahLst/>
                <a:cxnLst>
                  <a:cxn ang="0">
                    <a:pos x="T0" y="T1"/>
                  </a:cxn>
                  <a:cxn ang="0">
                    <a:pos x="T2" y="T3"/>
                  </a:cxn>
                  <a:cxn ang="0">
                    <a:pos x="T4" y="T5"/>
                  </a:cxn>
                  <a:cxn ang="0">
                    <a:pos x="T6" y="T7"/>
                  </a:cxn>
                  <a:cxn ang="0">
                    <a:pos x="T8" y="T9"/>
                  </a:cxn>
                  <a:cxn ang="0">
                    <a:pos x="T10" y="T11"/>
                  </a:cxn>
                </a:cxnLst>
                <a:rect l="0" t="0" r="r" b="b"/>
                <a:pathLst>
                  <a:path w="2" h="15">
                    <a:moveTo>
                      <a:pt x="2" y="15"/>
                    </a:moveTo>
                    <a:lnTo>
                      <a:pt x="1" y="15"/>
                    </a:lnTo>
                    <a:lnTo>
                      <a:pt x="0" y="15"/>
                    </a:lnTo>
                    <a:lnTo>
                      <a:pt x="1"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0" name="Freeform 700">
                <a:extLst>
                  <a:ext uri="{FF2B5EF4-FFF2-40B4-BE49-F238E27FC236}">
                    <a16:creationId xmlns:a16="http://schemas.microsoft.com/office/drawing/2014/main" id="{BA11898D-E4FE-4062-B1F6-B56F899DB874}"/>
                  </a:ext>
                </a:extLst>
              </p:cNvPr>
              <p:cNvSpPr>
                <a:spLocks/>
              </p:cNvSpPr>
              <p:nvPr/>
            </p:nvSpPr>
            <p:spPr bwMode="auto">
              <a:xfrm>
                <a:off x="272" y="2351"/>
                <a:ext cx="15" cy="1"/>
              </a:xfrm>
              <a:custGeom>
                <a:avLst/>
                <a:gdLst>
                  <a:gd name="T0" fmla="*/ 0 w 15"/>
                  <a:gd name="T1" fmla="*/ 1 h 1"/>
                  <a:gd name="T2" fmla="*/ 0 w 15"/>
                  <a:gd name="T3" fmla="*/ 0 h 1"/>
                  <a:gd name="T4" fmla="*/ 15 w 15"/>
                  <a:gd name="T5" fmla="*/ 1 h 1"/>
                  <a:gd name="T6" fmla="*/ 15 w 15"/>
                  <a:gd name="T7" fmla="*/ 0 h 1"/>
                  <a:gd name="T8" fmla="*/ 0 w 15"/>
                  <a:gd name="T9" fmla="*/ 1 h 1"/>
                </a:gdLst>
                <a:ahLst/>
                <a:cxnLst>
                  <a:cxn ang="0">
                    <a:pos x="T0" y="T1"/>
                  </a:cxn>
                  <a:cxn ang="0">
                    <a:pos x="T2" y="T3"/>
                  </a:cxn>
                  <a:cxn ang="0">
                    <a:pos x="T4" y="T5"/>
                  </a:cxn>
                  <a:cxn ang="0">
                    <a:pos x="T6" y="T7"/>
                  </a:cxn>
                  <a:cxn ang="0">
                    <a:pos x="T8" y="T9"/>
                  </a:cxn>
                </a:cxnLst>
                <a:rect l="0" t="0" r="r" b="b"/>
                <a:pathLst>
                  <a:path w="15" h="1">
                    <a:moveTo>
                      <a:pt x="0" y="1"/>
                    </a:moveTo>
                    <a:lnTo>
                      <a:pt x="0" y="0"/>
                    </a:lnTo>
                    <a:lnTo>
                      <a:pt x="15" y="1"/>
                    </a:lnTo>
                    <a:lnTo>
                      <a:pt x="15" y="0"/>
                    </a:lnTo>
                    <a:lnTo>
                      <a:pt x="0"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1" name="Rectangle 701">
                <a:extLst>
                  <a:ext uri="{FF2B5EF4-FFF2-40B4-BE49-F238E27FC236}">
                    <a16:creationId xmlns:a16="http://schemas.microsoft.com/office/drawing/2014/main" id="{59B7727D-114A-4C5D-9529-B895D85DAB0C}"/>
                  </a:ext>
                </a:extLst>
              </p:cNvPr>
              <p:cNvSpPr>
                <a:spLocks noChangeArrowheads="1"/>
              </p:cNvSpPr>
              <p:nvPr/>
            </p:nvSpPr>
            <p:spPr bwMode="auto">
              <a:xfrm>
                <a:off x="162" y="1265"/>
                <a:ext cx="332" cy="11"/>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2" name="Freeform 702">
                <a:extLst>
                  <a:ext uri="{FF2B5EF4-FFF2-40B4-BE49-F238E27FC236}">
                    <a16:creationId xmlns:a16="http://schemas.microsoft.com/office/drawing/2014/main" id="{6A42A0D0-8FB6-45B1-BC35-844ED4A15C4D}"/>
                  </a:ext>
                </a:extLst>
              </p:cNvPr>
              <p:cNvSpPr>
                <a:spLocks/>
              </p:cNvSpPr>
              <p:nvPr/>
            </p:nvSpPr>
            <p:spPr bwMode="auto">
              <a:xfrm>
                <a:off x="167" y="1223"/>
                <a:ext cx="55" cy="52"/>
              </a:xfrm>
              <a:custGeom>
                <a:avLst/>
                <a:gdLst>
                  <a:gd name="T0" fmla="*/ 0 w 55"/>
                  <a:gd name="T1" fmla="*/ 44 h 52"/>
                  <a:gd name="T2" fmla="*/ 7 w 55"/>
                  <a:gd name="T3" fmla="*/ 52 h 52"/>
                  <a:gd name="T4" fmla="*/ 55 w 55"/>
                  <a:gd name="T5" fmla="*/ 8 h 52"/>
                  <a:gd name="T6" fmla="*/ 48 w 55"/>
                  <a:gd name="T7" fmla="*/ 0 h 52"/>
                  <a:gd name="T8" fmla="*/ 0 w 55"/>
                  <a:gd name="T9" fmla="*/ 44 h 52"/>
                </a:gdLst>
                <a:ahLst/>
                <a:cxnLst>
                  <a:cxn ang="0">
                    <a:pos x="T0" y="T1"/>
                  </a:cxn>
                  <a:cxn ang="0">
                    <a:pos x="T2" y="T3"/>
                  </a:cxn>
                  <a:cxn ang="0">
                    <a:pos x="T4" y="T5"/>
                  </a:cxn>
                  <a:cxn ang="0">
                    <a:pos x="T6" y="T7"/>
                  </a:cxn>
                  <a:cxn ang="0">
                    <a:pos x="T8" y="T9"/>
                  </a:cxn>
                </a:cxnLst>
                <a:rect l="0" t="0" r="r" b="b"/>
                <a:pathLst>
                  <a:path w="55" h="52">
                    <a:moveTo>
                      <a:pt x="0" y="44"/>
                    </a:moveTo>
                    <a:lnTo>
                      <a:pt x="7" y="52"/>
                    </a:lnTo>
                    <a:lnTo>
                      <a:pt x="55" y="8"/>
                    </a:lnTo>
                    <a:lnTo>
                      <a:pt x="48"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3" name="Freeform 703">
                <a:extLst>
                  <a:ext uri="{FF2B5EF4-FFF2-40B4-BE49-F238E27FC236}">
                    <a16:creationId xmlns:a16="http://schemas.microsoft.com/office/drawing/2014/main" id="{DDE5ED36-0EA2-4F3B-9506-E64EA2C765E3}"/>
                  </a:ext>
                </a:extLst>
              </p:cNvPr>
              <p:cNvSpPr>
                <a:spLocks/>
              </p:cNvSpPr>
              <p:nvPr/>
            </p:nvSpPr>
            <p:spPr bwMode="auto">
              <a:xfrm>
                <a:off x="229" y="1223"/>
                <a:ext cx="55" cy="52"/>
              </a:xfrm>
              <a:custGeom>
                <a:avLst/>
                <a:gdLst>
                  <a:gd name="T0" fmla="*/ 0 w 55"/>
                  <a:gd name="T1" fmla="*/ 44 h 52"/>
                  <a:gd name="T2" fmla="*/ 7 w 55"/>
                  <a:gd name="T3" fmla="*/ 52 h 52"/>
                  <a:gd name="T4" fmla="*/ 55 w 55"/>
                  <a:gd name="T5" fmla="*/ 8 h 52"/>
                  <a:gd name="T6" fmla="*/ 48 w 55"/>
                  <a:gd name="T7" fmla="*/ 0 h 52"/>
                  <a:gd name="T8" fmla="*/ 0 w 55"/>
                  <a:gd name="T9" fmla="*/ 44 h 52"/>
                </a:gdLst>
                <a:ahLst/>
                <a:cxnLst>
                  <a:cxn ang="0">
                    <a:pos x="T0" y="T1"/>
                  </a:cxn>
                  <a:cxn ang="0">
                    <a:pos x="T2" y="T3"/>
                  </a:cxn>
                  <a:cxn ang="0">
                    <a:pos x="T4" y="T5"/>
                  </a:cxn>
                  <a:cxn ang="0">
                    <a:pos x="T6" y="T7"/>
                  </a:cxn>
                  <a:cxn ang="0">
                    <a:pos x="T8" y="T9"/>
                  </a:cxn>
                </a:cxnLst>
                <a:rect l="0" t="0" r="r" b="b"/>
                <a:pathLst>
                  <a:path w="55" h="52">
                    <a:moveTo>
                      <a:pt x="0" y="44"/>
                    </a:moveTo>
                    <a:lnTo>
                      <a:pt x="7" y="52"/>
                    </a:lnTo>
                    <a:lnTo>
                      <a:pt x="55" y="8"/>
                    </a:lnTo>
                    <a:lnTo>
                      <a:pt x="48"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4" name="Freeform 704">
                <a:extLst>
                  <a:ext uri="{FF2B5EF4-FFF2-40B4-BE49-F238E27FC236}">
                    <a16:creationId xmlns:a16="http://schemas.microsoft.com/office/drawing/2014/main" id="{1CC0F97F-BFA9-4A69-BD5E-8886A5DE470B}"/>
                  </a:ext>
                </a:extLst>
              </p:cNvPr>
              <p:cNvSpPr>
                <a:spLocks/>
              </p:cNvSpPr>
              <p:nvPr/>
            </p:nvSpPr>
            <p:spPr bwMode="auto">
              <a:xfrm>
                <a:off x="289" y="1223"/>
                <a:ext cx="55" cy="52"/>
              </a:xfrm>
              <a:custGeom>
                <a:avLst/>
                <a:gdLst>
                  <a:gd name="T0" fmla="*/ 0 w 55"/>
                  <a:gd name="T1" fmla="*/ 44 h 52"/>
                  <a:gd name="T2" fmla="*/ 7 w 55"/>
                  <a:gd name="T3" fmla="*/ 52 h 52"/>
                  <a:gd name="T4" fmla="*/ 55 w 55"/>
                  <a:gd name="T5" fmla="*/ 8 h 52"/>
                  <a:gd name="T6" fmla="*/ 49 w 55"/>
                  <a:gd name="T7" fmla="*/ 0 h 52"/>
                  <a:gd name="T8" fmla="*/ 0 w 55"/>
                  <a:gd name="T9" fmla="*/ 44 h 52"/>
                </a:gdLst>
                <a:ahLst/>
                <a:cxnLst>
                  <a:cxn ang="0">
                    <a:pos x="T0" y="T1"/>
                  </a:cxn>
                  <a:cxn ang="0">
                    <a:pos x="T2" y="T3"/>
                  </a:cxn>
                  <a:cxn ang="0">
                    <a:pos x="T4" y="T5"/>
                  </a:cxn>
                  <a:cxn ang="0">
                    <a:pos x="T6" y="T7"/>
                  </a:cxn>
                  <a:cxn ang="0">
                    <a:pos x="T8" y="T9"/>
                  </a:cxn>
                </a:cxnLst>
                <a:rect l="0" t="0" r="r" b="b"/>
                <a:pathLst>
                  <a:path w="55" h="52">
                    <a:moveTo>
                      <a:pt x="0" y="44"/>
                    </a:moveTo>
                    <a:lnTo>
                      <a:pt x="7" y="52"/>
                    </a:lnTo>
                    <a:lnTo>
                      <a:pt x="55" y="8"/>
                    </a:lnTo>
                    <a:lnTo>
                      <a:pt x="49"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5" name="Freeform 705">
                <a:extLst>
                  <a:ext uri="{FF2B5EF4-FFF2-40B4-BE49-F238E27FC236}">
                    <a16:creationId xmlns:a16="http://schemas.microsoft.com/office/drawing/2014/main" id="{E1AA7EAD-65BF-4473-8481-4AB3C36A53F9}"/>
                  </a:ext>
                </a:extLst>
              </p:cNvPr>
              <p:cNvSpPr>
                <a:spLocks/>
              </p:cNvSpPr>
              <p:nvPr/>
            </p:nvSpPr>
            <p:spPr bwMode="auto">
              <a:xfrm>
                <a:off x="351" y="1223"/>
                <a:ext cx="55" cy="52"/>
              </a:xfrm>
              <a:custGeom>
                <a:avLst/>
                <a:gdLst>
                  <a:gd name="T0" fmla="*/ 0 w 55"/>
                  <a:gd name="T1" fmla="*/ 44 h 52"/>
                  <a:gd name="T2" fmla="*/ 7 w 55"/>
                  <a:gd name="T3" fmla="*/ 52 h 52"/>
                  <a:gd name="T4" fmla="*/ 55 w 55"/>
                  <a:gd name="T5" fmla="*/ 8 h 52"/>
                  <a:gd name="T6" fmla="*/ 48 w 55"/>
                  <a:gd name="T7" fmla="*/ 0 h 52"/>
                  <a:gd name="T8" fmla="*/ 0 w 55"/>
                  <a:gd name="T9" fmla="*/ 44 h 52"/>
                </a:gdLst>
                <a:ahLst/>
                <a:cxnLst>
                  <a:cxn ang="0">
                    <a:pos x="T0" y="T1"/>
                  </a:cxn>
                  <a:cxn ang="0">
                    <a:pos x="T2" y="T3"/>
                  </a:cxn>
                  <a:cxn ang="0">
                    <a:pos x="T4" y="T5"/>
                  </a:cxn>
                  <a:cxn ang="0">
                    <a:pos x="T6" y="T7"/>
                  </a:cxn>
                  <a:cxn ang="0">
                    <a:pos x="T8" y="T9"/>
                  </a:cxn>
                </a:cxnLst>
                <a:rect l="0" t="0" r="r" b="b"/>
                <a:pathLst>
                  <a:path w="55" h="52">
                    <a:moveTo>
                      <a:pt x="0" y="44"/>
                    </a:moveTo>
                    <a:lnTo>
                      <a:pt x="7" y="52"/>
                    </a:lnTo>
                    <a:lnTo>
                      <a:pt x="55" y="8"/>
                    </a:lnTo>
                    <a:lnTo>
                      <a:pt x="48"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6" name="Freeform 706">
                <a:extLst>
                  <a:ext uri="{FF2B5EF4-FFF2-40B4-BE49-F238E27FC236}">
                    <a16:creationId xmlns:a16="http://schemas.microsoft.com/office/drawing/2014/main" id="{BDAA508B-5697-41A1-92B2-F4406927F0E3}"/>
                  </a:ext>
                </a:extLst>
              </p:cNvPr>
              <p:cNvSpPr>
                <a:spLocks/>
              </p:cNvSpPr>
              <p:nvPr/>
            </p:nvSpPr>
            <p:spPr bwMode="auto">
              <a:xfrm>
                <a:off x="413" y="1223"/>
                <a:ext cx="53" cy="52"/>
              </a:xfrm>
              <a:custGeom>
                <a:avLst/>
                <a:gdLst>
                  <a:gd name="T0" fmla="*/ 0 w 53"/>
                  <a:gd name="T1" fmla="*/ 44 h 52"/>
                  <a:gd name="T2" fmla="*/ 7 w 53"/>
                  <a:gd name="T3" fmla="*/ 52 h 52"/>
                  <a:gd name="T4" fmla="*/ 53 w 53"/>
                  <a:gd name="T5" fmla="*/ 8 h 52"/>
                  <a:gd name="T6" fmla="*/ 47 w 53"/>
                  <a:gd name="T7" fmla="*/ 0 h 52"/>
                  <a:gd name="T8" fmla="*/ 0 w 53"/>
                  <a:gd name="T9" fmla="*/ 44 h 52"/>
                </a:gdLst>
                <a:ahLst/>
                <a:cxnLst>
                  <a:cxn ang="0">
                    <a:pos x="T0" y="T1"/>
                  </a:cxn>
                  <a:cxn ang="0">
                    <a:pos x="T2" y="T3"/>
                  </a:cxn>
                  <a:cxn ang="0">
                    <a:pos x="T4" y="T5"/>
                  </a:cxn>
                  <a:cxn ang="0">
                    <a:pos x="T6" y="T7"/>
                  </a:cxn>
                  <a:cxn ang="0">
                    <a:pos x="T8" y="T9"/>
                  </a:cxn>
                </a:cxnLst>
                <a:rect l="0" t="0" r="r" b="b"/>
                <a:pathLst>
                  <a:path w="53" h="52">
                    <a:moveTo>
                      <a:pt x="0" y="44"/>
                    </a:moveTo>
                    <a:lnTo>
                      <a:pt x="7" y="52"/>
                    </a:lnTo>
                    <a:lnTo>
                      <a:pt x="53" y="8"/>
                    </a:lnTo>
                    <a:lnTo>
                      <a:pt x="47"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7" name="Freeform 707">
                <a:extLst>
                  <a:ext uri="{FF2B5EF4-FFF2-40B4-BE49-F238E27FC236}">
                    <a16:creationId xmlns:a16="http://schemas.microsoft.com/office/drawing/2014/main" id="{AA883433-C480-4220-8A0F-7D446F75D47C}"/>
                  </a:ext>
                </a:extLst>
              </p:cNvPr>
              <p:cNvSpPr>
                <a:spLocks/>
              </p:cNvSpPr>
              <p:nvPr/>
            </p:nvSpPr>
            <p:spPr bwMode="auto">
              <a:xfrm>
                <a:off x="473" y="1223"/>
                <a:ext cx="55" cy="52"/>
              </a:xfrm>
              <a:custGeom>
                <a:avLst/>
                <a:gdLst>
                  <a:gd name="T0" fmla="*/ 0 w 55"/>
                  <a:gd name="T1" fmla="*/ 44 h 52"/>
                  <a:gd name="T2" fmla="*/ 7 w 55"/>
                  <a:gd name="T3" fmla="*/ 52 h 52"/>
                  <a:gd name="T4" fmla="*/ 55 w 55"/>
                  <a:gd name="T5" fmla="*/ 8 h 52"/>
                  <a:gd name="T6" fmla="*/ 48 w 55"/>
                  <a:gd name="T7" fmla="*/ 0 h 52"/>
                  <a:gd name="T8" fmla="*/ 0 w 55"/>
                  <a:gd name="T9" fmla="*/ 44 h 52"/>
                </a:gdLst>
                <a:ahLst/>
                <a:cxnLst>
                  <a:cxn ang="0">
                    <a:pos x="T0" y="T1"/>
                  </a:cxn>
                  <a:cxn ang="0">
                    <a:pos x="T2" y="T3"/>
                  </a:cxn>
                  <a:cxn ang="0">
                    <a:pos x="T4" y="T5"/>
                  </a:cxn>
                  <a:cxn ang="0">
                    <a:pos x="T6" y="T7"/>
                  </a:cxn>
                  <a:cxn ang="0">
                    <a:pos x="T8" y="T9"/>
                  </a:cxn>
                </a:cxnLst>
                <a:rect l="0" t="0" r="r" b="b"/>
                <a:pathLst>
                  <a:path w="55" h="52">
                    <a:moveTo>
                      <a:pt x="0" y="44"/>
                    </a:moveTo>
                    <a:lnTo>
                      <a:pt x="7" y="52"/>
                    </a:lnTo>
                    <a:lnTo>
                      <a:pt x="55" y="8"/>
                    </a:lnTo>
                    <a:lnTo>
                      <a:pt x="48" y="0"/>
                    </a:lnTo>
                    <a:lnTo>
                      <a:pt x="0" y="4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8" name="Rectangle 708">
                <a:extLst>
                  <a:ext uri="{FF2B5EF4-FFF2-40B4-BE49-F238E27FC236}">
                    <a16:creationId xmlns:a16="http://schemas.microsoft.com/office/drawing/2014/main" id="{EA0FB62E-C54A-4CEA-8D76-9C2E858E59F4}"/>
                  </a:ext>
                </a:extLst>
              </p:cNvPr>
              <p:cNvSpPr>
                <a:spLocks noChangeArrowheads="1"/>
              </p:cNvSpPr>
              <p:nvPr/>
            </p:nvSpPr>
            <p:spPr bwMode="auto">
              <a:xfrm>
                <a:off x="981" y="1267"/>
                <a:ext cx="332" cy="11"/>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89" name="Freeform 709">
                <a:extLst>
                  <a:ext uri="{FF2B5EF4-FFF2-40B4-BE49-F238E27FC236}">
                    <a16:creationId xmlns:a16="http://schemas.microsoft.com/office/drawing/2014/main" id="{A3EED3FC-7CE5-4626-A7C8-BBA7B96D114C}"/>
                  </a:ext>
                </a:extLst>
              </p:cNvPr>
              <p:cNvSpPr>
                <a:spLocks/>
              </p:cNvSpPr>
              <p:nvPr/>
            </p:nvSpPr>
            <p:spPr bwMode="auto">
              <a:xfrm>
                <a:off x="986"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0" name="Freeform 710">
                <a:extLst>
                  <a:ext uri="{FF2B5EF4-FFF2-40B4-BE49-F238E27FC236}">
                    <a16:creationId xmlns:a16="http://schemas.microsoft.com/office/drawing/2014/main" id="{CCD8FAD2-D8DC-4A50-BFFD-F3DC84E78626}"/>
                  </a:ext>
                </a:extLst>
              </p:cNvPr>
              <p:cNvSpPr>
                <a:spLocks/>
              </p:cNvSpPr>
              <p:nvPr/>
            </p:nvSpPr>
            <p:spPr bwMode="auto">
              <a:xfrm>
                <a:off x="1048"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1" name="Freeform 711">
                <a:extLst>
                  <a:ext uri="{FF2B5EF4-FFF2-40B4-BE49-F238E27FC236}">
                    <a16:creationId xmlns:a16="http://schemas.microsoft.com/office/drawing/2014/main" id="{1605CCB8-8AA9-4C84-A69A-18DC44C11628}"/>
                  </a:ext>
                </a:extLst>
              </p:cNvPr>
              <p:cNvSpPr>
                <a:spLocks/>
              </p:cNvSpPr>
              <p:nvPr/>
            </p:nvSpPr>
            <p:spPr bwMode="auto">
              <a:xfrm>
                <a:off x="1110" y="1223"/>
                <a:ext cx="53" cy="53"/>
              </a:xfrm>
              <a:custGeom>
                <a:avLst/>
                <a:gdLst>
                  <a:gd name="T0" fmla="*/ 0 w 53"/>
                  <a:gd name="T1" fmla="*/ 45 h 53"/>
                  <a:gd name="T2" fmla="*/ 7 w 53"/>
                  <a:gd name="T3" fmla="*/ 53 h 53"/>
                  <a:gd name="T4" fmla="*/ 53 w 53"/>
                  <a:gd name="T5" fmla="*/ 8 h 53"/>
                  <a:gd name="T6" fmla="*/ 47 w 53"/>
                  <a:gd name="T7" fmla="*/ 0 h 53"/>
                  <a:gd name="T8" fmla="*/ 0 w 53"/>
                  <a:gd name="T9" fmla="*/ 45 h 53"/>
                </a:gdLst>
                <a:ahLst/>
                <a:cxnLst>
                  <a:cxn ang="0">
                    <a:pos x="T0" y="T1"/>
                  </a:cxn>
                  <a:cxn ang="0">
                    <a:pos x="T2" y="T3"/>
                  </a:cxn>
                  <a:cxn ang="0">
                    <a:pos x="T4" y="T5"/>
                  </a:cxn>
                  <a:cxn ang="0">
                    <a:pos x="T6" y="T7"/>
                  </a:cxn>
                  <a:cxn ang="0">
                    <a:pos x="T8" y="T9"/>
                  </a:cxn>
                </a:cxnLst>
                <a:rect l="0" t="0" r="r" b="b"/>
                <a:pathLst>
                  <a:path w="53" h="53">
                    <a:moveTo>
                      <a:pt x="0" y="45"/>
                    </a:moveTo>
                    <a:lnTo>
                      <a:pt x="7" y="53"/>
                    </a:lnTo>
                    <a:lnTo>
                      <a:pt x="53" y="8"/>
                    </a:lnTo>
                    <a:lnTo>
                      <a:pt x="47"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2" name="Freeform 712">
                <a:extLst>
                  <a:ext uri="{FF2B5EF4-FFF2-40B4-BE49-F238E27FC236}">
                    <a16:creationId xmlns:a16="http://schemas.microsoft.com/office/drawing/2014/main" id="{9594F159-8041-48D5-B7AE-A38ACF83B787}"/>
                  </a:ext>
                </a:extLst>
              </p:cNvPr>
              <p:cNvSpPr>
                <a:spLocks/>
              </p:cNvSpPr>
              <p:nvPr/>
            </p:nvSpPr>
            <p:spPr bwMode="auto">
              <a:xfrm>
                <a:off x="1170"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3" name="Freeform 713">
                <a:extLst>
                  <a:ext uri="{FF2B5EF4-FFF2-40B4-BE49-F238E27FC236}">
                    <a16:creationId xmlns:a16="http://schemas.microsoft.com/office/drawing/2014/main" id="{E7D8E7CB-61A7-4DF8-9629-FF7E97F0C258}"/>
                  </a:ext>
                </a:extLst>
              </p:cNvPr>
              <p:cNvSpPr>
                <a:spLocks/>
              </p:cNvSpPr>
              <p:nvPr/>
            </p:nvSpPr>
            <p:spPr bwMode="auto">
              <a:xfrm>
                <a:off x="1232"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4" name="Freeform 714">
                <a:extLst>
                  <a:ext uri="{FF2B5EF4-FFF2-40B4-BE49-F238E27FC236}">
                    <a16:creationId xmlns:a16="http://schemas.microsoft.com/office/drawing/2014/main" id="{3B6F63DE-116E-477D-8ECE-1865899DF34A}"/>
                  </a:ext>
                </a:extLst>
              </p:cNvPr>
              <p:cNvSpPr>
                <a:spLocks/>
              </p:cNvSpPr>
              <p:nvPr/>
            </p:nvSpPr>
            <p:spPr bwMode="auto">
              <a:xfrm>
                <a:off x="1292"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5" name="Rectangle 715">
                <a:extLst>
                  <a:ext uri="{FF2B5EF4-FFF2-40B4-BE49-F238E27FC236}">
                    <a16:creationId xmlns:a16="http://schemas.microsoft.com/office/drawing/2014/main" id="{BD380593-D6F3-413E-8D00-1478C63B08C5}"/>
                  </a:ext>
                </a:extLst>
              </p:cNvPr>
              <p:cNvSpPr>
                <a:spLocks noChangeArrowheads="1"/>
              </p:cNvSpPr>
              <p:nvPr/>
            </p:nvSpPr>
            <p:spPr bwMode="auto">
              <a:xfrm>
                <a:off x="1801" y="1267"/>
                <a:ext cx="331" cy="11"/>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6" name="Freeform 716">
                <a:extLst>
                  <a:ext uri="{FF2B5EF4-FFF2-40B4-BE49-F238E27FC236}">
                    <a16:creationId xmlns:a16="http://schemas.microsoft.com/office/drawing/2014/main" id="{38462A87-9E98-46CA-BEE9-C728241936AD}"/>
                  </a:ext>
                </a:extLst>
              </p:cNvPr>
              <p:cNvSpPr>
                <a:spLocks/>
              </p:cNvSpPr>
              <p:nvPr/>
            </p:nvSpPr>
            <p:spPr bwMode="auto">
              <a:xfrm>
                <a:off x="1807"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7" name="Freeform 717">
                <a:extLst>
                  <a:ext uri="{FF2B5EF4-FFF2-40B4-BE49-F238E27FC236}">
                    <a16:creationId xmlns:a16="http://schemas.microsoft.com/office/drawing/2014/main" id="{9937C1F2-E4B2-4188-A126-17DAB2846222}"/>
                  </a:ext>
                </a:extLst>
              </p:cNvPr>
              <p:cNvSpPr>
                <a:spLocks/>
              </p:cNvSpPr>
              <p:nvPr/>
            </p:nvSpPr>
            <p:spPr bwMode="auto">
              <a:xfrm>
                <a:off x="1867"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8" name="Freeform 718">
                <a:extLst>
                  <a:ext uri="{FF2B5EF4-FFF2-40B4-BE49-F238E27FC236}">
                    <a16:creationId xmlns:a16="http://schemas.microsoft.com/office/drawing/2014/main" id="{A7E52E6A-1E8E-46AC-A956-DA5EE953ECBD}"/>
                  </a:ext>
                </a:extLst>
              </p:cNvPr>
              <p:cNvSpPr>
                <a:spLocks/>
              </p:cNvSpPr>
              <p:nvPr/>
            </p:nvSpPr>
            <p:spPr bwMode="auto">
              <a:xfrm>
                <a:off x="1929"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799" name="Freeform 719">
                <a:extLst>
                  <a:ext uri="{FF2B5EF4-FFF2-40B4-BE49-F238E27FC236}">
                    <a16:creationId xmlns:a16="http://schemas.microsoft.com/office/drawing/2014/main" id="{069EF3A7-A292-458C-A9E9-26B4E6829BEE}"/>
                  </a:ext>
                </a:extLst>
              </p:cNvPr>
              <p:cNvSpPr>
                <a:spLocks/>
              </p:cNvSpPr>
              <p:nvPr/>
            </p:nvSpPr>
            <p:spPr bwMode="auto">
              <a:xfrm>
                <a:off x="1989"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0" name="Freeform 720">
                <a:extLst>
                  <a:ext uri="{FF2B5EF4-FFF2-40B4-BE49-F238E27FC236}">
                    <a16:creationId xmlns:a16="http://schemas.microsoft.com/office/drawing/2014/main" id="{5D4FA183-CAC8-4DAA-8234-CD1C92F85E38}"/>
                  </a:ext>
                </a:extLst>
              </p:cNvPr>
              <p:cNvSpPr>
                <a:spLocks/>
              </p:cNvSpPr>
              <p:nvPr/>
            </p:nvSpPr>
            <p:spPr bwMode="auto">
              <a:xfrm>
                <a:off x="2051"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1" name="Freeform 721">
                <a:extLst>
                  <a:ext uri="{FF2B5EF4-FFF2-40B4-BE49-F238E27FC236}">
                    <a16:creationId xmlns:a16="http://schemas.microsoft.com/office/drawing/2014/main" id="{FF0E556B-F1F4-401D-AF25-6C3D50630840}"/>
                  </a:ext>
                </a:extLst>
              </p:cNvPr>
              <p:cNvSpPr>
                <a:spLocks/>
              </p:cNvSpPr>
              <p:nvPr/>
            </p:nvSpPr>
            <p:spPr bwMode="auto">
              <a:xfrm>
                <a:off x="2113" y="1223"/>
                <a:ext cx="53" cy="53"/>
              </a:xfrm>
              <a:custGeom>
                <a:avLst/>
                <a:gdLst>
                  <a:gd name="T0" fmla="*/ 0 w 53"/>
                  <a:gd name="T1" fmla="*/ 45 h 53"/>
                  <a:gd name="T2" fmla="*/ 7 w 53"/>
                  <a:gd name="T3" fmla="*/ 53 h 53"/>
                  <a:gd name="T4" fmla="*/ 53 w 53"/>
                  <a:gd name="T5" fmla="*/ 8 h 53"/>
                  <a:gd name="T6" fmla="*/ 47 w 53"/>
                  <a:gd name="T7" fmla="*/ 0 h 53"/>
                  <a:gd name="T8" fmla="*/ 0 w 53"/>
                  <a:gd name="T9" fmla="*/ 45 h 53"/>
                </a:gdLst>
                <a:ahLst/>
                <a:cxnLst>
                  <a:cxn ang="0">
                    <a:pos x="T0" y="T1"/>
                  </a:cxn>
                  <a:cxn ang="0">
                    <a:pos x="T2" y="T3"/>
                  </a:cxn>
                  <a:cxn ang="0">
                    <a:pos x="T4" y="T5"/>
                  </a:cxn>
                  <a:cxn ang="0">
                    <a:pos x="T6" y="T7"/>
                  </a:cxn>
                  <a:cxn ang="0">
                    <a:pos x="T8" y="T9"/>
                  </a:cxn>
                </a:cxnLst>
                <a:rect l="0" t="0" r="r" b="b"/>
                <a:pathLst>
                  <a:path w="53" h="53">
                    <a:moveTo>
                      <a:pt x="0" y="45"/>
                    </a:moveTo>
                    <a:lnTo>
                      <a:pt x="7" y="53"/>
                    </a:lnTo>
                    <a:lnTo>
                      <a:pt x="53" y="8"/>
                    </a:lnTo>
                    <a:lnTo>
                      <a:pt x="47"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2" name="Freeform 722">
                <a:extLst>
                  <a:ext uri="{FF2B5EF4-FFF2-40B4-BE49-F238E27FC236}">
                    <a16:creationId xmlns:a16="http://schemas.microsoft.com/office/drawing/2014/main" id="{F2521DBB-913F-41EC-8543-E5AD07CC780F}"/>
                  </a:ext>
                </a:extLst>
              </p:cNvPr>
              <p:cNvSpPr>
                <a:spLocks/>
              </p:cNvSpPr>
              <p:nvPr/>
            </p:nvSpPr>
            <p:spPr bwMode="auto">
              <a:xfrm>
                <a:off x="2780" y="1755"/>
                <a:ext cx="96" cy="57"/>
              </a:xfrm>
              <a:custGeom>
                <a:avLst/>
                <a:gdLst>
                  <a:gd name="T0" fmla="*/ 96 w 96"/>
                  <a:gd name="T1" fmla="*/ 11 h 57"/>
                  <a:gd name="T2" fmla="*/ 79 w 96"/>
                  <a:gd name="T3" fmla="*/ 31 h 57"/>
                  <a:gd name="T4" fmla="*/ 59 w 96"/>
                  <a:gd name="T5" fmla="*/ 43 h 57"/>
                  <a:gd name="T6" fmla="*/ 45 w 96"/>
                  <a:gd name="T7" fmla="*/ 50 h 57"/>
                  <a:gd name="T8" fmla="*/ 31 w 96"/>
                  <a:gd name="T9" fmla="*/ 53 h 57"/>
                  <a:gd name="T10" fmla="*/ 2 w 96"/>
                  <a:gd name="T11" fmla="*/ 57 h 57"/>
                  <a:gd name="T12" fmla="*/ 0 w 96"/>
                  <a:gd name="T13" fmla="*/ 42 h 57"/>
                  <a:gd name="T14" fmla="*/ 27 w 96"/>
                  <a:gd name="T15" fmla="*/ 37 h 57"/>
                  <a:gd name="T16" fmla="*/ 38 w 96"/>
                  <a:gd name="T17" fmla="*/ 35 h 57"/>
                  <a:gd name="T18" fmla="*/ 49 w 96"/>
                  <a:gd name="T19" fmla="*/ 29 h 57"/>
                  <a:gd name="T20" fmla="*/ 68 w 96"/>
                  <a:gd name="T21" fmla="*/ 18 h 57"/>
                  <a:gd name="T22" fmla="*/ 83 w 96"/>
                  <a:gd name="T23" fmla="*/ 0 h 57"/>
                  <a:gd name="T24" fmla="*/ 96 w 96"/>
                  <a:gd name="T25" fmla="*/ 1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57">
                    <a:moveTo>
                      <a:pt x="96" y="11"/>
                    </a:moveTo>
                    <a:lnTo>
                      <a:pt x="79" y="31"/>
                    </a:lnTo>
                    <a:lnTo>
                      <a:pt x="59" y="43"/>
                    </a:lnTo>
                    <a:lnTo>
                      <a:pt x="45" y="50"/>
                    </a:lnTo>
                    <a:lnTo>
                      <a:pt x="31" y="53"/>
                    </a:lnTo>
                    <a:lnTo>
                      <a:pt x="2" y="57"/>
                    </a:lnTo>
                    <a:lnTo>
                      <a:pt x="0" y="42"/>
                    </a:lnTo>
                    <a:lnTo>
                      <a:pt x="27" y="37"/>
                    </a:lnTo>
                    <a:lnTo>
                      <a:pt x="38" y="35"/>
                    </a:lnTo>
                    <a:lnTo>
                      <a:pt x="49" y="29"/>
                    </a:lnTo>
                    <a:lnTo>
                      <a:pt x="68" y="18"/>
                    </a:lnTo>
                    <a:lnTo>
                      <a:pt x="83"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3" name="Freeform 723">
                <a:extLst>
                  <a:ext uri="{FF2B5EF4-FFF2-40B4-BE49-F238E27FC236}">
                    <a16:creationId xmlns:a16="http://schemas.microsoft.com/office/drawing/2014/main" id="{8943FC22-A5A0-4EDA-93CA-F186A6E90AE1}"/>
                  </a:ext>
                </a:extLst>
              </p:cNvPr>
              <p:cNvSpPr>
                <a:spLocks/>
              </p:cNvSpPr>
              <p:nvPr/>
            </p:nvSpPr>
            <p:spPr bwMode="auto">
              <a:xfrm>
                <a:off x="2675" y="1725"/>
                <a:ext cx="106" cy="87"/>
              </a:xfrm>
              <a:custGeom>
                <a:avLst/>
                <a:gdLst>
                  <a:gd name="T0" fmla="*/ 106 w 106"/>
                  <a:gd name="T1" fmla="*/ 87 h 87"/>
                  <a:gd name="T2" fmla="*/ 85 w 106"/>
                  <a:gd name="T3" fmla="*/ 84 h 87"/>
                  <a:gd name="T4" fmla="*/ 66 w 106"/>
                  <a:gd name="T5" fmla="*/ 80 h 87"/>
                  <a:gd name="T6" fmla="*/ 48 w 106"/>
                  <a:gd name="T7" fmla="*/ 72 h 87"/>
                  <a:gd name="T8" fmla="*/ 32 w 106"/>
                  <a:gd name="T9" fmla="*/ 62 h 87"/>
                  <a:gd name="T10" fmla="*/ 18 w 106"/>
                  <a:gd name="T11" fmla="*/ 50 h 87"/>
                  <a:gd name="T12" fmla="*/ 10 w 106"/>
                  <a:gd name="T13" fmla="*/ 34 h 87"/>
                  <a:gd name="T14" fmla="*/ 3 w 106"/>
                  <a:gd name="T15" fmla="*/ 19 h 87"/>
                  <a:gd name="T16" fmla="*/ 0 w 106"/>
                  <a:gd name="T17" fmla="*/ 3 h 87"/>
                  <a:gd name="T18" fmla="*/ 15 w 106"/>
                  <a:gd name="T19" fmla="*/ 0 h 87"/>
                  <a:gd name="T20" fmla="*/ 18 w 106"/>
                  <a:gd name="T21" fmla="*/ 15 h 87"/>
                  <a:gd name="T22" fmla="*/ 24 w 106"/>
                  <a:gd name="T23" fmla="*/ 26 h 87"/>
                  <a:gd name="T24" fmla="*/ 31 w 106"/>
                  <a:gd name="T25" fmla="*/ 39 h 87"/>
                  <a:gd name="T26" fmla="*/ 43 w 106"/>
                  <a:gd name="T27" fmla="*/ 50 h 87"/>
                  <a:gd name="T28" fmla="*/ 57 w 106"/>
                  <a:gd name="T29" fmla="*/ 58 h 87"/>
                  <a:gd name="T30" fmla="*/ 72 w 106"/>
                  <a:gd name="T31" fmla="*/ 65 h 87"/>
                  <a:gd name="T32" fmla="*/ 88 w 106"/>
                  <a:gd name="T33" fmla="*/ 69 h 87"/>
                  <a:gd name="T34" fmla="*/ 106 w 106"/>
                  <a:gd name="T35" fmla="*/ 72 h 87"/>
                  <a:gd name="T36" fmla="*/ 106 w 106"/>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6" h="87">
                    <a:moveTo>
                      <a:pt x="106" y="87"/>
                    </a:moveTo>
                    <a:lnTo>
                      <a:pt x="85" y="84"/>
                    </a:lnTo>
                    <a:lnTo>
                      <a:pt x="66" y="80"/>
                    </a:lnTo>
                    <a:lnTo>
                      <a:pt x="48" y="72"/>
                    </a:lnTo>
                    <a:lnTo>
                      <a:pt x="32" y="62"/>
                    </a:lnTo>
                    <a:lnTo>
                      <a:pt x="18" y="50"/>
                    </a:lnTo>
                    <a:lnTo>
                      <a:pt x="10" y="34"/>
                    </a:lnTo>
                    <a:lnTo>
                      <a:pt x="3" y="19"/>
                    </a:lnTo>
                    <a:lnTo>
                      <a:pt x="0" y="3"/>
                    </a:lnTo>
                    <a:lnTo>
                      <a:pt x="15" y="0"/>
                    </a:lnTo>
                    <a:lnTo>
                      <a:pt x="18" y="15"/>
                    </a:lnTo>
                    <a:lnTo>
                      <a:pt x="24" y="26"/>
                    </a:lnTo>
                    <a:lnTo>
                      <a:pt x="31" y="39"/>
                    </a:lnTo>
                    <a:lnTo>
                      <a:pt x="43" y="50"/>
                    </a:lnTo>
                    <a:lnTo>
                      <a:pt x="57" y="58"/>
                    </a:lnTo>
                    <a:lnTo>
                      <a:pt x="72" y="65"/>
                    </a:lnTo>
                    <a:lnTo>
                      <a:pt x="88" y="69"/>
                    </a:lnTo>
                    <a:lnTo>
                      <a:pt x="106" y="72"/>
                    </a:lnTo>
                    <a:lnTo>
                      <a:pt x="106"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4" name="Freeform 724">
                <a:extLst>
                  <a:ext uri="{FF2B5EF4-FFF2-40B4-BE49-F238E27FC236}">
                    <a16:creationId xmlns:a16="http://schemas.microsoft.com/office/drawing/2014/main" id="{689A1BB5-7F51-4329-98C1-E27DDDAC044F}"/>
                  </a:ext>
                </a:extLst>
              </p:cNvPr>
              <p:cNvSpPr>
                <a:spLocks/>
              </p:cNvSpPr>
              <p:nvPr/>
            </p:nvSpPr>
            <p:spPr bwMode="auto">
              <a:xfrm>
                <a:off x="2780" y="1797"/>
                <a:ext cx="2" cy="15"/>
              </a:xfrm>
              <a:custGeom>
                <a:avLst/>
                <a:gdLst>
                  <a:gd name="T0" fmla="*/ 2 w 2"/>
                  <a:gd name="T1" fmla="*/ 15 h 15"/>
                  <a:gd name="T2" fmla="*/ 1 w 2"/>
                  <a:gd name="T3" fmla="*/ 15 h 15"/>
                  <a:gd name="T4" fmla="*/ 1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1" y="15"/>
                    </a:lnTo>
                    <a:lnTo>
                      <a:pt x="1"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5" name="Freeform 725">
                <a:extLst>
                  <a:ext uri="{FF2B5EF4-FFF2-40B4-BE49-F238E27FC236}">
                    <a16:creationId xmlns:a16="http://schemas.microsoft.com/office/drawing/2014/main" id="{045C791D-F5A4-402E-A582-F2644428AD16}"/>
                  </a:ext>
                </a:extLst>
              </p:cNvPr>
              <p:cNvSpPr>
                <a:spLocks/>
              </p:cNvSpPr>
              <p:nvPr/>
            </p:nvSpPr>
            <p:spPr bwMode="auto">
              <a:xfrm>
                <a:off x="2675" y="1641"/>
                <a:ext cx="106" cy="88"/>
              </a:xfrm>
              <a:custGeom>
                <a:avLst/>
                <a:gdLst>
                  <a:gd name="T0" fmla="*/ 0 w 106"/>
                  <a:gd name="T1" fmla="*/ 84 h 88"/>
                  <a:gd name="T2" fmla="*/ 3 w 106"/>
                  <a:gd name="T3" fmla="*/ 66 h 88"/>
                  <a:gd name="T4" fmla="*/ 10 w 106"/>
                  <a:gd name="T5" fmla="*/ 51 h 88"/>
                  <a:gd name="T6" fmla="*/ 14 w 106"/>
                  <a:gd name="T7" fmla="*/ 43 h 88"/>
                  <a:gd name="T8" fmla="*/ 18 w 106"/>
                  <a:gd name="T9" fmla="*/ 36 h 88"/>
                  <a:gd name="T10" fmla="*/ 25 w 106"/>
                  <a:gd name="T11" fmla="*/ 30 h 88"/>
                  <a:gd name="T12" fmla="*/ 32 w 106"/>
                  <a:gd name="T13" fmla="*/ 23 h 88"/>
                  <a:gd name="T14" fmla="*/ 48 w 106"/>
                  <a:gd name="T15" fmla="*/ 14 h 88"/>
                  <a:gd name="T16" fmla="*/ 66 w 106"/>
                  <a:gd name="T17" fmla="*/ 7 h 88"/>
                  <a:gd name="T18" fmla="*/ 87 w 106"/>
                  <a:gd name="T19" fmla="*/ 1 h 88"/>
                  <a:gd name="T20" fmla="*/ 106 w 106"/>
                  <a:gd name="T21" fmla="*/ 0 h 88"/>
                  <a:gd name="T22" fmla="*/ 106 w 106"/>
                  <a:gd name="T23" fmla="*/ 17 h 88"/>
                  <a:gd name="T24" fmla="*/ 88 w 106"/>
                  <a:gd name="T25" fmla="*/ 18 h 88"/>
                  <a:gd name="T26" fmla="*/ 72 w 106"/>
                  <a:gd name="T27" fmla="*/ 22 h 88"/>
                  <a:gd name="T28" fmla="*/ 55 w 106"/>
                  <a:gd name="T29" fmla="*/ 29 h 88"/>
                  <a:gd name="T30" fmla="*/ 42 w 106"/>
                  <a:gd name="T31" fmla="*/ 37 h 88"/>
                  <a:gd name="T32" fmla="*/ 36 w 106"/>
                  <a:gd name="T33" fmla="*/ 43 h 88"/>
                  <a:gd name="T34" fmla="*/ 31 w 106"/>
                  <a:gd name="T35" fmla="*/ 47 h 88"/>
                  <a:gd name="T36" fmla="*/ 26 w 106"/>
                  <a:gd name="T37" fmla="*/ 54 h 88"/>
                  <a:gd name="T38" fmla="*/ 24 w 106"/>
                  <a:gd name="T39" fmla="*/ 59 h 88"/>
                  <a:gd name="T40" fmla="*/ 18 w 106"/>
                  <a:gd name="T41" fmla="*/ 72 h 88"/>
                  <a:gd name="T42" fmla="*/ 15 w 106"/>
                  <a:gd name="T43" fmla="*/ 88 h 88"/>
                  <a:gd name="T44" fmla="*/ 0 w 106"/>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88">
                    <a:moveTo>
                      <a:pt x="0" y="84"/>
                    </a:moveTo>
                    <a:lnTo>
                      <a:pt x="3" y="66"/>
                    </a:lnTo>
                    <a:lnTo>
                      <a:pt x="10" y="51"/>
                    </a:lnTo>
                    <a:lnTo>
                      <a:pt x="14" y="43"/>
                    </a:lnTo>
                    <a:lnTo>
                      <a:pt x="18" y="36"/>
                    </a:lnTo>
                    <a:lnTo>
                      <a:pt x="25" y="30"/>
                    </a:lnTo>
                    <a:lnTo>
                      <a:pt x="32" y="23"/>
                    </a:lnTo>
                    <a:lnTo>
                      <a:pt x="48" y="14"/>
                    </a:lnTo>
                    <a:lnTo>
                      <a:pt x="66" y="7"/>
                    </a:lnTo>
                    <a:lnTo>
                      <a:pt x="87" y="1"/>
                    </a:lnTo>
                    <a:lnTo>
                      <a:pt x="106" y="0"/>
                    </a:lnTo>
                    <a:lnTo>
                      <a:pt x="106" y="17"/>
                    </a:lnTo>
                    <a:lnTo>
                      <a:pt x="88" y="18"/>
                    </a:lnTo>
                    <a:lnTo>
                      <a:pt x="72" y="22"/>
                    </a:lnTo>
                    <a:lnTo>
                      <a:pt x="55" y="29"/>
                    </a:lnTo>
                    <a:lnTo>
                      <a:pt x="42" y="37"/>
                    </a:lnTo>
                    <a:lnTo>
                      <a:pt x="36" y="43"/>
                    </a:lnTo>
                    <a:lnTo>
                      <a:pt x="31" y="47"/>
                    </a:lnTo>
                    <a:lnTo>
                      <a:pt x="26" y="54"/>
                    </a:lnTo>
                    <a:lnTo>
                      <a:pt x="24" y="59"/>
                    </a:lnTo>
                    <a:lnTo>
                      <a:pt x="18" y="72"/>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6" name="Freeform 726">
                <a:extLst>
                  <a:ext uri="{FF2B5EF4-FFF2-40B4-BE49-F238E27FC236}">
                    <a16:creationId xmlns:a16="http://schemas.microsoft.com/office/drawing/2014/main" id="{A5642104-A286-4003-9411-37298D342A76}"/>
                  </a:ext>
                </a:extLst>
              </p:cNvPr>
              <p:cNvSpPr>
                <a:spLocks/>
              </p:cNvSpPr>
              <p:nvPr/>
            </p:nvSpPr>
            <p:spPr bwMode="auto">
              <a:xfrm>
                <a:off x="2675" y="1725"/>
                <a:ext cx="15" cy="4"/>
              </a:xfrm>
              <a:custGeom>
                <a:avLst/>
                <a:gdLst>
                  <a:gd name="T0" fmla="*/ 0 w 15"/>
                  <a:gd name="T1" fmla="*/ 3 h 4"/>
                  <a:gd name="T2" fmla="*/ 0 w 15"/>
                  <a:gd name="T3" fmla="*/ 1 h 4"/>
                  <a:gd name="T4" fmla="*/ 0 w 15"/>
                  <a:gd name="T5" fmla="*/ 0 h 4"/>
                  <a:gd name="T6" fmla="*/ 15 w 15"/>
                  <a:gd name="T7" fmla="*/ 4 h 4"/>
                  <a:gd name="T8" fmla="*/ 15 w 15"/>
                  <a:gd name="T9" fmla="*/ 0 h 4"/>
                  <a:gd name="T10" fmla="*/ 0 w 15"/>
                  <a:gd name="T11" fmla="*/ 3 h 4"/>
                </a:gdLst>
                <a:ahLst/>
                <a:cxnLst>
                  <a:cxn ang="0">
                    <a:pos x="T0" y="T1"/>
                  </a:cxn>
                  <a:cxn ang="0">
                    <a:pos x="T2" y="T3"/>
                  </a:cxn>
                  <a:cxn ang="0">
                    <a:pos x="T4" y="T5"/>
                  </a:cxn>
                  <a:cxn ang="0">
                    <a:pos x="T6" y="T7"/>
                  </a:cxn>
                  <a:cxn ang="0">
                    <a:pos x="T8" y="T9"/>
                  </a:cxn>
                  <a:cxn ang="0">
                    <a:pos x="T10" y="T11"/>
                  </a:cxn>
                </a:cxnLst>
                <a:rect l="0" t="0" r="r" b="b"/>
                <a:pathLst>
                  <a:path w="15" h="4">
                    <a:moveTo>
                      <a:pt x="0" y="3"/>
                    </a:moveTo>
                    <a:lnTo>
                      <a:pt x="0" y="1"/>
                    </a:lnTo>
                    <a:lnTo>
                      <a:pt x="0" y="0"/>
                    </a:lnTo>
                    <a:lnTo>
                      <a:pt x="15" y="4"/>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7" name="Freeform 727">
                <a:extLst>
                  <a:ext uri="{FF2B5EF4-FFF2-40B4-BE49-F238E27FC236}">
                    <a16:creationId xmlns:a16="http://schemas.microsoft.com/office/drawing/2014/main" id="{7A0B2975-934A-4CF1-8CC2-D66CB1712638}"/>
                  </a:ext>
                </a:extLst>
              </p:cNvPr>
              <p:cNvSpPr>
                <a:spLocks/>
              </p:cNvSpPr>
              <p:nvPr/>
            </p:nvSpPr>
            <p:spPr bwMode="auto">
              <a:xfrm>
                <a:off x="2780" y="1641"/>
                <a:ext cx="87" cy="48"/>
              </a:xfrm>
              <a:custGeom>
                <a:avLst/>
                <a:gdLst>
                  <a:gd name="T0" fmla="*/ 1 w 87"/>
                  <a:gd name="T1" fmla="*/ 0 h 48"/>
                  <a:gd name="T2" fmla="*/ 27 w 87"/>
                  <a:gd name="T3" fmla="*/ 3 h 48"/>
                  <a:gd name="T4" fmla="*/ 50 w 87"/>
                  <a:gd name="T5" fmla="*/ 11 h 48"/>
                  <a:gd name="T6" fmla="*/ 71 w 87"/>
                  <a:gd name="T7" fmla="*/ 21 h 48"/>
                  <a:gd name="T8" fmla="*/ 87 w 87"/>
                  <a:gd name="T9" fmla="*/ 36 h 48"/>
                  <a:gd name="T10" fmla="*/ 76 w 87"/>
                  <a:gd name="T11" fmla="*/ 48 h 48"/>
                  <a:gd name="T12" fmla="*/ 61 w 87"/>
                  <a:gd name="T13" fmla="*/ 34 h 48"/>
                  <a:gd name="T14" fmla="*/ 44 w 87"/>
                  <a:gd name="T15" fmla="*/ 26 h 48"/>
                  <a:gd name="T16" fmla="*/ 24 w 87"/>
                  <a:gd name="T17" fmla="*/ 19 h 48"/>
                  <a:gd name="T18" fmla="*/ 0 w 87"/>
                  <a:gd name="T19" fmla="*/ 17 h 48"/>
                  <a:gd name="T20" fmla="*/ 1 w 87"/>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48">
                    <a:moveTo>
                      <a:pt x="1" y="0"/>
                    </a:moveTo>
                    <a:lnTo>
                      <a:pt x="27" y="3"/>
                    </a:lnTo>
                    <a:lnTo>
                      <a:pt x="50" y="11"/>
                    </a:lnTo>
                    <a:lnTo>
                      <a:pt x="71" y="21"/>
                    </a:lnTo>
                    <a:lnTo>
                      <a:pt x="87" y="36"/>
                    </a:lnTo>
                    <a:lnTo>
                      <a:pt x="76" y="48"/>
                    </a:lnTo>
                    <a:lnTo>
                      <a:pt x="61" y="34"/>
                    </a:lnTo>
                    <a:lnTo>
                      <a:pt x="44" y="26"/>
                    </a:lnTo>
                    <a:lnTo>
                      <a:pt x="24" y="19"/>
                    </a:lnTo>
                    <a:lnTo>
                      <a:pt x="0" y="17"/>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8" name="Freeform 728">
                <a:extLst>
                  <a:ext uri="{FF2B5EF4-FFF2-40B4-BE49-F238E27FC236}">
                    <a16:creationId xmlns:a16="http://schemas.microsoft.com/office/drawing/2014/main" id="{25CABF43-A7D2-40EE-854A-DB156186E916}"/>
                  </a:ext>
                </a:extLst>
              </p:cNvPr>
              <p:cNvSpPr>
                <a:spLocks/>
              </p:cNvSpPr>
              <p:nvPr/>
            </p:nvSpPr>
            <p:spPr bwMode="auto">
              <a:xfrm>
                <a:off x="2780" y="1641"/>
                <a:ext cx="1" cy="17"/>
              </a:xfrm>
              <a:custGeom>
                <a:avLst/>
                <a:gdLst>
                  <a:gd name="T0" fmla="*/ 1 w 1"/>
                  <a:gd name="T1" fmla="*/ 0 h 17"/>
                  <a:gd name="T2" fmla="*/ 0 w 1"/>
                  <a:gd name="T3" fmla="*/ 17 h 17"/>
                  <a:gd name="T4" fmla="*/ 1 w 1"/>
                  <a:gd name="T5" fmla="*/ 17 h 17"/>
                  <a:gd name="T6" fmla="*/ 1 w 1"/>
                  <a:gd name="T7" fmla="*/ 0 h 17"/>
                </a:gdLst>
                <a:ahLst/>
                <a:cxnLst>
                  <a:cxn ang="0">
                    <a:pos x="T0" y="T1"/>
                  </a:cxn>
                  <a:cxn ang="0">
                    <a:pos x="T2" y="T3"/>
                  </a:cxn>
                  <a:cxn ang="0">
                    <a:pos x="T4" y="T5"/>
                  </a:cxn>
                  <a:cxn ang="0">
                    <a:pos x="T6" y="T7"/>
                  </a:cxn>
                </a:cxnLst>
                <a:rect l="0" t="0" r="r" b="b"/>
                <a:pathLst>
                  <a:path w="1" h="17">
                    <a:moveTo>
                      <a:pt x="1" y="0"/>
                    </a:moveTo>
                    <a:lnTo>
                      <a:pt x="0" y="17"/>
                    </a:lnTo>
                    <a:lnTo>
                      <a:pt x="1" y="17"/>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09" name="Freeform 729">
                <a:extLst>
                  <a:ext uri="{FF2B5EF4-FFF2-40B4-BE49-F238E27FC236}">
                    <a16:creationId xmlns:a16="http://schemas.microsoft.com/office/drawing/2014/main" id="{F9730867-5693-4D4F-88C7-1B820ED26ADF}"/>
                  </a:ext>
                </a:extLst>
              </p:cNvPr>
              <p:cNvSpPr>
                <a:spLocks/>
              </p:cNvSpPr>
              <p:nvPr/>
            </p:nvSpPr>
            <p:spPr bwMode="auto">
              <a:xfrm>
                <a:off x="2855" y="1677"/>
                <a:ext cx="70" cy="155"/>
              </a:xfrm>
              <a:custGeom>
                <a:avLst/>
                <a:gdLst>
                  <a:gd name="T0" fmla="*/ 12 w 70"/>
                  <a:gd name="T1" fmla="*/ 0 h 155"/>
                  <a:gd name="T2" fmla="*/ 23 w 70"/>
                  <a:gd name="T3" fmla="*/ 14 h 155"/>
                  <a:gd name="T4" fmla="*/ 36 w 70"/>
                  <a:gd name="T5" fmla="*/ 30 h 155"/>
                  <a:gd name="T6" fmla="*/ 54 w 70"/>
                  <a:gd name="T7" fmla="*/ 67 h 155"/>
                  <a:gd name="T8" fmla="*/ 62 w 70"/>
                  <a:gd name="T9" fmla="*/ 88 h 155"/>
                  <a:gd name="T10" fmla="*/ 66 w 70"/>
                  <a:gd name="T11" fmla="*/ 109 h 155"/>
                  <a:gd name="T12" fmla="*/ 69 w 70"/>
                  <a:gd name="T13" fmla="*/ 132 h 155"/>
                  <a:gd name="T14" fmla="*/ 70 w 70"/>
                  <a:gd name="T15" fmla="*/ 154 h 155"/>
                  <a:gd name="T16" fmla="*/ 54 w 70"/>
                  <a:gd name="T17" fmla="*/ 155 h 155"/>
                  <a:gd name="T18" fmla="*/ 52 w 70"/>
                  <a:gd name="T19" fmla="*/ 133 h 155"/>
                  <a:gd name="T20" fmla="*/ 49 w 70"/>
                  <a:gd name="T21" fmla="*/ 111 h 155"/>
                  <a:gd name="T22" fmla="*/ 45 w 70"/>
                  <a:gd name="T23" fmla="*/ 91 h 155"/>
                  <a:gd name="T24" fmla="*/ 39 w 70"/>
                  <a:gd name="T25" fmla="*/ 74 h 155"/>
                  <a:gd name="T26" fmla="*/ 22 w 70"/>
                  <a:gd name="T27" fmla="*/ 40 h 155"/>
                  <a:gd name="T28" fmla="*/ 11 w 70"/>
                  <a:gd name="T29" fmla="*/ 25 h 155"/>
                  <a:gd name="T30" fmla="*/ 0 w 70"/>
                  <a:gd name="T31" fmla="*/ 11 h 155"/>
                  <a:gd name="T32" fmla="*/ 12 w 70"/>
                  <a:gd name="T33"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155">
                    <a:moveTo>
                      <a:pt x="12" y="0"/>
                    </a:moveTo>
                    <a:lnTo>
                      <a:pt x="23" y="14"/>
                    </a:lnTo>
                    <a:lnTo>
                      <a:pt x="36" y="30"/>
                    </a:lnTo>
                    <a:lnTo>
                      <a:pt x="54" y="67"/>
                    </a:lnTo>
                    <a:lnTo>
                      <a:pt x="62" y="88"/>
                    </a:lnTo>
                    <a:lnTo>
                      <a:pt x="66" y="109"/>
                    </a:lnTo>
                    <a:lnTo>
                      <a:pt x="69" y="132"/>
                    </a:lnTo>
                    <a:lnTo>
                      <a:pt x="70" y="154"/>
                    </a:lnTo>
                    <a:lnTo>
                      <a:pt x="54" y="155"/>
                    </a:lnTo>
                    <a:lnTo>
                      <a:pt x="52" y="133"/>
                    </a:lnTo>
                    <a:lnTo>
                      <a:pt x="49" y="111"/>
                    </a:lnTo>
                    <a:lnTo>
                      <a:pt x="45" y="91"/>
                    </a:lnTo>
                    <a:lnTo>
                      <a:pt x="39" y="74"/>
                    </a:lnTo>
                    <a:lnTo>
                      <a:pt x="22" y="40"/>
                    </a:lnTo>
                    <a:lnTo>
                      <a:pt x="11"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0" name="Freeform 730">
                <a:extLst>
                  <a:ext uri="{FF2B5EF4-FFF2-40B4-BE49-F238E27FC236}">
                    <a16:creationId xmlns:a16="http://schemas.microsoft.com/office/drawing/2014/main" id="{36888036-781A-438D-B126-716DFE567B58}"/>
                  </a:ext>
                </a:extLst>
              </p:cNvPr>
              <p:cNvSpPr>
                <a:spLocks/>
              </p:cNvSpPr>
              <p:nvPr/>
            </p:nvSpPr>
            <p:spPr bwMode="auto">
              <a:xfrm>
                <a:off x="2855" y="1677"/>
                <a:ext cx="12" cy="12"/>
              </a:xfrm>
              <a:custGeom>
                <a:avLst/>
                <a:gdLst>
                  <a:gd name="T0" fmla="*/ 12 w 12"/>
                  <a:gd name="T1" fmla="*/ 0 h 12"/>
                  <a:gd name="T2" fmla="*/ 0 w 12"/>
                  <a:gd name="T3" fmla="*/ 11 h 12"/>
                  <a:gd name="T4" fmla="*/ 1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1"/>
                    </a:lnTo>
                    <a:lnTo>
                      <a:pt x="1" y="12"/>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1" name="Freeform 731">
                <a:extLst>
                  <a:ext uri="{FF2B5EF4-FFF2-40B4-BE49-F238E27FC236}">
                    <a16:creationId xmlns:a16="http://schemas.microsoft.com/office/drawing/2014/main" id="{FAEEC075-7FDF-4E4E-BDE4-67E8CD1866EC}"/>
                  </a:ext>
                </a:extLst>
              </p:cNvPr>
              <p:cNvSpPr>
                <a:spLocks/>
              </p:cNvSpPr>
              <p:nvPr/>
            </p:nvSpPr>
            <p:spPr bwMode="auto">
              <a:xfrm>
                <a:off x="2863" y="1831"/>
                <a:ext cx="62" cy="146"/>
              </a:xfrm>
              <a:custGeom>
                <a:avLst/>
                <a:gdLst>
                  <a:gd name="T0" fmla="*/ 62 w 62"/>
                  <a:gd name="T1" fmla="*/ 0 h 146"/>
                  <a:gd name="T2" fmla="*/ 59 w 62"/>
                  <a:gd name="T3" fmla="*/ 41 h 146"/>
                  <a:gd name="T4" fmla="*/ 48 w 62"/>
                  <a:gd name="T5" fmla="*/ 81 h 146"/>
                  <a:gd name="T6" fmla="*/ 33 w 62"/>
                  <a:gd name="T7" fmla="*/ 116 h 146"/>
                  <a:gd name="T8" fmla="*/ 14 w 62"/>
                  <a:gd name="T9" fmla="*/ 146 h 146"/>
                  <a:gd name="T10" fmla="*/ 0 w 62"/>
                  <a:gd name="T11" fmla="*/ 136 h 146"/>
                  <a:gd name="T12" fmla="*/ 18 w 62"/>
                  <a:gd name="T13" fmla="*/ 109 h 146"/>
                  <a:gd name="T14" fmla="*/ 33 w 62"/>
                  <a:gd name="T15" fmla="*/ 76 h 146"/>
                  <a:gd name="T16" fmla="*/ 43 w 62"/>
                  <a:gd name="T17" fmla="*/ 40 h 146"/>
                  <a:gd name="T18" fmla="*/ 46 w 62"/>
                  <a:gd name="T19" fmla="*/ 0 h 146"/>
                  <a:gd name="T20" fmla="*/ 62 w 62"/>
                  <a:gd name="T2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46">
                    <a:moveTo>
                      <a:pt x="62" y="0"/>
                    </a:moveTo>
                    <a:lnTo>
                      <a:pt x="59" y="41"/>
                    </a:lnTo>
                    <a:lnTo>
                      <a:pt x="48" y="81"/>
                    </a:lnTo>
                    <a:lnTo>
                      <a:pt x="33" y="116"/>
                    </a:lnTo>
                    <a:lnTo>
                      <a:pt x="14" y="146"/>
                    </a:lnTo>
                    <a:lnTo>
                      <a:pt x="0" y="136"/>
                    </a:lnTo>
                    <a:lnTo>
                      <a:pt x="18" y="109"/>
                    </a:lnTo>
                    <a:lnTo>
                      <a:pt x="33" y="76"/>
                    </a:lnTo>
                    <a:lnTo>
                      <a:pt x="43" y="40"/>
                    </a:lnTo>
                    <a:lnTo>
                      <a:pt x="46" y="0"/>
                    </a:lnTo>
                    <a:lnTo>
                      <a:pt x="6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2" name="Freeform 732">
                <a:extLst>
                  <a:ext uri="{FF2B5EF4-FFF2-40B4-BE49-F238E27FC236}">
                    <a16:creationId xmlns:a16="http://schemas.microsoft.com/office/drawing/2014/main" id="{258B1C3B-D6E0-41B6-A2F3-8D08585A4EC4}"/>
                  </a:ext>
                </a:extLst>
              </p:cNvPr>
              <p:cNvSpPr>
                <a:spLocks/>
              </p:cNvSpPr>
              <p:nvPr/>
            </p:nvSpPr>
            <p:spPr bwMode="auto">
              <a:xfrm>
                <a:off x="2909" y="1831"/>
                <a:ext cx="16" cy="1"/>
              </a:xfrm>
              <a:custGeom>
                <a:avLst/>
                <a:gdLst>
                  <a:gd name="T0" fmla="*/ 16 w 16"/>
                  <a:gd name="T1" fmla="*/ 0 h 1"/>
                  <a:gd name="T2" fmla="*/ 0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0" y="0"/>
                    </a:lnTo>
                    <a:lnTo>
                      <a:pt x="0" y="1"/>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3" name="Freeform 733">
                <a:extLst>
                  <a:ext uri="{FF2B5EF4-FFF2-40B4-BE49-F238E27FC236}">
                    <a16:creationId xmlns:a16="http://schemas.microsoft.com/office/drawing/2014/main" id="{38D25C19-03B4-48A4-95D3-AECEDEB856F2}"/>
                  </a:ext>
                </a:extLst>
              </p:cNvPr>
              <p:cNvSpPr>
                <a:spLocks/>
              </p:cNvSpPr>
              <p:nvPr/>
            </p:nvSpPr>
            <p:spPr bwMode="auto">
              <a:xfrm>
                <a:off x="2780" y="1966"/>
                <a:ext cx="96" cy="58"/>
              </a:xfrm>
              <a:custGeom>
                <a:avLst/>
                <a:gdLst>
                  <a:gd name="T0" fmla="*/ 96 w 96"/>
                  <a:gd name="T1" fmla="*/ 11 h 58"/>
                  <a:gd name="T2" fmla="*/ 81 w 96"/>
                  <a:gd name="T3" fmla="*/ 29 h 58"/>
                  <a:gd name="T4" fmla="*/ 57 w 96"/>
                  <a:gd name="T5" fmla="*/ 44 h 58"/>
                  <a:gd name="T6" fmla="*/ 31 w 96"/>
                  <a:gd name="T7" fmla="*/ 55 h 58"/>
                  <a:gd name="T8" fmla="*/ 2 w 96"/>
                  <a:gd name="T9" fmla="*/ 58 h 58"/>
                  <a:gd name="T10" fmla="*/ 0 w 96"/>
                  <a:gd name="T11" fmla="*/ 42 h 58"/>
                  <a:gd name="T12" fmla="*/ 26 w 96"/>
                  <a:gd name="T13" fmla="*/ 40 h 58"/>
                  <a:gd name="T14" fmla="*/ 49 w 96"/>
                  <a:gd name="T15" fmla="*/ 30 h 58"/>
                  <a:gd name="T16" fmla="*/ 70 w 96"/>
                  <a:gd name="T17" fmla="*/ 16 h 58"/>
                  <a:gd name="T18" fmla="*/ 83 w 96"/>
                  <a:gd name="T19" fmla="*/ 0 h 58"/>
                  <a:gd name="T20" fmla="*/ 96 w 96"/>
                  <a:gd name="T21"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58">
                    <a:moveTo>
                      <a:pt x="96" y="11"/>
                    </a:moveTo>
                    <a:lnTo>
                      <a:pt x="81" y="29"/>
                    </a:lnTo>
                    <a:lnTo>
                      <a:pt x="57" y="44"/>
                    </a:lnTo>
                    <a:lnTo>
                      <a:pt x="31" y="55"/>
                    </a:lnTo>
                    <a:lnTo>
                      <a:pt x="2" y="58"/>
                    </a:lnTo>
                    <a:lnTo>
                      <a:pt x="0" y="42"/>
                    </a:lnTo>
                    <a:lnTo>
                      <a:pt x="26" y="40"/>
                    </a:lnTo>
                    <a:lnTo>
                      <a:pt x="49" y="30"/>
                    </a:lnTo>
                    <a:lnTo>
                      <a:pt x="70" y="16"/>
                    </a:lnTo>
                    <a:lnTo>
                      <a:pt x="83"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4" name="Freeform 734">
                <a:extLst>
                  <a:ext uri="{FF2B5EF4-FFF2-40B4-BE49-F238E27FC236}">
                    <a16:creationId xmlns:a16="http://schemas.microsoft.com/office/drawing/2014/main" id="{23A70DDA-8F78-4A9C-98B3-641DADEFB2E8}"/>
                  </a:ext>
                </a:extLst>
              </p:cNvPr>
              <p:cNvSpPr>
                <a:spLocks/>
              </p:cNvSpPr>
              <p:nvPr/>
            </p:nvSpPr>
            <p:spPr bwMode="auto">
              <a:xfrm>
                <a:off x="2863" y="1966"/>
                <a:ext cx="14" cy="11"/>
              </a:xfrm>
              <a:custGeom>
                <a:avLst/>
                <a:gdLst>
                  <a:gd name="T0" fmla="*/ 14 w 14"/>
                  <a:gd name="T1" fmla="*/ 11 h 11"/>
                  <a:gd name="T2" fmla="*/ 13 w 14"/>
                  <a:gd name="T3" fmla="*/ 11 h 11"/>
                  <a:gd name="T4" fmla="*/ 0 w 14"/>
                  <a:gd name="T5" fmla="*/ 0 h 11"/>
                  <a:gd name="T6" fmla="*/ 0 w 14"/>
                  <a:gd name="T7" fmla="*/ 1 h 11"/>
                  <a:gd name="T8" fmla="*/ 14 w 14"/>
                  <a:gd name="T9" fmla="*/ 11 h 11"/>
                </a:gdLst>
                <a:ahLst/>
                <a:cxnLst>
                  <a:cxn ang="0">
                    <a:pos x="T0" y="T1"/>
                  </a:cxn>
                  <a:cxn ang="0">
                    <a:pos x="T2" y="T3"/>
                  </a:cxn>
                  <a:cxn ang="0">
                    <a:pos x="T4" y="T5"/>
                  </a:cxn>
                  <a:cxn ang="0">
                    <a:pos x="T6" y="T7"/>
                  </a:cxn>
                  <a:cxn ang="0">
                    <a:pos x="T8" y="T9"/>
                  </a:cxn>
                </a:cxnLst>
                <a:rect l="0" t="0" r="r" b="b"/>
                <a:pathLst>
                  <a:path w="14" h="11">
                    <a:moveTo>
                      <a:pt x="14" y="11"/>
                    </a:moveTo>
                    <a:lnTo>
                      <a:pt x="13" y="11"/>
                    </a:lnTo>
                    <a:lnTo>
                      <a:pt x="0" y="0"/>
                    </a:lnTo>
                    <a:lnTo>
                      <a:pt x="0" y="1"/>
                    </a:lnTo>
                    <a:lnTo>
                      <a:pt x="14"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5" name="Freeform 735">
                <a:extLst>
                  <a:ext uri="{FF2B5EF4-FFF2-40B4-BE49-F238E27FC236}">
                    <a16:creationId xmlns:a16="http://schemas.microsoft.com/office/drawing/2014/main" id="{76392C01-D8FE-40C5-ACC7-6335034C8151}"/>
                  </a:ext>
                </a:extLst>
              </p:cNvPr>
              <p:cNvSpPr>
                <a:spLocks/>
              </p:cNvSpPr>
              <p:nvPr/>
            </p:nvSpPr>
            <p:spPr bwMode="auto">
              <a:xfrm>
                <a:off x="2675" y="1937"/>
                <a:ext cx="106" cy="87"/>
              </a:xfrm>
              <a:custGeom>
                <a:avLst/>
                <a:gdLst>
                  <a:gd name="T0" fmla="*/ 106 w 106"/>
                  <a:gd name="T1" fmla="*/ 87 h 87"/>
                  <a:gd name="T2" fmla="*/ 85 w 106"/>
                  <a:gd name="T3" fmla="*/ 85 h 87"/>
                  <a:gd name="T4" fmla="*/ 66 w 106"/>
                  <a:gd name="T5" fmla="*/ 81 h 87"/>
                  <a:gd name="T6" fmla="*/ 48 w 106"/>
                  <a:gd name="T7" fmla="*/ 73 h 87"/>
                  <a:gd name="T8" fmla="*/ 32 w 106"/>
                  <a:gd name="T9" fmla="*/ 63 h 87"/>
                  <a:gd name="T10" fmla="*/ 18 w 106"/>
                  <a:gd name="T11" fmla="*/ 49 h 87"/>
                  <a:gd name="T12" fmla="*/ 10 w 106"/>
                  <a:gd name="T13" fmla="*/ 36 h 87"/>
                  <a:gd name="T14" fmla="*/ 3 w 106"/>
                  <a:gd name="T15" fmla="*/ 21 h 87"/>
                  <a:gd name="T16" fmla="*/ 0 w 106"/>
                  <a:gd name="T17" fmla="*/ 3 h 87"/>
                  <a:gd name="T18" fmla="*/ 15 w 106"/>
                  <a:gd name="T19" fmla="*/ 0 h 87"/>
                  <a:gd name="T20" fmla="*/ 18 w 106"/>
                  <a:gd name="T21" fmla="*/ 16 h 87"/>
                  <a:gd name="T22" fmla="*/ 24 w 106"/>
                  <a:gd name="T23" fmla="*/ 27 h 87"/>
                  <a:gd name="T24" fmla="*/ 31 w 106"/>
                  <a:gd name="T25" fmla="*/ 38 h 87"/>
                  <a:gd name="T26" fmla="*/ 43 w 106"/>
                  <a:gd name="T27" fmla="*/ 51 h 87"/>
                  <a:gd name="T28" fmla="*/ 57 w 106"/>
                  <a:gd name="T29" fmla="*/ 59 h 87"/>
                  <a:gd name="T30" fmla="*/ 72 w 106"/>
                  <a:gd name="T31" fmla="*/ 66 h 87"/>
                  <a:gd name="T32" fmla="*/ 88 w 106"/>
                  <a:gd name="T33" fmla="*/ 70 h 87"/>
                  <a:gd name="T34" fmla="*/ 106 w 106"/>
                  <a:gd name="T35" fmla="*/ 71 h 87"/>
                  <a:gd name="T36" fmla="*/ 106 w 106"/>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6" h="87">
                    <a:moveTo>
                      <a:pt x="106" y="87"/>
                    </a:moveTo>
                    <a:lnTo>
                      <a:pt x="85" y="85"/>
                    </a:lnTo>
                    <a:lnTo>
                      <a:pt x="66" y="81"/>
                    </a:lnTo>
                    <a:lnTo>
                      <a:pt x="48" y="73"/>
                    </a:lnTo>
                    <a:lnTo>
                      <a:pt x="32" y="63"/>
                    </a:lnTo>
                    <a:lnTo>
                      <a:pt x="18" y="49"/>
                    </a:lnTo>
                    <a:lnTo>
                      <a:pt x="10" y="36"/>
                    </a:lnTo>
                    <a:lnTo>
                      <a:pt x="3" y="21"/>
                    </a:lnTo>
                    <a:lnTo>
                      <a:pt x="0" y="3"/>
                    </a:lnTo>
                    <a:lnTo>
                      <a:pt x="15" y="0"/>
                    </a:lnTo>
                    <a:lnTo>
                      <a:pt x="18" y="16"/>
                    </a:lnTo>
                    <a:lnTo>
                      <a:pt x="24" y="27"/>
                    </a:lnTo>
                    <a:lnTo>
                      <a:pt x="31" y="38"/>
                    </a:lnTo>
                    <a:lnTo>
                      <a:pt x="43" y="51"/>
                    </a:lnTo>
                    <a:lnTo>
                      <a:pt x="57" y="59"/>
                    </a:lnTo>
                    <a:lnTo>
                      <a:pt x="72" y="66"/>
                    </a:lnTo>
                    <a:lnTo>
                      <a:pt x="88" y="70"/>
                    </a:lnTo>
                    <a:lnTo>
                      <a:pt x="106" y="71"/>
                    </a:lnTo>
                    <a:lnTo>
                      <a:pt x="106"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6" name="Freeform 736">
                <a:extLst>
                  <a:ext uri="{FF2B5EF4-FFF2-40B4-BE49-F238E27FC236}">
                    <a16:creationId xmlns:a16="http://schemas.microsoft.com/office/drawing/2014/main" id="{96A9F7DA-A66A-4D60-9BF0-57FB54EBD1AC}"/>
                  </a:ext>
                </a:extLst>
              </p:cNvPr>
              <p:cNvSpPr>
                <a:spLocks/>
              </p:cNvSpPr>
              <p:nvPr/>
            </p:nvSpPr>
            <p:spPr bwMode="auto">
              <a:xfrm>
                <a:off x="2780" y="2008"/>
                <a:ext cx="2" cy="16"/>
              </a:xfrm>
              <a:custGeom>
                <a:avLst/>
                <a:gdLst>
                  <a:gd name="T0" fmla="*/ 2 w 2"/>
                  <a:gd name="T1" fmla="*/ 16 h 16"/>
                  <a:gd name="T2" fmla="*/ 1 w 2"/>
                  <a:gd name="T3" fmla="*/ 16 h 16"/>
                  <a:gd name="T4" fmla="*/ 1 w 2"/>
                  <a:gd name="T5" fmla="*/ 0 h 16"/>
                  <a:gd name="T6" fmla="*/ 0 w 2"/>
                  <a:gd name="T7" fmla="*/ 0 h 16"/>
                  <a:gd name="T8" fmla="*/ 2 w 2"/>
                  <a:gd name="T9" fmla="*/ 16 h 16"/>
                </a:gdLst>
                <a:ahLst/>
                <a:cxnLst>
                  <a:cxn ang="0">
                    <a:pos x="T0" y="T1"/>
                  </a:cxn>
                  <a:cxn ang="0">
                    <a:pos x="T2" y="T3"/>
                  </a:cxn>
                  <a:cxn ang="0">
                    <a:pos x="T4" y="T5"/>
                  </a:cxn>
                  <a:cxn ang="0">
                    <a:pos x="T6" y="T7"/>
                  </a:cxn>
                  <a:cxn ang="0">
                    <a:pos x="T8" y="T9"/>
                  </a:cxn>
                </a:cxnLst>
                <a:rect l="0" t="0" r="r" b="b"/>
                <a:pathLst>
                  <a:path w="2" h="16">
                    <a:moveTo>
                      <a:pt x="2" y="16"/>
                    </a:moveTo>
                    <a:lnTo>
                      <a:pt x="1" y="16"/>
                    </a:lnTo>
                    <a:lnTo>
                      <a:pt x="1" y="0"/>
                    </a:lnTo>
                    <a:lnTo>
                      <a:pt x="0" y="0"/>
                    </a:lnTo>
                    <a:lnTo>
                      <a:pt x="2"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7" name="Freeform 737">
                <a:extLst>
                  <a:ext uri="{FF2B5EF4-FFF2-40B4-BE49-F238E27FC236}">
                    <a16:creationId xmlns:a16="http://schemas.microsoft.com/office/drawing/2014/main" id="{BA00C01C-E56D-4476-BA5D-06F75FDC2732}"/>
                  </a:ext>
                </a:extLst>
              </p:cNvPr>
              <p:cNvSpPr>
                <a:spLocks/>
              </p:cNvSpPr>
              <p:nvPr/>
            </p:nvSpPr>
            <p:spPr bwMode="auto">
              <a:xfrm>
                <a:off x="2675" y="1853"/>
                <a:ext cx="106" cy="88"/>
              </a:xfrm>
              <a:custGeom>
                <a:avLst/>
                <a:gdLst>
                  <a:gd name="T0" fmla="*/ 0 w 106"/>
                  <a:gd name="T1" fmla="*/ 84 h 88"/>
                  <a:gd name="T2" fmla="*/ 3 w 106"/>
                  <a:gd name="T3" fmla="*/ 67 h 88"/>
                  <a:gd name="T4" fmla="*/ 10 w 106"/>
                  <a:gd name="T5" fmla="*/ 52 h 88"/>
                  <a:gd name="T6" fmla="*/ 14 w 106"/>
                  <a:gd name="T7" fmla="*/ 44 h 88"/>
                  <a:gd name="T8" fmla="*/ 18 w 106"/>
                  <a:gd name="T9" fmla="*/ 37 h 88"/>
                  <a:gd name="T10" fmla="*/ 25 w 106"/>
                  <a:gd name="T11" fmla="*/ 32 h 88"/>
                  <a:gd name="T12" fmla="*/ 32 w 106"/>
                  <a:gd name="T13" fmla="*/ 25 h 88"/>
                  <a:gd name="T14" fmla="*/ 48 w 106"/>
                  <a:gd name="T15" fmla="*/ 15 h 88"/>
                  <a:gd name="T16" fmla="*/ 66 w 106"/>
                  <a:gd name="T17" fmla="*/ 8 h 88"/>
                  <a:gd name="T18" fmla="*/ 87 w 106"/>
                  <a:gd name="T19" fmla="*/ 3 h 88"/>
                  <a:gd name="T20" fmla="*/ 106 w 106"/>
                  <a:gd name="T21" fmla="*/ 0 h 88"/>
                  <a:gd name="T22" fmla="*/ 106 w 106"/>
                  <a:gd name="T23" fmla="*/ 16 h 88"/>
                  <a:gd name="T24" fmla="*/ 88 w 106"/>
                  <a:gd name="T25" fmla="*/ 19 h 88"/>
                  <a:gd name="T26" fmla="*/ 72 w 106"/>
                  <a:gd name="T27" fmla="*/ 23 h 88"/>
                  <a:gd name="T28" fmla="*/ 55 w 106"/>
                  <a:gd name="T29" fmla="*/ 30 h 88"/>
                  <a:gd name="T30" fmla="*/ 42 w 106"/>
                  <a:gd name="T31" fmla="*/ 38 h 88"/>
                  <a:gd name="T32" fmla="*/ 36 w 106"/>
                  <a:gd name="T33" fmla="*/ 44 h 88"/>
                  <a:gd name="T34" fmla="*/ 31 w 106"/>
                  <a:gd name="T35" fmla="*/ 48 h 88"/>
                  <a:gd name="T36" fmla="*/ 26 w 106"/>
                  <a:gd name="T37" fmla="*/ 55 h 88"/>
                  <a:gd name="T38" fmla="*/ 24 w 106"/>
                  <a:gd name="T39" fmla="*/ 61 h 88"/>
                  <a:gd name="T40" fmla="*/ 18 w 106"/>
                  <a:gd name="T41" fmla="*/ 73 h 88"/>
                  <a:gd name="T42" fmla="*/ 15 w 106"/>
                  <a:gd name="T43" fmla="*/ 88 h 88"/>
                  <a:gd name="T44" fmla="*/ 0 w 106"/>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88">
                    <a:moveTo>
                      <a:pt x="0" y="84"/>
                    </a:moveTo>
                    <a:lnTo>
                      <a:pt x="3" y="67"/>
                    </a:lnTo>
                    <a:lnTo>
                      <a:pt x="10" y="52"/>
                    </a:lnTo>
                    <a:lnTo>
                      <a:pt x="14" y="44"/>
                    </a:lnTo>
                    <a:lnTo>
                      <a:pt x="18" y="37"/>
                    </a:lnTo>
                    <a:lnTo>
                      <a:pt x="25" y="32"/>
                    </a:lnTo>
                    <a:lnTo>
                      <a:pt x="32" y="25"/>
                    </a:lnTo>
                    <a:lnTo>
                      <a:pt x="48" y="15"/>
                    </a:lnTo>
                    <a:lnTo>
                      <a:pt x="66" y="8"/>
                    </a:lnTo>
                    <a:lnTo>
                      <a:pt x="87" y="3"/>
                    </a:lnTo>
                    <a:lnTo>
                      <a:pt x="106" y="0"/>
                    </a:lnTo>
                    <a:lnTo>
                      <a:pt x="106" y="16"/>
                    </a:lnTo>
                    <a:lnTo>
                      <a:pt x="88" y="19"/>
                    </a:lnTo>
                    <a:lnTo>
                      <a:pt x="72" y="23"/>
                    </a:lnTo>
                    <a:lnTo>
                      <a:pt x="55" y="30"/>
                    </a:lnTo>
                    <a:lnTo>
                      <a:pt x="42" y="38"/>
                    </a:lnTo>
                    <a:lnTo>
                      <a:pt x="36" y="44"/>
                    </a:lnTo>
                    <a:lnTo>
                      <a:pt x="31" y="48"/>
                    </a:lnTo>
                    <a:lnTo>
                      <a:pt x="26" y="55"/>
                    </a:lnTo>
                    <a:lnTo>
                      <a:pt x="24" y="61"/>
                    </a:lnTo>
                    <a:lnTo>
                      <a:pt x="18" y="73"/>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8" name="Freeform 738">
                <a:extLst>
                  <a:ext uri="{FF2B5EF4-FFF2-40B4-BE49-F238E27FC236}">
                    <a16:creationId xmlns:a16="http://schemas.microsoft.com/office/drawing/2014/main" id="{BB42BB05-9044-4716-A4A5-5C646BD2A388}"/>
                  </a:ext>
                </a:extLst>
              </p:cNvPr>
              <p:cNvSpPr>
                <a:spLocks/>
              </p:cNvSpPr>
              <p:nvPr/>
            </p:nvSpPr>
            <p:spPr bwMode="auto">
              <a:xfrm>
                <a:off x="2675" y="1937"/>
                <a:ext cx="15" cy="4"/>
              </a:xfrm>
              <a:custGeom>
                <a:avLst/>
                <a:gdLst>
                  <a:gd name="T0" fmla="*/ 0 w 15"/>
                  <a:gd name="T1" fmla="*/ 3 h 4"/>
                  <a:gd name="T2" fmla="*/ 0 w 15"/>
                  <a:gd name="T3" fmla="*/ 1 h 4"/>
                  <a:gd name="T4" fmla="*/ 0 w 15"/>
                  <a:gd name="T5" fmla="*/ 0 h 4"/>
                  <a:gd name="T6" fmla="*/ 15 w 15"/>
                  <a:gd name="T7" fmla="*/ 4 h 4"/>
                  <a:gd name="T8" fmla="*/ 15 w 15"/>
                  <a:gd name="T9" fmla="*/ 0 h 4"/>
                  <a:gd name="T10" fmla="*/ 0 w 15"/>
                  <a:gd name="T11" fmla="*/ 3 h 4"/>
                </a:gdLst>
                <a:ahLst/>
                <a:cxnLst>
                  <a:cxn ang="0">
                    <a:pos x="T0" y="T1"/>
                  </a:cxn>
                  <a:cxn ang="0">
                    <a:pos x="T2" y="T3"/>
                  </a:cxn>
                  <a:cxn ang="0">
                    <a:pos x="T4" y="T5"/>
                  </a:cxn>
                  <a:cxn ang="0">
                    <a:pos x="T6" y="T7"/>
                  </a:cxn>
                  <a:cxn ang="0">
                    <a:pos x="T8" y="T9"/>
                  </a:cxn>
                  <a:cxn ang="0">
                    <a:pos x="T10" y="T11"/>
                  </a:cxn>
                </a:cxnLst>
                <a:rect l="0" t="0" r="r" b="b"/>
                <a:pathLst>
                  <a:path w="15" h="4">
                    <a:moveTo>
                      <a:pt x="0" y="3"/>
                    </a:moveTo>
                    <a:lnTo>
                      <a:pt x="0" y="1"/>
                    </a:lnTo>
                    <a:lnTo>
                      <a:pt x="0" y="0"/>
                    </a:lnTo>
                    <a:lnTo>
                      <a:pt x="15" y="4"/>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19" name="Freeform 739">
                <a:extLst>
                  <a:ext uri="{FF2B5EF4-FFF2-40B4-BE49-F238E27FC236}">
                    <a16:creationId xmlns:a16="http://schemas.microsoft.com/office/drawing/2014/main" id="{C21F112D-C3CA-42A4-812F-5528F5A50709}"/>
                  </a:ext>
                </a:extLst>
              </p:cNvPr>
              <p:cNvSpPr>
                <a:spLocks/>
              </p:cNvSpPr>
              <p:nvPr/>
            </p:nvSpPr>
            <p:spPr bwMode="auto">
              <a:xfrm>
                <a:off x="2780" y="1853"/>
                <a:ext cx="81" cy="43"/>
              </a:xfrm>
              <a:custGeom>
                <a:avLst/>
                <a:gdLst>
                  <a:gd name="T0" fmla="*/ 1 w 81"/>
                  <a:gd name="T1" fmla="*/ 0 h 43"/>
                  <a:gd name="T2" fmla="*/ 24 w 81"/>
                  <a:gd name="T3" fmla="*/ 3 h 43"/>
                  <a:gd name="T4" fmla="*/ 46 w 81"/>
                  <a:gd name="T5" fmla="*/ 8 h 43"/>
                  <a:gd name="T6" fmla="*/ 65 w 81"/>
                  <a:gd name="T7" fmla="*/ 16 h 43"/>
                  <a:gd name="T8" fmla="*/ 81 w 81"/>
                  <a:gd name="T9" fmla="*/ 30 h 43"/>
                  <a:gd name="T10" fmla="*/ 70 w 81"/>
                  <a:gd name="T11" fmla="*/ 43 h 43"/>
                  <a:gd name="T12" fmla="*/ 56 w 81"/>
                  <a:gd name="T13" fmla="*/ 30 h 43"/>
                  <a:gd name="T14" fmla="*/ 39 w 81"/>
                  <a:gd name="T15" fmla="*/ 23 h 43"/>
                  <a:gd name="T16" fmla="*/ 22 w 81"/>
                  <a:gd name="T17" fmla="*/ 19 h 43"/>
                  <a:gd name="T18" fmla="*/ 0 w 81"/>
                  <a:gd name="T19" fmla="*/ 16 h 43"/>
                  <a:gd name="T20" fmla="*/ 1 w 81"/>
                  <a:gd name="T2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3">
                    <a:moveTo>
                      <a:pt x="1" y="0"/>
                    </a:moveTo>
                    <a:lnTo>
                      <a:pt x="24" y="3"/>
                    </a:lnTo>
                    <a:lnTo>
                      <a:pt x="46" y="8"/>
                    </a:lnTo>
                    <a:lnTo>
                      <a:pt x="65" y="16"/>
                    </a:lnTo>
                    <a:lnTo>
                      <a:pt x="81" y="30"/>
                    </a:lnTo>
                    <a:lnTo>
                      <a:pt x="70" y="43"/>
                    </a:lnTo>
                    <a:lnTo>
                      <a:pt x="56" y="30"/>
                    </a:lnTo>
                    <a:lnTo>
                      <a:pt x="39" y="23"/>
                    </a:lnTo>
                    <a:lnTo>
                      <a:pt x="22" y="19"/>
                    </a:lnTo>
                    <a:lnTo>
                      <a:pt x="0"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0" name="Freeform 740">
                <a:extLst>
                  <a:ext uri="{FF2B5EF4-FFF2-40B4-BE49-F238E27FC236}">
                    <a16:creationId xmlns:a16="http://schemas.microsoft.com/office/drawing/2014/main" id="{34203B93-500F-4C5A-A1F7-ECA1A453D9FC}"/>
                  </a:ext>
                </a:extLst>
              </p:cNvPr>
              <p:cNvSpPr>
                <a:spLocks/>
              </p:cNvSpPr>
              <p:nvPr/>
            </p:nvSpPr>
            <p:spPr bwMode="auto">
              <a:xfrm>
                <a:off x="2780" y="1853"/>
                <a:ext cx="1" cy="16"/>
              </a:xfrm>
              <a:custGeom>
                <a:avLst/>
                <a:gdLst>
                  <a:gd name="T0" fmla="*/ 1 w 1"/>
                  <a:gd name="T1" fmla="*/ 0 h 16"/>
                  <a:gd name="T2" fmla="*/ 0 w 1"/>
                  <a:gd name="T3" fmla="*/ 16 h 16"/>
                  <a:gd name="T4" fmla="*/ 1 w 1"/>
                  <a:gd name="T5" fmla="*/ 16 h 16"/>
                  <a:gd name="T6" fmla="*/ 1 w 1"/>
                  <a:gd name="T7" fmla="*/ 0 h 16"/>
                </a:gdLst>
                <a:ahLst/>
                <a:cxnLst>
                  <a:cxn ang="0">
                    <a:pos x="T0" y="T1"/>
                  </a:cxn>
                  <a:cxn ang="0">
                    <a:pos x="T2" y="T3"/>
                  </a:cxn>
                  <a:cxn ang="0">
                    <a:pos x="T4" y="T5"/>
                  </a:cxn>
                  <a:cxn ang="0">
                    <a:pos x="T6" y="T7"/>
                  </a:cxn>
                </a:cxnLst>
                <a:rect l="0" t="0" r="r" b="b"/>
                <a:pathLst>
                  <a:path w="1" h="16">
                    <a:moveTo>
                      <a:pt x="1" y="0"/>
                    </a:moveTo>
                    <a:lnTo>
                      <a:pt x="0" y="16"/>
                    </a:lnTo>
                    <a:lnTo>
                      <a:pt x="1"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1" name="Freeform 741">
                <a:extLst>
                  <a:ext uri="{FF2B5EF4-FFF2-40B4-BE49-F238E27FC236}">
                    <a16:creationId xmlns:a16="http://schemas.microsoft.com/office/drawing/2014/main" id="{85C71C2F-CE63-46A2-8815-4336D24EF900}"/>
                  </a:ext>
                </a:extLst>
              </p:cNvPr>
              <p:cNvSpPr>
                <a:spLocks/>
              </p:cNvSpPr>
              <p:nvPr/>
            </p:nvSpPr>
            <p:spPr bwMode="auto">
              <a:xfrm>
                <a:off x="2850" y="1883"/>
                <a:ext cx="12" cy="13"/>
              </a:xfrm>
              <a:custGeom>
                <a:avLst/>
                <a:gdLst>
                  <a:gd name="T0" fmla="*/ 11 w 12"/>
                  <a:gd name="T1" fmla="*/ 0 h 13"/>
                  <a:gd name="T2" fmla="*/ 0 w 12"/>
                  <a:gd name="T3" fmla="*/ 13 h 13"/>
                  <a:gd name="T4" fmla="*/ 1 w 12"/>
                  <a:gd name="T5" fmla="*/ 13 h 13"/>
                  <a:gd name="T6" fmla="*/ 12 w 12"/>
                  <a:gd name="T7" fmla="*/ 0 h 13"/>
                  <a:gd name="T8" fmla="*/ 11 w 12"/>
                  <a:gd name="T9" fmla="*/ 0 h 13"/>
                </a:gdLst>
                <a:ahLst/>
                <a:cxnLst>
                  <a:cxn ang="0">
                    <a:pos x="T0" y="T1"/>
                  </a:cxn>
                  <a:cxn ang="0">
                    <a:pos x="T2" y="T3"/>
                  </a:cxn>
                  <a:cxn ang="0">
                    <a:pos x="T4" y="T5"/>
                  </a:cxn>
                  <a:cxn ang="0">
                    <a:pos x="T6" y="T7"/>
                  </a:cxn>
                  <a:cxn ang="0">
                    <a:pos x="T8" y="T9"/>
                  </a:cxn>
                </a:cxnLst>
                <a:rect l="0" t="0" r="r" b="b"/>
                <a:pathLst>
                  <a:path w="12" h="13">
                    <a:moveTo>
                      <a:pt x="11" y="0"/>
                    </a:moveTo>
                    <a:lnTo>
                      <a:pt x="0" y="13"/>
                    </a:lnTo>
                    <a:lnTo>
                      <a:pt x="1" y="13"/>
                    </a:lnTo>
                    <a:lnTo>
                      <a:pt x="12" y="0"/>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2" name="Freeform 742">
                <a:extLst>
                  <a:ext uri="{FF2B5EF4-FFF2-40B4-BE49-F238E27FC236}">
                    <a16:creationId xmlns:a16="http://schemas.microsoft.com/office/drawing/2014/main" id="{7415B958-BD1F-4BB5-A8E3-E339AD7F8C1E}"/>
                  </a:ext>
                </a:extLst>
              </p:cNvPr>
              <p:cNvSpPr>
                <a:spLocks/>
              </p:cNvSpPr>
              <p:nvPr/>
            </p:nvSpPr>
            <p:spPr bwMode="auto">
              <a:xfrm>
                <a:off x="2850" y="1883"/>
                <a:ext cx="11" cy="13"/>
              </a:xfrm>
              <a:custGeom>
                <a:avLst/>
                <a:gdLst>
                  <a:gd name="T0" fmla="*/ 11 w 11"/>
                  <a:gd name="T1" fmla="*/ 0 h 13"/>
                  <a:gd name="T2" fmla="*/ 0 w 11"/>
                  <a:gd name="T3" fmla="*/ 13 h 13"/>
                  <a:gd name="T4" fmla="*/ 11 w 11"/>
                  <a:gd name="T5" fmla="*/ 0 h 13"/>
                </a:gdLst>
                <a:ahLst/>
                <a:cxnLst>
                  <a:cxn ang="0">
                    <a:pos x="T0" y="T1"/>
                  </a:cxn>
                  <a:cxn ang="0">
                    <a:pos x="T2" y="T3"/>
                  </a:cxn>
                  <a:cxn ang="0">
                    <a:pos x="T4" y="T5"/>
                  </a:cxn>
                </a:cxnLst>
                <a:rect l="0" t="0" r="r" b="b"/>
                <a:pathLst>
                  <a:path w="11" h="13">
                    <a:moveTo>
                      <a:pt x="11" y="0"/>
                    </a:moveTo>
                    <a:lnTo>
                      <a:pt x="0" y="13"/>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3" name="Freeform 743">
                <a:extLst>
                  <a:ext uri="{FF2B5EF4-FFF2-40B4-BE49-F238E27FC236}">
                    <a16:creationId xmlns:a16="http://schemas.microsoft.com/office/drawing/2014/main" id="{DBAE49B2-193C-439E-89E1-68DBD343E29B}"/>
                  </a:ext>
                </a:extLst>
              </p:cNvPr>
              <p:cNvSpPr>
                <a:spLocks/>
              </p:cNvSpPr>
              <p:nvPr/>
            </p:nvSpPr>
            <p:spPr bwMode="auto">
              <a:xfrm>
                <a:off x="2850" y="1883"/>
                <a:ext cx="70" cy="157"/>
              </a:xfrm>
              <a:custGeom>
                <a:avLst/>
                <a:gdLst>
                  <a:gd name="T0" fmla="*/ 12 w 70"/>
                  <a:gd name="T1" fmla="*/ 0 h 157"/>
                  <a:gd name="T2" fmla="*/ 24 w 70"/>
                  <a:gd name="T3" fmla="*/ 14 h 157"/>
                  <a:gd name="T4" fmla="*/ 37 w 70"/>
                  <a:gd name="T5" fmla="*/ 32 h 157"/>
                  <a:gd name="T6" fmla="*/ 53 w 70"/>
                  <a:gd name="T7" fmla="*/ 68 h 157"/>
                  <a:gd name="T8" fmla="*/ 65 w 70"/>
                  <a:gd name="T9" fmla="*/ 109 h 157"/>
                  <a:gd name="T10" fmla="*/ 68 w 70"/>
                  <a:gd name="T11" fmla="*/ 132 h 157"/>
                  <a:gd name="T12" fmla="*/ 70 w 70"/>
                  <a:gd name="T13" fmla="*/ 156 h 157"/>
                  <a:gd name="T14" fmla="*/ 53 w 70"/>
                  <a:gd name="T15" fmla="*/ 157 h 157"/>
                  <a:gd name="T16" fmla="*/ 52 w 70"/>
                  <a:gd name="T17" fmla="*/ 134 h 157"/>
                  <a:gd name="T18" fmla="*/ 49 w 70"/>
                  <a:gd name="T19" fmla="*/ 112 h 157"/>
                  <a:gd name="T20" fmla="*/ 38 w 70"/>
                  <a:gd name="T21" fmla="*/ 75 h 157"/>
                  <a:gd name="T22" fmla="*/ 22 w 70"/>
                  <a:gd name="T23" fmla="*/ 39 h 157"/>
                  <a:gd name="T24" fmla="*/ 12 w 70"/>
                  <a:gd name="T25" fmla="*/ 25 h 157"/>
                  <a:gd name="T26" fmla="*/ 0 w 70"/>
                  <a:gd name="T27" fmla="*/ 11 h 157"/>
                  <a:gd name="T28" fmla="*/ 12 w 70"/>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57">
                    <a:moveTo>
                      <a:pt x="12" y="0"/>
                    </a:moveTo>
                    <a:lnTo>
                      <a:pt x="24" y="14"/>
                    </a:lnTo>
                    <a:lnTo>
                      <a:pt x="37" y="32"/>
                    </a:lnTo>
                    <a:lnTo>
                      <a:pt x="53" y="68"/>
                    </a:lnTo>
                    <a:lnTo>
                      <a:pt x="65" y="109"/>
                    </a:lnTo>
                    <a:lnTo>
                      <a:pt x="68" y="132"/>
                    </a:lnTo>
                    <a:lnTo>
                      <a:pt x="70" y="156"/>
                    </a:lnTo>
                    <a:lnTo>
                      <a:pt x="53" y="157"/>
                    </a:lnTo>
                    <a:lnTo>
                      <a:pt x="52" y="134"/>
                    </a:lnTo>
                    <a:lnTo>
                      <a:pt x="49" y="112"/>
                    </a:lnTo>
                    <a:lnTo>
                      <a:pt x="38" y="75"/>
                    </a:lnTo>
                    <a:lnTo>
                      <a:pt x="22" y="39"/>
                    </a:lnTo>
                    <a:lnTo>
                      <a:pt x="12"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4" name="Freeform 744">
                <a:extLst>
                  <a:ext uri="{FF2B5EF4-FFF2-40B4-BE49-F238E27FC236}">
                    <a16:creationId xmlns:a16="http://schemas.microsoft.com/office/drawing/2014/main" id="{E55687F7-C4AA-4E8C-8AC9-43CA6D983BC6}"/>
                  </a:ext>
                </a:extLst>
              </p:cNvPr>
              <p:cNvSpPr>
                <a:spLocks/>
              </p:cNvSpPr>
              <p:nvPr/>
            </p:nvSpPr>
            <p:spPr bwMode="auto">
              <a:xfrm>
                <a:off x="2850" y="1883"/>
                <a:ext cx="12" cy="13"/>
              </a:xfrm>
              <a:custGeom>
                <a:avLst/>
                <a:gdLst>
                  <a:gd name="T0" fmla="*/ 12 w 12"/>
                  <a:gd name="T1" fmla="*/ 0 h 13"/>
                  <a:gd name="T2" fmla="*/ 0 w 12"/>
                  <a:gd name="T3" fmla="*/ 11 h 13"/>
                  <a:gd name="T4" fmla="*/ 1 w 12"/>
                  <a:gd name="T5" fmla="*/ 13 h 13"/>
                  <a:gd name="T6" fmla="*/ 12 w 12"/>
                  <a:gd name="T7" fmla="*/ 0 h 13"/>
                </a:gdLst>
                <a:ahLst/>
                <a:cxnLst>
                  <a:cxn ang="0">
                    <a:pos x="T0" y="T1"/>
                  </a:cxn>
                  <a:cxn ang="0">
                    <a:pos x="T2" y="T3"/>
                  </a:cxn>
                  <a:cxn ang="0">
                    <a:pos x="T4" y="T5"/>
                  </a:cxn>
                  <a:cxn ang="0">
                    <a:pos x="T6" y="T7"/>
                  </a:cxn>
                </a:cxnLst>
                <a:rect l="0" t="0" r="r" b="b"/>
                <a:pathLst>
                  <a:path w="12" h="13">
                    <a:moveTo>
                      <a:pt x="12" y="0"/>
                    </a:moveTo>
                    <a:lnTo>
                      <a:pt x="0" y="11"/>
                    </a:lnTo>
                    <a:lnTo>
                      <a:pt x="1" y="13"/>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5" name="Freeform 745">
                <a:extLst>
                  <a:ext uri="{FF2B5EF4-FFF2-40B4-BE49-F238E27FC236}">
                    <a16:creationId xmlns:a16="http://schemas.microsoft.com/office/drawing/2014/main" id="{DD6CA384-0643-4A95-8FE6-F37C4F553A4C}"/>
                  </a:ext>
                </a:extLst>
              </p:cNvPr>
              <p:cNvSpPr>
                <a:spLocks/>
              </p:cNvSpPr>
              <p:nvPr/>
            </p:nvSpPr>
            <p:spPr bwMode="auto">
              <a:xfrm>
                <a:off x="2858" y="2039"/>
                <a:ext cx="62" cy="144"/>
              </a:xfrm>
              <a:custGeom>
                <a:avLst/>
                <a:gdLst>
                  <a:gd name="T0" fmla="*/ 62 w 62"/>
                  <a:gd name="T1" fmla="*/ 0 h 144"/>
                  <a:gd name="T2" fmla="*/ 59 w 62"/>
                  <a:gd name="T3" fmla="*/ 40 h 144"/>
                  <a:gd name="T4" fmla="*/ 48 w 62"/>
                  <a:gd name="T5" fmla="*/ 80 h 144"/>
                  <a:gd name="T6" fmla="*/ 33 w 62"/>
                  <a:gd name="T7" fmla="*/ 115 h 144"/>
                  <a:gd name="T8" fmla="*/ 14 w 62"/>
                  <a:gd name="T9" fmla="*/ 144 h 144"/>
                  <a:gd name="T10" fmla="*/ 0 w 62"/>
                  <a:gd name="T11" fmla="*/ 135 h 144"/>
                  <a:gd name="T12" fmla="*/ 18 w 62"/>
                  <a:gd name="T13" fmla="*/ 108 h 144"/>
                  <a:gd name="T14" fmla="*/ 33 w 62"/>
                  <a:gd name="T15" fmla="*/ 74 h 144"/>
                  <a:gd name="T16" fmla="*/ 42 w 62"/>
                  <a:gd name="T17" fmla="*/ 38 h 144"/>
                  <a:gd name="T18" fmla="*/ 45 w 62"/>
                  <a:gd name="T19" fmla="*/ 0 h 144"/>
                  <a:gd name="T20" fmla="*/ 62 w 62"/>
                  <a:gd name="T21"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44">
                    <a:moveTo>
                      <a:pt x="62" y="0"/>
                    </a:moveTo>
                    <a:lnTo>
                      <a:pt x="59" y="40"/>
                    </a:lnTo>
                    <a:lnTo>
                      <a:pt x="48" y="80"/>
                    </a:lnTo>
                    <a:lnTo>
                      <a:pt x="33" y="115"/>
                    </a:lnTo>
                    <a:lnTo>
                      <a:pt x="14" y="144"/>
                    </a:lnTo>
                    <a:lnTo>
                      <a:pt x="0" y="135"/>
                    </a:lnTo>
                    <a:lnTo>
                      <a:pt x="18" y="108"/>
                    </a:lnTo>
                    <a:lnTo>
                      <a:pt x="33" y="74"/>
                    </a:lnTo>
                    <a:lnTo>
                      <a:pt x="42" y="38"/>
                    </a:lnTo>
                    <a:lnTo>
                      <a:pt x="45" y="0"/>
                    </a:lnTo>
                    <a:lnTo>
                      <a:pt x="6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6" name="Freeform 746">
                <a:extLst>
                  <a:ext uri="{FF2B5EF4-FFF2-40B4-BE49-F238E27FC236}">
                    <a16:creationId xmlns:a16="http://schemas.microsoft.com/office/drawing/2014/main" id="{C683D7AA-D804-4267-ABD3-6FF6301D84CF}"/>
                  </a:ext>
                </a:extLst>
              </p:cNvPr>
              <p:cNvSpPr>
                <a:spLocks/>
              </p:cNvSpPr>
              <p:nvPr/>
            </p:nvSpPr>
            <p:spPr bwMode="auto">
              <a:xfrm>
                <a:off x="2903" y="2039"/>
                <a:ext cx="17" cy="1"/>
              </a:xfrm>
              <a:custGeom>
                <a:avLst/>
                <a:gdLst>
                  <a:gd name="T0" fmla="*/ 17 w 17"/>
                  <a:gd name="T1" fmla="*/ 0 h 1"/>
                  <a:gd name="T2" fmla="*/ 0 w 17"/>
                  <a:gd name="T3" fmla="*/ 0 h 1"/>
                  <a:gd name="T4" fmla="*/ 0 w 17"/>
                  <a:gd name="T5" fmla="*/ 1 h 1"/>
                  <a:gd name="T6" fmla="*/ 17 w 17"/>
                  <a:gd name="T7" fmla="*/ 0 h 1"/>
                </a:gdLst>
                <a:ahLst/>
                <a:cxnLst>
                  <a:cxn ang="0">
                    <a:pos x="T0" y="T1"/>
                  </a:cxn>
                  <a:cxn ang="0">
                    <a:pos x="T2" y="T3"/>
                  </a:cxn>
                  <a:cxn ang="0">
                    <a:pos x="T4" y="T5"/>
                  </a:cxn>
                  <a:cxn ang="0">
                    <a:pos x="T6" y="T7"/>
                  </a:cxn>
                </a:cxnLst>
                <a:rect l="0" t="0" r="r" b="b"/>
                <a:pathLst>
                  <a:path w="17" h="1">
                    <a:moveTo>
                      <a:pt x="17" y="0"/>
                    </a:moveTo>
                    <a:lnTo>
                      <a:pt x="0" y="0"/>
                    </a:lnTo>
                    <a:lnTo>
                      <a:pt x="0" y="1"/>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7" name="Freeform 747">
                <a:extLst>
                  <a:ext uri="{FF2B5EF4-FFF2-40B4-BE49-F238E27FC236}">
                    <a16:creationId xmlns:a16="http://schemas.microsoft.com/office/drawing/2014/main" id="{06C70615-B396-4D23-980A-3EC5A7744BA8}"/>
                  </a:ext>
                </a:extLst>
              </p:cNvPr>
              <p:cNvSpPr>
                <a:spLocks/>
              </p:cNvSpPr>
              <p:nvPr/>
            </p:nvSpPr>
            <p:spPr bwMode="auto">
              <a:xfrm>
                <a:off x="2776" y="2172"/>
                <a:ext cx="97" cy="58"/>
              </a:xfrm>
              <a:custGeom>
                <a:avLst/>
                <a:gdLst>
                  <a:gd name="T0" fmla="*/ 97 w 97"/>
                  <a:gd name="T1" fmla="*/ 10 h 58"/>
                  <a:gd name="T2" fmla="*/ 89 w 97"/>
                  <a:gd name="T3" fmla="*/ 19 h 58"/>
                  <a:gd name="T4" fmla="*/ 80 w 97"/>
                  <a:gd name="T5" fmla="*/ 30 h 58"/>
                  <a:gd name="T6" fmla="*/ 59 w 97"/>
                  <a:gd name="T7" fmla="*/ 44 h 58"/>
                  <a:gd name="T8" fmla="*/ 32 w 97"/>
                  <a:gd name="T9" fmla="*/ 55 h 58"/>
                  <a:gd name="T10" fmla="*/ 17 w 97"/>
                  <a:gd name="T11" fmla="*/ 58 h 58"/>
                  <a:gd name="T12" fmla="*/ 2 w 97"/>
                  <a:gd name="T13" fmla="*/ 58 h 58"/>
                  <a:gd name="T14" fmla="*/ 0 w 97"/>
                  <a:gd name="T15" fmla="*/ 43 h 58"/>
                  <a:gd name="T16" fmla="*/ 15 w 97"/>
                  <a:gd name="T17" fmla="*/ 43 h 58"/>
                  <a:gd name="T18" fmla="*/ 27 w 97"/>
                  <a:gd name="T19" fmla="*/ 40 h 58"/>
                  <a:gd name="T20" fmla="*/ 49 w 97"/>
                  <a:gd name="T21" fmla="*/ 30 h 58"/>
                  <a:gd name="T22" fmla="*/ 69 w 97"/>
                  <a:gd name="T23" fmla="*/ 18 h 58"/>
                  <a:gd name="T24" fmla="*/ 76 w 97"/>
                  <a:gd name="T25" fmla="*/ 8 h 58"/>
                  <a:gd name="T26" fmla="*/ 83 w 97"/>
                  <a:gd name="T27" fmla="*/ 0 h 58"/>
                  <a:gd name="T28" fmla="*/ 97 w 97"/>
                  <a:gd name="T29" fmla="*/ 1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7" h="58">
                    <a:moveTo>
                      <a:pt x="97" y="10"/>
                    </a:moveTo>
                    <a:lnTo>
                      <a:pt x="89" y="19"/>
                    </a:lnTo>
                    <a:lnTo>
                      <a:pt x="80" y="30"/>
                    </a:lnTo>
                    <a:lnTo>
                      <a:pt x="59" y="44"/>
                    </a:lnTo>
                    <a:lnTo>
                      <a:pt x="32" y="55"/>
                    </a:lnTo>
                    <a:lnTo>
                      <a:pt x="17" y="58"/>
                    </a:lnTo>
                    <a:lnTo>
                      <a:pt x="2" y="58"/>
                    </a:lnTo>
                    <a:lnTo>
                      <a:pt x="0" y="43"/>
                    </a:lnTo>
                    <a:lnTo>
                      <a:pt x="15" y="43"/>
                    </a:lnTo>
                    <a:lnTo>
                      <a:pt x="27" y="40"/>
                    </a:lnTo>
                    <a:lnTo>
                      <a:pt x="49" y="30"/>
                    </a:lnTo>
                    <a:lnTo>
                      <a:pt x="69" y="18"/>
                    </a:lnTo>
                    <a:lnTo>
                      <a:pt x="76" y="8"/>
                    </a:lnTo>
                    <a:lnTo>
                      <a:pt x="83" y="0"/>
                    </a:lnTo>
                    <a:lnTo>
                      <a:pt x="97" y="1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8" name="Freeform 748">
                <a:extLst>
                  <a:ext uri="{FF2B5EF4-FFF2-40B4-BE49-F238E27FC236}">
                    <a16:creationId xmlns:a16="http://schemas.microsoft.com/office/drawing/2014/main" id="{A3DC84A0-8E53-43CF-BE5C-F4EA59ED70D1}"/>
                  </a:ext>
                </a:extLst>
              </p:cNvPr>
              <p:cNvSpPr>
                <a:spLocks/>
              </p:cNvSpPr>
              <p:nvPr/>
            </p:nvSpPr>
            <p:spPr bwMode="auto">
              <a:xfrm>
                <a:off x="2671" y="2145"/>
                <a:ext cx="106" cy="85"/>
              </a:xfrm>
              <a:custGeom>
                <a:avLst/>
                <a:gdLst>
                  <a:gd name="T0" fmla="*/ 106 w 106"/>
                  <a:gd name="T1" fmla="*/ 85 h 85"/>
                  <a:gd name="T2" fmla="*/ 85 w 106"/>
                  <a:gd name="T3" fmla="*/ 84 h 85"/>
                  <a:gd name="T4" fmla="*/ 66 w 106"/>
                  <a:gd name="T5" fmla="*/ 79 h 85"/>
                  <a:gd name="T6" fmla="*/ 47 w 106"/>
                  <a:gd name="T7" fmla="*/ 71 h 85"/>
                  <a:gd name="T8" fmla="*/ 32 w 106"/>
                  <a:gd name="T9" fmla="*/ 62 h 85"/>
                  <a:gd name="T10" fmla="*/ 18 w 106"/>
                  <a:gd name="T11" fmla="*/ 49 h 85"/>
                  <a:gd name="T12" fmla="*/ 10 w 106"/>
                  <a:gd name="T13" fmla="*/ 34 h 85"/>
                  <a:gd name="T14" fmla="*/ 3 w 106"/>
                  <a:gd name="T15" fmla="*/ 19 h 85"/>
                  <a:gd name="T16" fmla="*/ 0 w 106"/>
                  <a:gd name="T17" fmla="*/ 2 h 85"/>
                  <a:gd name="T18" fmla="*/ 15 w 106"/>
                  <a:gd name="T19" fmla="*/ 0 h 85"/>
                  <a:gd name="T20" fmla="*/ 18 w 106"/>
                  <a:gd name="T21" fmla="*/ 15 h 85"/>
                  <a:gd name="T22" fmla="*/ 24 w 106"/>
                  <a:gd name="T23" fmla="*/ 26 h 85"/>
                  <a:gd name="T24" fmla="*/ 30 w 106"/>
                  <a:gd name="T25" fmla="*/ 38 h 85"/>
                  <a:gd name="T26" fmla="*/ 43 w 106"/>
                  <a:gd name="T27" fmla="*/ 49 h 85"/>
                  <a:gd name="T28" fmla="*/ 55 w 106"/>
                  <a:gd name="T29" fmla="*/ 57 h 85"/>
                  <a:gd name="T30" fmla="*/ 72 w 106"/>
                  <a:gd name="T31" fmla="*/ 64 h 85"/>
                  <a:gd name="T32" fmla="*/ 88 w 106"/>
                  <a:gd name="T33" fmla="*/ 68 h 85"/>
                  <a:gd name="T34" fmla="*/ 106 w 106"/>
                  <a:gd name="T35" fmla="*/ 70 h 85"/>
                  <a:gd name="T36" fmla="*/ 106 w 106"/>
                  <a:gd name="T3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6" h="85">
                    <a:moveTo>
                      <a:pt x="106" y="85"/>
                    </a:moveTo>
                    <a:lnTo>
                      <a:pt x="85" y="84"/>
                    </a:lnTo>
                    <a:lnTo>
                      <a:pt x="66" y="79"/>
                    </a:lnTo>
                    <a:lnTo>
                      <a:pt x="47" y="71"/>
                    </a:lnTo>
                    <a:lnTo>
                      <a:pt x="32" y="62"/>
                    </a:lnTo>
                    <a:lnTo>
                      <a:pt x="18" y="49"/>
                    </a:lnTo>
                    <a:lnTo>
                      <a:pt x="10" y="34"/>
                    </a:lnTo>
                    <a:lnTo>
                      <a:pt x="3" y="19"/>
                    </a:lnTo>
                    <a:lnTo>
                      <a:pt x="0" y="2"/>
                    </a:lnTo>
                    <a:lnTo>
                      <a:pt x="15" y="0"/>
                    </a:lnTo>
                    <a:lnTo>
                      <a:pt x="18" y="15"/>
                    </a:lnTo>
                    <a:lnTo>
                      <a:pt x="24" y="26"/>
                    </a:lnTo>
                    <a:lnTo>
                      <a:pt x="30" y="38"/>
                    </a:lnTo>
                    <a:lnTo>
                      <a:pt x="43" y="49"/>
                    </a:lnTo>
                    <a:lnTo>
                      <a:pt x="55" y="57"/>
                    </a:lnTo>
                    <a:lnTo>
                      <a:pt x="72" y="64"/>
                    </a:lnTo>
                    <a:lnTo>
                      <a:pt x="88" y="68"/>
                    </a:lnTo>
                    <a:lnTo>
                      <a:pt x="106" y="70"/>
                    </a:lnTo>
                    <a:lnTo>
                      <a:pt x="106"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29" name="Freeform 749">
                <a:extLst>
                  <a:ext uri="{FF2B5EF4-FFF2-40B4-BE49-F238E27FC236}">
                    <a16:creationId xmlns:a16="http://schemas.microsoft.com/office/drawing/2014/main" id="{EC8FD683-F009-4391-9605-AA68673DFC70}"/>
                  </a:ext>
                </a:extLst>
              </p:cNvPr>
              <p:cNvSpPr>
                <a:spLocks/>
              </p:cNvSpPr>
              <p:nvPr/>
            </p:nvSpPr>
            <p:spPr bwMode="auto">
              <a:xfrm>
                <a:off x="2776" y="2215"/>
                <a:ext cx="2" cy="15"/>
              </a:xfrm>
              <a:custGeom>
                <a:avLst/>
                <a:gdLst>
                  <a:gd name="T0" fmla="*/ 2 w 2"/>
                  <a:gd name="T1" fmla="*/ 15 h 15"/>
                  <a:gd name="T2" fmla="*/ 1 w 2"/>
                  <a:gd name="T3" fmla="*/ 15 h 15"/>
                  <a:gd name="T4" fmla="*/ 1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1" y="15"/>
                    </a:lnTo>
                    <a:lnTo>
                      <a:pt x="1"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0" name="Freeform 750">
                <a:extLst>
                  <a:ext uri="{FF2B5EF4-FFF2-40B4-BE49-F238E27FC236}">
                    <a16:creationId xmlns:a16="http://schemas.microsoft.com/office/drawing/2014/main" id="{BC3FE8B0-2127-407E-A3DB-8687FF3395E5}"/>
                  </a:ext>
                </a:extLst>
              </p:cNvPr>
              <p:cNvSpPr>
                <a:spLocks/>
              </p:cNvSpPr>
              <p:nvPr/>
            </p:nvSpPr>
            <p:spPr bwMode="auto">
              <a:xfrm>
                <a:off x="2671" y="2061"/>
                <a:ext cx="106" cy="88"/>
              </a:xfrm>
              <a:custGeom>
                <a:avLst/>
                <a:gdLst>
                  <a:gd name="T0" fmla="*/ 0 w 106"/>
                  <a:gd name="T1" fmla="*/ 84 h 88"/>
                  <a:gd name="T2" fmla="*/ 3 w 106"/>
                  <a:gd name="T3" fmla="*/ 66 h 88"/>
                  <a:gd name="T4" fmla="*/ 10 w 106"/>
                  <a:gd name="T5" fmla="*/ 51 h 88"/>
                  <a:gd name="T6" fmla="*/ 14 w 106"/>
                  <a:gd name="T7" fmla="*/ 42 h 88"/>
                  <a:gd name="T8" fmla="*/ 18 w 106"/>
                  <a:gd name="T9" fmla="*/ 36 h 88"/>
                  <a:gd name="T10" fmla="*/ 25 w 106"/>
                  <a:gd name="T11" fmla="*/ 30 h 88"/>
                  <a:gd name="T12" fmla="*/ 32 w 106"/>
                  <a:gd name="T13" fmla="*/ 23 h 88"/>
                  <a:gd name="T14" fmla="*/ 47 w 106"/>
                  <a:gd name="T15" fmla="*/ 13 h 88"/>
                  <a:gd name="T16" fmla="*/ 66 w 106"/>
                  <a:gd name="T17" fmla="*/ 7 h 88"/>
                  <a:gd name="T18" fmla="*/ 87 w 106"/>
                  <a:gd name="T19" fmla="*/ 1 h 88"/>
                  <a:gd name="T20" fmla="*/ 106 w 106"/>
                  <a:gd name="T21" fmla="*/ 0 h 88"/>
                  <a:gd name="T22" fmla="*/ 106 w 106"/>
                  <a:gd name="T23" fmla="*/ 16 h 88"/>
                  <a:gd name="T24" fmla="*/ 88 w 106"/>
                  <a:gd name="T25" fmla="*/ 18 h 88"/>
                  <a:gd name="T26" fmla="*/ 72 w 106"/>
                  <a:gd name="T27" fmla="*/ 22 h 88"/>
                  <a:gd name="T28" fmla="*/ 54 w 106"/>
                  <a:gd name="T29" fmla="*/ 29 h 88"/>
                  <a:gd name="T30" fmla="*/ 41 w 106"/>
                  <a:gd name="T31" fmla="*/ 37 h 88"/>
                  <a:gd name="T32" fmla="*/ 36 w 106"/>
                  <a:gd name="T33" fmla="*/ 42 h 88"/>
                  <a:gd name="T34" fmla="*/ 30 w 106"/>
                  <a:gd name="T35" fmla="*/ 47 h 88"/>
                  <a:gd name="T36" fmla="*/ 26 w 106"/>
                  <a:gd name="T37" fmla="*/ 53 h 88"/>
                  <a:gd name="T38" fmla="*/ 24 w 106"/>
                  <a:gd name="T39" fmla="*/ 59 h 88"/>
                  <a:gd name="T40" fmla="*/ 18 w 106"/>
                  <a:gd name="T41" fmla="*/ 71 h 88"/>
                  <a:gd name="T42" fmla="*/ 15 w 106"/>
                  <a:gd name="T43" fmla="*/ 88 h 88"/>
                  <a:gd name="T44" fmla="*/ 0 w 106"/>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88">
                    <a:moveTo>
                      <a:pt x="0" y="84"/>
                    </a:moveTo>
                    <a:lnTo>
                      <a:pt x="3" y="66"/>
                    </a:lnTo>
                    <a:lnTo>
                      <a:pt x="10" y="51"/>
                    </a:lnTo>
                    <a:lnTo>
                      <a:pt x="14" y="42"/>
                    </a:lnTo>
                    <a:lnTo>
                      <a:pt x="18" y="36"/>
                    </a:lnTo>
                    <a:lnTo>
                      <a:pt x="25" y="30"/>
                    </a:lnTo>
                    <a:lnTo>
                      <a:pt x="32" y="23"/>
                    </a:lnTo>
                    <a:lnTo>
                      <a:pt x="47" y="13"/>
                    </a:lnTo>
                    <a:lnTo>
                      <a:pt x="66" y="7"/>
                    </a:lnTo>
                    <a:lnTo>
                      <a:pt x="87" y="1"/>
                    </a:lnTo>
                    <a:lnTo>
                      <a:pt x="106" y="0"/>
                    </a:lnTo>
                    <a:lnTo>
                      <a:pt x="106" y="16"/>
                    </a:lnTo>
                    <a:lnTo>
                      <a:pt x="88" y="18"/>
                    </a:lnTo>
                    <a:lnTo>
                      <a:pt x="72" y="22"/>
                    </a:lnTo>
                    <a:lnTo>
                      <a:pt x="54" y="29"/>
                    </a:lnTo>
                    <a:lnTo>
                      <a:pt x="41" y="37"/>
                    </a:lnTo>
                    <a:lnTo>
                      <a:pt x="36" y="42"/>
                    </a:lnTo>
                    <a:lnTo>
                      <a:pt x="30" y="47"/>
                    </a:lnTo>
                    <a:lnTo>
                      <a:pt x="26" y="53"/>
                    </a:lnTo>
                    <a:lnTo>
                      <a:pt x="24" y="59"/>
                    </a:lnTo>
                    <a:lnTo>
                      <a:pt x="18" y="71"/>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1" name="Freeform 751">
                <a:extLst>
                  <a:ext uri="{FF2B5EF4-FFF2-40B4-BE49-F238E27FC236}">
                    <a16:creationId xmlns:a16="http://schemas.microsoft.com/office/drawing/2014/main" id="{2E22FF7C-EDD2-4FF0-9CD9-DBB7E4BE6378}"/>
                  </a:ext>
                </a:extLst>
              </p:cNvPr>
              <p:cNvSpPr>
                <a:spLocks/>
              </p:cNvSpPr>
              <p:nvPr/>
            </p:nvSpPr>
            <p:spPr bwMode="auto">
              <a:xfrm>
                <a:off x="2671" y="2145"/>
                <a:ext cx="15" cy="4"/>
              </a:xfrm>
              <a:custGeom>
                <a:avLst/>
                <a:gdLst>
                  <a:gd name="T0" fmla="*/ 0 w 15"/>
                  <a:gd name="T1" fmla="*/ 2 h 4"/>
                  <a:gd name="T2" fmla="*/ 0 w 15"/>
                  <a:gd name="T3" fmla="*/ 1 h 4"/>
                  <a:gd name="T4" fmla="*/ 0 w 15"/>
                  <a:gd name="T5" fmla="*/ 0 h 4"/>
                  <a:gd name="T6" fmla="*/ 15 w 15"/>
                  <a:gd name="T7" fmla="*/ 4 h 4"/>
                  <a:gd name="T8" fmla="*/ 15 w 15"/>
                  <a:gd name="T9" fmla="*/ 0 h 4"/>
                  <a:gd name="T10" fmla="*/ 0 w 15"/>
                  <a:gd name="T11" fmla="*/ 2 h 4"/>
                </a:gdLst>
                <a:ahLst/>
                <a:cxnLst>
                  <a:cxn ang="0">
                    <a:pos x="T0" y="T1"/>
                  </a:cxn>
                  <a:cxn ang="0">
                    <a:pos x="T2" y="T3"/>
                  </a:cxn>
                  <a:cxn ang="0">
                    <a:pos x="T4" y="T5"/>
                  </a:cxn>
                  <a:cxn ang="0">
                    <a:pos x="T6" y="T7"/>
                  </a:cxn>
                  <a:cxn ang="0">
                    <a:pos x="T8" y="T9"/>
                  </a:cxn>
                  <a:cxn ang="0">
                    <a:pos x="T10" y="T11"/>
                  </a:cxn>
                </a:cxnLst>
                <a:rect l="0" t="0" r="r" b="b"/>
                <a:pathLst>
                  <a:path w="15" h="4">
                    <a:moveTo>
                      <a:pt x="0" y="2"/>
                    </a:moveTo>
                    <a:lnTo>
                      <a:pt x="0" y="1"/>
                    </a:lnTo>
                    <a:lnTo>
                      <a:pt x="0" y="0"/>
                    </a:lnTo>
                    <a:lnTo>
                      <a:pt x="15" y="4"/>
                    </a:lnTo>
                    <a:lnTo>
                      <a:pt x="15"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2" name="Freeform 752">
                <a:extLst>
                  <a:ext uri="{FF2B5EF4-FFF2-40B4-BE49-F238E27FC236}">
                    <a16:creationId xmlns:a16="http://schemas.microsoft.com/office/drawing/2014/main" id="{B69D5283-461D-4A43-851E-F43F58C29413}"/>
                  </a:ext>
                </a:extLst>
              </p:cNvPr>
              <p:cNvSpPr>
                <a:spLocks/>
              </p:cNvSpPr>
              <p:nvPr/>
            </p:nvSpPr>
            <p:spPr bwMode="auto">
              <a:xfrm>
                <a:off x="2776" y="2061"/>
                <a:ext cx="86" cy="44"/>
              </a:xfrm>
              <a:custGeom>
                <a:avLst/>
                <a:gdLst>
                  <a:gd name="T0" fmla="*/ 1 w 86"/>
                  <a:gd name="T1" fmla="*/ 0 h 44"/>
                  <a:gd name="T2" fmla="*/ 27 w 86"/>
                  <a:gd name="T3" fmla="*/ 1 h 44"/>
                  <a:gd name="T4" fmla="*/ 50 w 86"/>
                  <a:gd name="T5" fmla="*/ 8 h 44"/>
                  <a:gd name="T6" fmla="*/ 69 w 86"/>
                  <a:gd name="T7" fmla="*/ 18 h 44"/>
                  <a:gd name="T8" fmla="*/ 86 w 86"/>
                  <a:gd name="T9" fmla="*/ 31 h 44"/>
                  <a:gd name="T10" fmla="*/ 75 w 86"/>
                  <a:gd name="T11" fmla="*/ 44 h 44"/>
                  <a:gd name="T12" fmla="*/ 60 w 86"/>
                  <a:gd name="T13" fmla="*/ 31 h 44"/>
                  <a:gd name="T14" fmla="*/ 43 w 86"/>
                  <a:gd name="T15" fmla="*/ 23 h 44"/>
                  <a:gd name="T16" fmla="*/ 24 w 86"/>
                  <a:gd name="T17" fmla="*/ 18 h 44"/>
                  <a:gd name="T18" fmla="*/ 0 w 86"/>
                  <a:gd name="T19" fmla="*/ 16 h 44"/>
                  <a:gd name="T20" fmla="*/ 1 w 86"/>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44">
                    <a:moveTo>
                      <a:pt x="1" y="0"/>
                    </a:moveTo>
                    <a:lnTo>
                      <a:pt x="27" y="1"/>
                    </a:lnTo>
                    <a:lnTo>
                      <a:pt x="50" y="8"/>
                    </a:lnTo>
                    <a:lnTo>
                      <a:pt x="69" y="18"/>
                    </a:lnTo>
                    <a:lnTo>
                      <a:pt x="86" y="31"/>
                    </a:lnTo>
                    <a:lnTo>
                      <a:pt x="75" y="44"/>
                    </a:lnTo>
                    <a:lnTo>
                      <a:pt x="60" y="31"/>
                    </a:lnTo>
                    <a:lnTo>
                      <a:pt x="43" y="23"/>
                    </a:lnTo>
                    <a:lnTo>
                      <a:pt x="24" y="18"/>
                    </a:lnTo>
                    <a:lnTo>
                      <a:pt x="0"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3" name="Freeform 753">
                <a:extLst>
                  <a:ext uri="{FF2B5EF4-FFF2-40B4-BE49-F238E27FC236}">
                    <a16:creationId xmlns:a16="http://schemas.microsoft.com/office/drawing/2014/main" id="{FACBF569-D610-4709-ABF9-D5A1DD94E5AD}"/>
                  </a:ext>
                </a:extLst>
              </p:cNvPr>
              <p:cNvSpPr>
                <a:spLocks/>
              </p:cNvSpPr>
              <p:nvPr/>
            </p:nvSpPr>
            <p:spPr bwMode="auto">
              <a:xfrm>
                <a:off x="2776" y="2061"/>
                <a:ext cx="1" cy="16"/>
              </a:xfrm>
              <a:custGeom>
                <a:avLst/>
                <a:gdLst>
                  <a:gd name="T0" fmla="*/ 1 w 1"/>
                  <a:gd name="T1" fmla="*/ 0 h 16"/>
                  <a:gd name="T2" fmla="*/ 0 w 1"/>
                  <a:gd name="T3" fmla="*/ 16 h 16"/>
                  <a:gd name="T4" fmla="*/ 1 w 1"/>
                  <a:gd name="T5" fmla="*/ 16 h 16"/>
                  <a:gd name="T6" fmla="*/ 1 w 1"/>
                  <a:gd name="T7" fmla="*/ 0 h 16"/>
                </a:gdLst>
                <a:ahLst/>
                <a:cxnLst>
                  <a:cxn ang="0">
                    <a:pos x="T0" y="T1"/>
                  </a:cxn>
                  <a:cxn ang="0">
                    <a:pos x="T2" y="T3"/>
                  </a:cxn>
                  <a:cxn ang="0">
                    <a:pos x="T4" y="T5"/>
                  </a:cxn>
                  <a:cxn ang="0">
                    <a:pos x="T6" y="T7"/>
                  </a:cxn>
                </a:cxnLst>
                <a:rect l="0" t="0" r="r" b="b"/>
                <a:pathLst>
                  <a:path w="1" h="16">
                    <a:moveTo>
                      <a:pt x="1" y="0"/>
                    </a:moveTo>
                    <a:lnTo>
                      <a:pt x="0" y="16"/>
                    </a:lnTo>
                    <a:lnTo>
                      <a:pt x="1"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4" name="Freeform 754">
                <a:extLst>
                  <a:ext uri="{FF2B5EF4-FFF2-40B4-BE49-F238E27FC236}">
                    <a16:creationId xmlns:a16="http://schemas.microsoft.com/office/drawing/2014/main" id="{8CCB25C8-0A23-4EDE-9D44-B8752AC66676}"/>
                  </a:ext>
                </a:extLst>
              </p:cNvPr>
              <p:cNvSpPr>
                <a:spLocks/>
              </p:cNvSpPr>
              <p:nvPr/>
            </p:nvSpPr>
            <p:spPr bwMode="auto">
              <a:xfrm>
                <a:off x="2850" y="2092"/>
                <a:ext cx="71" cy="157"/>
              </a:xfrm>
              <a:custGeom>
                <a:avLst/>
                <a:gdLst>
                  <a:gd name="T0" fmla="*/ 12 w 71"/>
                  <a:gd name="T1" fmla="*/ 0 h 157"/>
                  <a:gd name="T2" fmla="*/ 24 w 71"/>
                  <a:gd name="T3" fmla="*/ 14 h 157"/>
                  <a:gd name="T4" fmla="*/ 37 w 71"/>
                  <a:gd name="T5" fmla="*/ 31 h 157"/>
                  <a:gd name="T6" fmla="*/ 54 w 71"/>
                  <a:gd name="T7" fmla="*/ 68 h 157"/>
                  <a:gd name="T8" fmla="*/ 61 w 71"/>
                  <a:gd name="T9" fmla="*/ 88 h 157"/>
                  <a:gd name="T10" fmla="*/ 67 w 71"/>
                  <a:gd name="T11" fmla="*/ 110 h 157"/>
                  <a:gd name="T12" fmla="*/ 70 w 71"/>
                  <a:gd name="T13" fmla="*/ 134 h 157"/>
                  <a:gd name="T14" fmla="*/ 71 w 71"/>
                  <a:gd name="T15" fmla="*/ 156 h 157"/>
                  <a:gd name="T16" fmla="*/ 54 w 71"/>
                  <a:gd name="T17" fmla="*/ 157 h 157"/>
                  <a:gd name="T18" fmla="*/ 53 w 71"/>
                  <a:gd name="T19" fmla="*/ 135 h 157"/>
                  <a:gd name="T20" fmla="*/ 50 w 71"/>
                  <a:gd name="T21" fmla="*/ 113 h 157"/>
                  <a:gd name="T22" fmla="*/ 45 w 71"/>
                  <a:gd name="T23" fmla="*/ 91 h 157"/>
                  <a:gd name="T24" fmla="*/ 39 w 71"/>
                  <a:gd name="T25" fmla="*/ 75 h 157"/>
                  <a:gd name="T26" fmla="*/ 23 w 71"/>
                  <a:gd name="T27" fmla="*/ 40 h 157"/>
                  <a:gd name="T28" fmla="*/ 12 w 71"/>
                  <a:gd name="T29" fmla="*/ 25 h 157"/>
                  <a:gd name="T30" fmla="*/ 0 w 71"/>
                  <a:gd name="T31" fmla="*/ 11 h 157"/>
                  <a:gd name="T32" fmla="*/ 12 w 71"/>
                  <a:gd name="T3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157">
                    <a:moveTo>
                      <a:pt x="12" y="0"/>
                    </a:moveTo>
                    <a:lnTo>
                      <a:pt x="24" y="14"/>
                    </a:lnTo>
                    <a:lnTo>
                      <a:pt x="37" y="31"/>
                    </a:lnTo>
                    <a:lnTo>
                      <a:pt x="54" y="68"/>
                    </a:lnTo>
                    <a:lnTo>
                      <a:pt x="61" y="88"/>
                    </a:lnTo>
                    <a:lnTo>
                      <a:pt x="67" y="110"/>
                    </a:lnTo>
                    <a:lnTo>
                      <a:pt x="70" y="134"/>
                    </a:lnTo>
                    <a:lnTo>
                      <a:pt x="71" y="156"/>
                    </a:lnTo>
                    <a:lnTo>
                      <a:pt x="54" y="157"/>
                    </a:lnTo>
                    <a:lnTo>
                      <a:pt x="53" y="135"/>
                    </a:lnTo>
                    <a:lnTo>
                      <a:pt x="50" y="113"/>
                    </a:lnTo>
                    <a:lnTo>
                      <a:pt x="45" y="91"/>
                    </a:lnTo>
                    <a:lnTo>
                      <a:pt x="39" y="75"/>
                    </a:lnTo>
                    <a:lnTo>
                      <a:pt x="23" y="40"/>
                    </a:lnTo>
                    <a:lnTo>
                      <a:pt x="12"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5" name="Freeform 755">
                <a:extLst>
                  <a:ext uri="{FF2B5EF4-FFF2-40B4-BE49-F238E27FC236}">
                    <a16:creationId xmlns:a16="http://schemas.microsoft.com/office/drawing/2014/main" id="{1AA59B27-6070-4543-9090-0B1FBDEB193F}"/>
                  </a:ext>
                </a:extLst>
              </p:cNvPr>
              <p:cNvSpPr>
                <a:spLocks/>
              </p:cNvSpPr>
              <p:nvPr/>
            </p:nvSpPr>
            <p:spPr bwMode="auto">
              <a:xfrm>
                <a:off x="2850" y="2092"/>
                <a:ext cx="12" cy="13"/>
              </a:xfrm>
              <a:custGeom>
                <a:avLst/>
                <a:gdLst>
                  <a:gd name="T0" fmla="*/ 12 w 12"/>
                  <a:gd name="T1" fmla="*/ 0 h 13"/>
                  <a:gd name="T2" fmla="*/ 0 w 12"/>
                  <a:gd name="T3" fmla="*/ 11 h 13"/>
                  <a:gd name="T4" fmla="*/ 1 w 12"/>
                  <a:gd name="T5" fmla="*/ 13 h 13"/>
                  <a:gd name="T6" fmla="*/ 12 w 12"/>
                  <a:gd name="T7" fmla="*/ 0 h 13"/>
                </a:gdLst>
                <a:ahLst/>
                <a:cxnLst>
                  <a:cxn ang="0">
                    <a:pos x="T0" y="T1"/>
                  </a:cxn>
                  <a:cxn ang="0">
                    <a:pos x="T2" y="T3"/>
                  </a:cxn>
                  <a:cxn ang="0">
                    <a:pos x="T4" y="T5"/>
                  </a:cxn>
                  <a:cxn ang="0">
                    <a:pos x="T6" y="T7"/>
                  </a:cxn>
                </a:cxnLst>
                <a:rect l="0" t="0" r="r" b="b"/>
                <a:pathLst>
                  <a:path w="12" h="13">
                    <a:moveTo>
                      <a:pt x="12" y="0"/>
                    </a:moveTo>
                    <a:lnTo>
                      <a:pt x="0" y="11"/>
                    </a:lnTo>
                    <a:lnTo>
                      <a:pt x="1" y="13"/>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6" name="Freeform 756">
                <a:extLst>
                  <a:ext uri="{FF2B5EF4-FFF2-40B4-BE49-F238E27FC236}">
                    <a16:creationId xmlns:a16="http://schemas.microsoft.com/office/drawing/2014/main" id="{EF4DB039-4496-4F8F-8554-0BD316727BE7}"/>
                  </a:ext>
                </a:extLst>
              </p:cNvPr>
              <p:cNvSpPr>
                <a:spLocks/>
              </p:cNvSpPr>
              <p:nvPr/>
            </p:nvSpPr>
            <p:spPr bwMode="auto">
              <a:xfrm>
                <a:off x="2861" y="2248"/>
                <a:ext cx="60" cy="146"/>
              </a:xfrm>
              <a:custGeom>
                <a:avLst/>
                <a:gdLst>
                  <a:gd name="T0" fmla="*/ 60 w 60"/>
                  <a:gd name="T1" fmla="*/ 0 h 146"/>
                  <a:gd name="T2" fmla="*/ 57 w 60"/>
                  <a:gd name="T3" fmla="*/ 41 h 146"/>
                  <a:gd name="T4" fmla="*/ 53 w 60"/>
                  <a:gd name="T5" fmla="*/ 62 h 146"/>
                  <a:gd name="T6" fmla="*/ 46 w 60"/>
                  <a:gd name="T7" fmla="*/ 82 h 146"/>
                  <a:gd name="T8" fmla="*/ 33 w 60"/>
                  <a:gd name="T9" fmla="*/ 117 h 146"/>
                  <a:gd name="T10" fmla="*/ 13 w 60"/>
                  <a:gd name="T11" fmla="*/ 146 h 146"/>
                  <a:gd name="T12" fmla="*/ 0 w 60"/>
                  <a:gd name="T13" fmla="*/ 136 h 146"/>
                  <a:gd name="T14" fmla="*/ 17 w 60"/>
                  <a:gd name="T15" fmla="*/ 110 h 146"/>
                  <a:gd name="T16" fmla="*/ 31 w 60"/>
                  <a:gd name="T17" fmla="*/ 76 h 146"/>
                  <a:gd name="T18" fmla="*/ 37 w 60"/>
                  <a:gd name="T19" fmla="*/ 59 h 146"/>
                  <a:gd name="T20" fmla="*/ 41 w 60"/>
                  <a:gd name="T21" fmla="*/ 40 h 146"/>
                  <a:gd name="T22" fmla="*/ 43 w 60"/>
                  <a:gd name="T23" fmla="*/ 0 h 146"/>
                  <a:gd name="T24" fmla="*/ 60 w 60"/>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146">
                    <a:moveTo>
                      <a:pt x="60" y="0"/>
                    </a:moveTo>
                    <a:lnTo>
                      <a:pt x="57" y="41"/>
                    </a:lnTo>
                    <a:lnTo>
                      <a:pt x="53" y="62"/>
                    </a:lnTo>
                    <a:lnTo>
                      <a:pt x="46" y="82"/>
                    </a:lnTo>
                    <a:lnTo>
                      <a:pt x="33" y="117"/>
                    </a:lnTo>
                    <a:lnTo>
                      <a:pt x="13" y="146"/>
                    </a:lnTo>
                    <a:lnTo>
                      <a:pt x="0" y="136"/>
                    </a:lnTo>
                    <a:lnTo>
                      <a:pt x="17" y="110"/>
                    </a:lnTo>
                    <a:lnTo>
                      <a:pt x="31" y="76"/>
                    </a:lnTo>
                    <a:lnTo>
                      <a:pt x="37" y="59"/>
                    </a:lnTo>
                    <a:lnTo>
                      <a:pt x="41" y="40"/>
                    </a:lnTo>
                    <a:lnTo>
                      <a:pt x="43" y="0"/>
                    </a:lnTo>
                    <a:lnTo>
                      <a:pt x="6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7" name="Freeform 757">
                <a:extLst>
                  <a:ext uri="{FF2B5EF4-FFF2-40B4-BE49-F238E27FC236}">
                    <a16:creationId xmlns:a16="http://schemas.microsoft.com/office/drawing/2014/main" id="{401228FB-52F6-4A08-BB1B-BADDBDE3026E}"/>
                  </a:ext>
                </a:extLst>
              </p:cNvPr>
              <p:cNvSpPr>
                <a:spLocks/>
              </p:cNvSpPr>
              <p:nvPr/>
            </p:nvSpPr>
            <p:spPr bwMode="auto">
              <a:xfrm>
                <a:off x="2904" y="2248"/>
                <a:ext cx="17" cy="1"/>
              </a:xfrm>
              <a:custGeom>
                <a:avLst/>
                <a:gdLst>
                  <a:gd name="T0" fmla="*/ 17 w 17"/>
                  <a:gd name="T1" fmla="*/ 0 h 1"/>
                  <a:gd name="T2" fmla="*/ 0 w 17"/>
                  <a:gd name="T3" fmla="*/ 0 h 1"/>
                  <a:gd name="T4" fmla="*/ 0 w 17"/>
                  <a:gd name="T5" fmla="*/ 1 h 1"/>
                  <a:gd name="T6" fmla="*/ 17 w 17"/>
                  <a:gd name="T7" fmla="*/ 0 h 1"/>
                </a:gdLst>
                <a:ahLst/>
                <a:cxnLst>
                  <a:cxn ang="0">
                    <a:pos x="T0" y="T1"/>
                  </a:cxn>
                  <a:cxn ang="0">
                    <a:pos x="T2" y="T3"/>
                  </a:cxn>
                  <a:cxn ang="0">
                    <a:pos x="T4" y="T5"/>
                  </a:cxn>
                  <a:cxn ang="0">
                    <a:pos x="T6" y="T7"/>
                  </a:cxn>
                </a:cxnLst>
                <a:rect l="0" t="0" r="r" b="b"/>
                <a:pathLst>
                  <a:path w="17" h="1">
                    <a:moveTo>
                      <a:pt x="17" y="0"/>
                    </a:moveTo>
                    <a:lnTo>
                      <a:pt x="0" y="0"/>
                    </a:lnTo>
                    <a:lnTo>
                      <a:pt x="0" y="1"/>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8" name="Freeform 758">
                <a:extLst>
                  <a:ext uri="{FF2B5EF4-FFF2-40B4-BE49-F238E27FC236}">
                    <a16:creationId xmlns:a16="http://schemas.microsoft.com/office/drawing/2014/main" id="{75B521D3-0CFA-47F9-BE13-95CBF51CDCD5}"/>
                  </a:ext>
                </a:extLst>
              </p:cNvPr>
              <p:cNvSpPr>
                <a:spLocks/>
              </p:cNvSpPr>
              <p:nvPr/>
            </p:nvSpPr>
            <p:spPr bwMode="auto">
              <a:xfrm>
                <a:off x="2776" y="2383"/>
                <a:ext cx="97" cy="58"/>
              </a:xfrm>
              <a:custGeom>
                <a:avLst/>
                <a:gdLst>
                  <a:gd name="T0" fmla="*/ 97 w 97"/>
                  <a:gd name="T1" fmla="*/ 11 h 58"/>
                  <a:gd name="T2" fmla="*/ 82 w 97"/>
                  <a:gd name="T3" fmla="*/ 30 h 58"/>
                  <a:gd name="T4" fmla="*/ 59 w 97"/>
                  <a:gd name="T5" fmla="*/ 44 h 58"/>
                  <a:gd name="T6" fmla="*/ 31 w 97"/>
                  <a:gd name="T7" fmla="*/ 53 h 58"/>
                  <a:gd name="T8" fmla="*/ 16 w 97"/>
                  <a:gd name="T9" fmla="*/ 56 h 58"/>
                  <a:gd name="T10" fmla="*/ 2 w 97"/>
                  <a:gd name="T11" fmla="*/ 58 h 58"/>
                  <a:gd name="T12" fmla="*/ 0 w 97"/>
                  <a:gd name="T13" fmla="*/ 42 h 58"/>
                  <a:gd name="T14" fmla="*/ 13 w 97"/>
                  <a:gd name="T15" fmla="*/ 41 h 58"/>
                  <a:gd name="T16" fmla="*/ 26 w 97"/>
                  <a:gd name="T17" fmla="*/ 38 h 58"/>
                  <a:gd name="T18" fmla="*/ 50 w 97"/>
                  <a:gd name="T19" fmla="*/ 30 h 58"/>
                  <a:gd name="T20" fmla="*/ 71 w 97"/>
                  <a:gd name="T21" fmla="*/ 18 h 58"/>
                  <a:gd name="T22" fmla="*/ 85 w 97"/>
                  <a:gd name="T23" fmla="*/ 0 h 58"/>
                  <a:gd name="T24" fmla="*/ 97 w 97"/>
                  <a:gd name="T25"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7" h="58">
                    <a:moveTo>
                      <a:pt x="97" y="11"/>
                    </a:moveTo>
                    <a:lnTo>
                      <a:pt x="82" y="30"/>
                    </a:lnTo>
                    <a:lnTo>
                      <a:pt x="59" y="44"/>
                    </a:lnTo>
                    <a:lnTo>
                      <a:pt x="31" y="53"/>
                    </a:lnTo>
                    <a:lnTo>
                      <a:pt x="16" y="56"/>
                    </a:lnTo>
                    <a:lnTo>
                      <a:pt x="2" y="58"/>
                    </a:lnTo>
                    <a:lnTo>
                      <a:pt x="0" y="42"/>
                    </a:lnTo>
                    <a:lnTo>
                      <a:pt x="13" y="41"/>
                    </a:lnTo>
                    <a:lnTo>
                      <a:pt x="26" y="38"/>
                    </a:lnTo>
                    <a:lnTo>
                      <a:pt x="50" y="30"/>
                    </a:lnTo>
                    <a:lnTo>
                      <a:pt x="71" y="18"/>
                    </a:lnTo>
                    <a:lnTo>
                      <a:pt x="85" y="0"/>
                    </a:lnTo>
                    <a:lnTo>
                      <a:pt x="97"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39" name="Freeform 759">
                <a:extLst>
                  <a:ext uri="{FF2B5EF4-FFF2-40B4-BE49-F238E27FC236}">
                    <a16:creationId xmlns:a16="http://schemas.microsoft.com/office/drawing/2014/main" id="{09BD752E-BAE3-44D6-B3B9-F0F2313E449A}"/>
                  </a:ext>
                </a:extLst>
              </p:cNvPr>
              <p:cNvSpPr>
                <a:spLocks/>
              </p:cNvSpPr>
              <p:nvPr/>
            </p:nvSpPr>
            <p:spPr bwMode="auto">
              <a:xfrm>
                <a:off x="2861" y="2383"/>
                <a:ext cx="13" cy="11"/>
              </a:xfrm>
              <a:custGeom>
                <a:avLst/>
                <a:gdLst>
                  <a:gd name="T0" fmla="*/ 13 w 13"/>
                  <a:gd name="T1" fmla="*/ 11 h 11"/>
                  <a:gd name="T2" fmla="*/ 12 w 13"/>
                  <a:gd name="T3" fmla="*/ 11 h 11"/>
                  <a:gd name="T4" fmla="*/ 0 w 13"/>
                  <a:gd name="T5" fmla="*/ 0 h 11"/>
                  <a:gd name="T6" fmla="*/ 0 w 13"/>
                  <a:gd name="T7" fmla="*/ 1 h 11"/>
                  <a:gd name="T8" fmla="*/ 13 w 13"/>
                  <a:gd name="T9" fmla="*/ 11 h 11"/>
                </a:gdLst>
                <a:ahLst/>
                <a:cxnLst>
                  <a:cxn ang="0">
                    <a:pos x="T0" y="T1"/>
                  </a:cxn>
                  <a:cxn ang="0">
                    <a:pos x="T2" y="T3"/>
                  </a:cxn>
                  <a:cxn ang="0">
                    <a:pos x="T4" y="T5"/>
                  </a:cxn>
                  <a:cxn ang="0">
                    <a:pos x="T6" y="T7"/>
                  </a:cxn>
                  <a:cxn ang="0">
                    <a:pos x="T8" y="T9"/>
                  </a:cxn>
                </a:cxnLst>
                <a:rect l="0" t="0" r="r" b="b"/>
                <a:pathLst>
                  <a:path w="13" h="11">
                    <a:moveTo>
                      <a:pt x="13" y="11"/>
                    </a:moveTo>
                    <a:lnTo>
                      <a:pt x="12" y="11"/>
                    </a:lnTo>
                    <a:lnTo>
                      <a:pt x="0" y="0"/>
                    </a:lnTo>
                    <a:lnTo>
                      <a:pt x="0" y="1"/>
                    </a:lnTo>
                    <a:lnTo>
                      <a:pt x="13"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0" name="Freeform 760">
                <a:extLst>
                  <a:ext uri="{FF2B5EF4-FFF2-40B4-BE49-F238E27FC236}">
                    <a16:creationId xmlns:a16="http://schemas.microsoft.com/office/drawing/2014/main" id="{53E95D98-1898-4449-8084-469FC7D9FB03}"/>
                  </a:ext>
                </a:extLst>
              </p:cNvPr>
              <p:cNvSpPr>
                <a:spLocks/>
              </p:cNvSpPr>
              <p:nvPr/>
            </p:nvSpPr>
            <p:spPr bwMode="auto">
              <a:xfrm>
                <a:off x="2671" y="2354"/>
                <a:ext cx="106" cy="87"/>
              </a:xfrm>
              <a:custGeom>
                <a:avLst/>
                <a:gdLst>
                  <a:gd name="T0" fmla="*/ 106 w 106"/>
                  <a:gd name="T1" fmla="*/ 87 h 87"/>
                  <a:gd name="T2" fmla="*/ 85 w 106"/>
                  <a:gd name="T3" fmla="*/ 85 h 87"/>
                  <a:gd name="T4" fmla="*/ 66 w 106"/>
                  <a:gd name="T5" fmla="*/ 80 h 87"/>
                  <a:gd name="T6" fmla="*/ 47 w 106"/>
                  <a:gd name="T7" fmla="*/ 71 h 87"/>
                  <a:gd name="T8" fmla="*/ 32 w 106"/>
                  <a:gd name="T9" fmla="*/ 62 h 87"/>
                  <a:gd name="T10" fmla="*/ 18 w 106"/>
                  <a:gd name="T11" fmla="*/ 49 h 87"/>
                  <a:gd name="T12" fmla="*/ 10 w 106"/>
                  <a:gd name="T13" fmla="*/ 36 h 87"/>
                  <a:gd name="T14" fmla="*/ 3 w 106"/>
                  <a:gd name="T15" fmla="*/ 19 h 87"/>
                  <a:gd name="T16" fmla="*/ 0 w 106"/>
                  <a:gd name="T17" fmla="*/ 3 h 87"/>
                  <a:gd name="T18" fmla="*/ 15 w 106"/>
                  <a:gd name="T19" fmla="*/ 0 h 87"/>
                  <a:gd name="T20" fmla="*/ 18 w 106"/>
                  <a:gd name="T21" fmla="*/ 15 h 87"/>
                  <a:gd name="T22" fmla="*/ 24 w 106"/>
                  <a:gd name="T23" fmla="*/ 27 h 87"/>
                  <a:gd name="T24" fmla="*/ 30 w 106"/>
                  <a:gd name="T25" fmla="*/ 38 h 87"/>
                  <a:gd name="T26" fmla="*/ 43 w 106"/>
                  <a:gd name="T27" fmla="*/ 49 h 87"/>
                  <a:gd name="T28" fmla="*/ 55 w 106"/>
                  <a:gd name="T29" fmla="*/ 58 h 87"/>
                  <a:gd name="T30" fmla="*/ 72 w 106"/>
                  <a:gd name="T31" fmla="*/ 64 h 87"/>
                  <a:gd name="T32" fmla="*/ 88 w 106"/>
                  <a:gd name="T33" fmla="*/ 70 h 87"/>
                  <a:gd name="T34" fmla="*/ 106 w 106"/>
                  <a:gd name="T35" fmla="*/ 71 h 87"/>
                  <a:gd name="T36" fmla="*/ 106 w 106"/>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6" h="87">
                    <a:moveTo>
                      <a:pt x="106" y="87"/>
                    </a:moveTo>
                    <a:lnTo>
                      <a:pt x="85" y="85"/>
                    </a:lnTo>
                    <a:lnTo>
                      <a:pt x="66" y="80"/>
                    </a:lnTo>
                    <a:lnTo>
                      <a:pt x="47" y="71"/>
                    </a:lnTo>
                    <a:lnTo>
                      <a:pt x="32" y="62"/>
                    </a:lnTo>
                    <a:lnTo>
                      <a:pt x="18" y="49"/>
                    </a:lnTo>
                    <a:lnTo>
                      <a:pt x="10" y="36"/>
                    </a:lnTo>
                    <a:lnTo>
                      <a:pt x="3" y="19"/>
                    </a:lnTo>
                    <a:lnTo>
                      <a:pt x="0" y="3"/>
                    </a:lnTo>
                    <a:lnTo>
                      <a:pt x="15" y="0"/>
                    </a:lnTo>
                    <a:lnTo>
                      <a:pt x="18" y="15"/>
                    </a:lnTo>
                    <a:lnTo>
                      <a:pt x="24" y="27"/>
                    </a:lnTo>
                    <a:lnTo>
                      <a:pt x="30" y="38"/>
                    </a:lnTo>
                    <a:lnTo>
                      <a:pt x="43" y="49"/>
                    </a:lnTo>
                    <a:lnTo>
                      <a:pt x="55" y="58"/>
                    </a:lnTo>
                    <a:lnTo>
                      <a:pt x="72" y="64"/>
                    </a:lnTo>
                    <a:lnTo>
                      <a:pt x="88" y="70"/>
                    </a:lnTo>
                    <a:lnTo>
                      <a:pt x="106" y="71"/>
                    </a:lnTo>
                    <a:lnTo>
                      <a:pt x="106"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1" name="Freeform 761">
                <a:extLst>
                  <a:ext uri="{FF2B5EF4-FFF2-40B4-BE49-F238E27FC236}">
                    <a16:creationId xmlns:a16="http://schemas.microsoft.com/office/drawing/2014/main" id="{B2EC169D-2B63-4C79-B2F4-B5819B7F2D3C}"/>
                  </a:ext>
                </a:extLst>
              </p:cNvPr>
              <p:cNvSpPr>
                <a:spLocks/>
              </p:cNvSpPr>
              <p:nvPr/>
            </p:nvSpPr>
            <p:spPr bwMode="auto">
              <a:xfrm>
                <a:off x="2776" y="2425"/>
                <a:ext cx="2" cy="16"/>
              </a:xfrm>
              <a:custGeom>
                <a:avLst/>
                <a:gdLst>
                  <a:gd name="T0" fmla="*/ 2 w 2"/>
                  <a:gd name="T1" fmla="*/ 16 h 16"/>
                  <a:gd name="T2" fmla="*/ 1 w 2"/>
                  <a:gd name="T3" fmla="*/ 16 h 16"/>
                  <a:gd name="T4" fmla="*/ 1 w 2"/>
                  <a:gd name="T5" fmla="*/ 0 h 16"/>
                  <a:gd name="T6" fmla="*/ 0 w 2"/>
                  <a:gd name="T7" fmla="*/ 0 h 16"/>
                  <a:gd name="T8" fmla="*/ 2 w 2"/>
                  <a:gd name="T9" fmla="*/ 16 h 16"/>
                </a:gdLst>
                <a:ahLst/>
                <a:cxnLst>
                  <a:cxn ang="0">
                    <a:pos x="T0" y="T1"/>
                  </a:cxn>
                  <a:cxn ang="0">
                    <a:pos x="T2" y="T3"/>
                  </a:cxn>
                  <a:cxn ang="0">
                    <a:pos x="T4" y="T5"/>
                  </a:cxn>
                  <a:cxn ang="0">
                    <a:pos x="T6" y="T7"/>
                  </a:cxn>
                  <a:cxn ang="0">
                    <a:pos x="T8" y="T9"/>
                  </a:cxn>
                </a:cxnLst>
                <a:rect l="0" t="0" r="r" b="b"/>
                <a:pathLst>
                  <a:path w="2" h="16">
                    <a:moveTo>
                      <a:pt x="2" y="16"/>
                    </a:moveTo>
                    <a:lnTo>
                      <a:pt x="1" y="16"/>
                    </a:lnTo>
                    <a:lnTo>
                      <a:pt x="1" y="0"/>
                    </a:lnTo>
                    <a:lnTo>
                      <a:pt x="0" y="0"/>
                    </a:lnTo>
                    <a:lnTo>
                      <a:pt x="2"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2" name="Freeform 762">
                <a:extLst>
                  <a:ext uri="{FF2B5EF4-FFF2-40B4-BE49-F238E27FC236}">
                    <a16:creationId xmlns:a16="http://schemas.microsoft.com/office/drawing/2014/main" id="{078DC05E-963C-4D6F-BAEE-D589E75C16FF}"/>
                  </a:ext>
                </a:extLst>
              </p:cNvPr>
              <p:cNvSpPr>
                <a:spLocks/>
              </p:cNvSpPr>
              <p:nvPr/>
            </p:nvSpPr>
            <p:spPr bwMode="auto">
              <a:xfrm>
                <a:off x="2671" y="2270"/>
                <a:ext cx="106" cy="88"/>
              </a:xfrm>
              <a:custGeom>
                <a:avLst/>
                <a:gdLst>
                  <a:gd name="T0" fmla="*/ 0 w 106"/>
                  <a:gd name="T1" fmla="*/ 84 h 88"/>
                  <a:gd name="T2" fmla="*/ 3 w 106"/>
                  <a:gd name="T3" fmla="*/ 67 h 88"/>
                  <a:gd name="T4" fmla="*/ 10 w 106"/>
                  <a:gd name="T5" fmla="*/ 51 h 88"/>
                  <a:gd name="T6" fmla="*/ 14 w 106"/>
                  <a:gd name="T7" fmla="*/ 43 h 88"/>
                  <a:gd name="T8" fmla="*/ 18 w 106"/>
                  <a:gd name="T9" fmla="*/ 37 h 88"/>
                  <a:gd name="T10" fmla="*/ 25 w 106"/>
                  <a:gd name="T11" fmla="*/ 30 h 88"/>
                  <a:gd name="T12" fmla="*/ 32 w 106"/>
                  <a:gd name="T13" fmla="*/ 23 h 88"/>
                  <a:gd name="T14" fmla="*/ 47 w 106"/>
                  <a:gd name="T15" fmla="*/ 15 h 88"/>
                  <a:gd name="T16" fmla="*/ 66 w 106"/>
                  <a:gd name="T17" fmla="*/ 8 h 88"/>
                  <a:gd name="T18" fmla="*/ 87 w 106"/>
                  <a:gd name="T19" fmla="*/ 1 h 88"/>
                  <a:gd name="T20" fmla="*/ 106 w 106"/>
                  <a:gd name="T21" fmla="*/ 0 h 88"/>
                  <a:gd name="T22" fmla="*/ 106 w 106"/>
                  <a:gd name="T23" fmla="*/ 16 h 88"/>
                  <a:gd name="T24" fmla="*/ 88 w 106"/>
                  <a:gd name="T25" fmla="*/ 18 h 88"/>
                  <a:gd name="T26" fmla="*/ 72 w 106"/>
                  <a:gd name="T27" fmla="*/ 23 h 88"/>
                  <a:gd name="T28" fmla="*/ 54 w 106"/>
                  <a:gd name="T29" fmla="*/ 30 h 88"/>
                  <a:gd name="T30" fmla="*/ 41 w 106"/>
                  <a:gd name="T31" fmla="*/ 37 h 88"/>
                  <a:gd name="T32" fmla="*/ 36 w 106"/>
                  <a:gd name="T33" fmla="*/ 43 h 88"/>
                  <a:gd name="T34" fmla="*/ 30 w 106"/>
                  <a:gd name="T35" fmla="*/ 48 h 88"/>
                  <a:gd name="T36" fmla="*/ 26 w 106"/>
                  <a:gd name="T37" fmla="*/ 54 h 88"/>
                  <a:gd name="T38" fmla="*/ 24 w 106"/>
                  <a:gd name="T39" fmla="*/ 59 h 88"/>
                  <a:gd name="T40" fmla="*/ 18 w 106"/>
                  <a:gd name="T41" fmla="*/ 73 h 88"/>
                  <a:gd name="T42" fmla="*/ 15 w 106"/>
                  <a:gd name="T43" fmla="*/ 88 h 88"/>
                  <a:gd name="T44" fmla="*/ 0 w 106"/>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6" h="88">
                    <a:moveTo>
                      <a:pt x="0" y="84"/>
                    </a:moveTo>
                    <a:lnTo>
                      <a:pt x="3" y="67"/>
                    </a:lnTo>
                    <a:lnTo>
                      <a:pt x="10" y="51"/>
                    </a:lnTo>
                    <a:lnTo>
                      <a:pt x="14" y="43"/>
                    </a:lnTo>
                    <a:lnTo>
                      <a:pt x="18" y="37"/>
                    </a:lnTo>
                    <a:lnTo>
                      <a:pt x="25" y="30"/>
                    </a:lnTo>
                    <a:lnTo>
                      <a:pt x="32" y="23"/>
                    </a:lnTo>
                    <a:lnTo>
                      <a:pt x="47" y="15"/>
                    </a:lnTo>
                    <a:lnTo>
                      <a:pt x="66" y="8"/>
                    </a:lnTo>
                    <a:lnTo>
                      <a:pt x="87" y="1"/>
                    </a:lnTo>
                    <a:lnTo>
                      <a:pt x="106" y="0"/>
                    </a:lnTo>
                    <a:lnTo>
                      <a:pt x="106" y="16"/>
                    </a:lnTo>
                    <a:lnTo>
                      <a:pt x="88" y="18"/>
                    </a:lnTo>
                    <a:lnTo>
                      <a:pt x="72" y="23"/>
                    </a:lnTo>
                    <a:lnTo>
                      <a:pt x="54" y="30"/>
                    </a:lnTo>
                    <a:lnTo>
                      <a:pt x="41" y="37"/>
                    </a:lnTo>
                    <a:lnTo>
                      <a:pt x="36" y="43"/>
                    </a:lnTo>
                    <a:lnTo>
                      <a:pt x="30" y="48"/>
                    </a:lnTo>
                    <a:lnTo>
                      <a:pt x="26" y="54"/>
                    </a:lnTo>
                    <a:lnTo>
                      <a:pt x="24" y="59"/>
                    </a:lnTo>
                    <a:lnTo>
                      <a:pt x="18" y="73"/>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3" name="Freeform 763">
                <a:extLst>
                  <a:ext uri="{FF2B5EF4-FFF2-40B4-BE49-F238E27FC236}">
                    <a16:creationId xmlns:a16="http://schemas.microsoft.com/office/drawing/2014/main" id="{FCFC9D97-BABE-47D8-B856-B0EE6C4C5FBA}"/>
                  </a:ext>
                </a:extLst>
              </p:cNvPr>
              <p:cNvSpPr>
                <a:spLocks/>
              </p:cNvSpPr>
              <p:nvPr/>
            </p:nvSpPr>
            <p:spPr bwMode="auto">
              <a:xfrm>
                <a:off x="2671" y="2354"/>
                <a:ext cx="15" cy="4"/>
              </a:xfrm>
              <a:custGeom>
                <a:avLst/>
                <a:gdLst>
                  <a:gd name="T0" fmla="*/ 0 w 15"/>
                  <a:gd name="T1" fmla="*/ 3 h 4"/>
                  <a:gd name="T2" fmla="*/ 0 w 15"/>
                  <a:gd name="T3" fmla="*/ 1 h 4"/>
                  <a:gd name="T4" fmla="*/ 0 w 15"/>
                  <a:gd name="T5" fmla="*/ 0 h 4"/>
                  <a:gd name="T6" fmla="*/ 15 w 15"/>
                  <a:gd name="T7" fmla="*/ 4 h 4"/>
                  <a:gd name="T8" fmla="*/ 15 w 15"/>
                  <a:gd name="T9" fmla="*/ 0 h 4"/>
                  <a:gd name="T10" fmla="*/ 0 w 15"/>
                  <a:gd name="T11" fmla="*/ 3 h 4"/>
                </a:gdLst>
                <a:ahLst/>
                <a:cxnLst>
                  <a:cxn ang="0">
                    <a:pos x="T0" y="T1"/>
                  </a:cxn>
                  <a:cxn ang="0">
                    <a:pos x="T2" y="T3"/>
                  </a:cxn>
                  <a:cxn ang="0">
                    <a:pos x="T4" y="T5"/>
                  </a:cxn>
                  <a:cxn ang="0">
                    <a:pos x="T6" y="T7"/>
                  </a:cxn>
                  <a:cxn ang="0">
                    <a:pos x="T8" y="T9"/>
                  </a:cxn>
                  <a:cxn ang="0">
                    <a:pos x="T10" y="T11"/>
                  </a:cxn>
                </a:cxnLst>
                <a:rect l="0" t="0" r="r" b="b"/>
                <a:pathLst>
                  <a:path w="15" h="4">
                    <a:moveTo>
                      <a:pt x="0" y="3"/>
                    </a:moveTo>
                    <a:lnTo>
                      <a:pt x="0" y="1"/>
                    </a:lnTo>
                    <a:lnTo>
                      <a:pt x="0" y="0"/>
                    </a:lnTo>
                    <a:lnTo>
                      <a:pt x="15" y="4"/>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4" name="Freeform 764">
                <a:extLst>
                  <a:ext uri="{FF2B5EF4-FFF2-40B4-BE49-F238E27FC236}">
                    <a16:creationId xmlns:a16="http://schemas.microsoft.com/office/drawing/2014/main" id="{6DE3A591-8EB4-4ECE-9CAD-B063BDEDEDAE}"/>
                  </a:ext>
                </a:extLst>
              </p:cNvPr>
              <p:cNvSpPr>
                <a:spLocks/>
              </p:cNvSpPr>
              <p:nvPr/>
            </p:nvSpPr>
            <p:spPr bwMode="auto">
              <a:xfrm>
                <a:off x="2776" y="2270"/>
                <a:ext cx="93" cy="55"/>
              </a:xfrm>
              <a:custGeom>
                <a:avLst/>
                <a:gdLst>
                  <a:gd name="T0" fmla="*/ 1 w 93"/>
                  <a:gd name="T1" fmla="*/ 0 h 55"/>
                  <a:gd name="T2" fmla="*/ 30 w 93"/>
                  <a:gd name="T3" fmla="*/ 3 h 55"/>
                  <a:gd name="T4" fmla="*/ 54 w 93"/>
                  <a:gd name="T5" fmla="*/ 12 h 55"/>
                  <a:gd name="T6" fmla="*/ 78 w 93"/>
                  <a:gd name="T7" fmla="*/ 27 h 55"/>
                  <a:gd name="T8" fmla="*/ 93 w 93"/>
                  <a:gd name="T9" fmla="*/ 44 h 55"/>
                  <a:gd name="T10" fmla="*/ 80 w 93"/>
                  <a:gd name="T11" fmla="*/ 55 h 55"/>
                  <a:gd name="T12" fmla="*/ 67 w 93"/>
                  <a:gd name="T13" fmla="*/ 40 h 55"/>
                  <a:gd name="T14" fmla="*/ 48 w 93"/>
                  <a:gd name="T15" fmla="*/ 27 h 55"/>
                  <a:gd name="T16" fmla="*/ 27 w 93"/>
                  <a:gd name="T17" fmla="*/ 19 h 55"/>
                  <a:gd name="T18" fmla="*/ 0 w 93"/>
                  <a:gd name="T19" fmla="*/ 16 h 55"/>
                  <a:gd name="T20" fmla="*/ 1 w 93"/>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55">
                    <a:moveTo>
                      <a:pt x="1" y="0"/>
                    </a:moveTo>
                    <a:lnTo>
                      <a:pt x="30" y="3"/>
                    </a:lnTo>
                    <a:lnTo>
                      <a:pt x="54" y="12"/>
                    </a:lnTo>
                    <a:lnTo>
                      <a:pt x="78" y="27"/>
                    </a:lnTo>
                    <a:lnTo>
                      <a:pt x="93" y="44"/>
                    </a:lnTo>
                    <a:lnTo>
                      <a:pt x="80" y="55"/>
                    </a:lnTo>
                    <a:lnTo>
                      <a:pt x="67" y="40"/>
                    </a:lnTo>
                    <a:lnTo>
                      <a:pt x="48" y="27"/>
                    </a:lnTo>
                    <a:lnTo>
                      <a:pt x="27" y="19"/>
                    </a:lnTo>
                    <a:lnTo>
                      <a:pt x="0"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5" name="Freeform 765">
                <a:extLst>
                  <a:ext uri="{FF2B5EF4-FFF2-40B4-BE49-F238E27FC236}">
                    <a16:creationId xmlns:a16="http://schemas.microsoft.com/office/drawing/2014/main" id="{B75E53D5-0627-4132-880B-5200BD348F85}"/>
                  </a:ext>
                </a:extLst>
              </p:cNvPr>
              <p:cNvSpPr>
                <a:spLocks/>
              </p:cNvSpPr>
              <p:nvPr/>
            </p:nvSpPr>
            <p:spPr bwMode="auto">
              <a:xfrm>
                <a:off x="2776" y="2270"/>
                <a:ext cx="1" cy="16"/>
              </a:xfrm>
              <a:custGeom>
                <a:avLst/>
                <a:gdLst>
                  <a:gd name="T0" fmla="*/ 1 w 1"/>
                  <a:gd name="T1" fmla="*/ 0 h 16"/>
                  <a:gd name="T2" fmla="*/ 0 w 1"/>
                  <a:gd name="T3" fmla="*/ 16 h 16"/>
                  <a:gd name="T4" fmla="*/ 1 w 1"/>
                  <a:gd name="T5" fmla="*/ 16 h 16"/>
                  <a:gd name="T6" fmla="*/ 1 w 1"/>
                  <a:gd name="T7" fmla="*/ 0 h 16"/>
                </a:gdLst>
                <a:ahLst/>
                <a:cxnLst>
                  <a:cxn ang="0">
                    <a:pos x="T0" y="T1"/>
                  </a:cxn>
                  <a:cxn ang="0">
                    <a:pos x="T2" y="T3"/>
                  </a:cxn>
                  <a:cxn ang="0">
                    <a:pos x="T4" y="T5"/>
                  </a:cxn>
                  <a:cxn ang="0">
                    <a:pos x="T6" y="T7"/>
                  </a:cxn>
                </a:cxnLst>
                <a:rect l="0" t="0" r="r" b="b"/>
                <a:pathLst>
                  <a:path w="1" h="16">
                    <a:moveTo>
                      <a:pt x="1" y="0"/>
                    </a:moveTo>
                    <a:lnTo>
                      <a:pt x="0" y="16"/>
                    </a:lnTo>
                    <a:lnTo>
                      <a:pt x="1" y="16"/>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6" name="Freeform 766">
                <a:extLst>
                  <a:ext uri="{FF2B5EF4-FFF2-40B4-BE49-F238E27FC236}">
                    <a16:creationId xmlns:a16="http://schemas.microsoft.com/office/drawing/2014/main" id="{C841763A-F89D-4459-8754-AA9D70F496F4}"/>
                  </a:ext>
                </a:extLst>
              </p:cNvPr>
              <p:cNvSpPr>
                <a:spLocks/>
              </p:cNvSpPr>
              <p:nvPr/>
            </p:nvSpPr>
            <p:spPr bwMode="auto">
              <a:xfrm>
                <a:off x="2852" y="2310"/>
                <a:ext cx="70" cy="155"/>
              </a:xfrm>
              <a:custGeom>
                <a:avLst/>
                <a:gdLst>
                  <a:gd name="T0" fmla="*/ 13 w 70"/>
                  <a:gd name="T1" fmla="*/ 0 h 155"/>
                  <a:gd name="T2" fmla="*/ 25 w 70"/>
                  <a:gd name="T3" fmla="*/ 14 h 155"/>
                  <a:gd name="T4" fmla="*/ 37 w 70"/>
                  <a:gd name="T5" fmla="*/ 31 h 155"/>
                  <a:gd name="T6" fmla="*/ 54 w 70"/>
                  <a:gd name="T7" fmla="*/ 66 h 155"/>
                  <a:gd name="T8" fmla="*/ 66 w 70"/>
                  <a:gd name="T9" fmla="*/ 108 h 155"/>
                  <a:gd name="T10" fmla="*/ 69 w 70"/>
                  <a:gd name="T11" fmla="*/ 132 h 155"/>
                  <a:gd name="T12" fmla="*/ 70 w 70"/>
                  <a:gd name="T13" fmla="*/ 154 h 155"/>
                  <a:gd name="T14" fmla="*/ 54 w 70"/>
                  <a:gd name="T15" fmla="*/ 155 h 155"/>
                  <a:gd name="T16" fmla="*/ 52 w 70"/>
                  <a:gd name="T17" fmla="*/ 133 h 155"/>
                  <a:gd name="T18" fmla="*/ 50 w 70"/>
                  <a:gd name="T19" fmla="*/ 111 h 155"/>
                  <a:gd name="T20" fmla="*/ 39 w 70"/>
                  <a:gd name="T21" fmla="*/ 73 h 155"/>
                  <a:gd name="T22" fmla="*/ 22 w 70"/>
                  <a:gd name="T23" fmla="*/ 38 h 155"/>
                  <a:gd name="T24" fmla="*/ 13 w 70"/>
                  <a:gd name="T25" fmla="*/ 25 h 155"/>
                  <a:gd name="T26" fmla="*/ 0 w 70"/>
                  <a:gd name="T27" fmla="*/ 11 h 155"/>
                  <a:gd name="T28" fmla="*/ 13 w 70"/>
                  <a:gd name="T2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55">
                    <a:moveTo>
                      <a:pt x="13" y="0"/>
                    </a:moveTo>
                    <a:lnTo>
                      <a:pt x="25" y="14"/>
                    </a:lnTo>
                    <a:lnTo>
                      <a:pt x="37" y="31"/>
                    </a:lnTo>
                    <a:lnTo>
                      <a:pt x="54" y="66"/>
                    </a:lnTo>
                    <a:lnTo>
                      <a:pt x="66" y="108"/>
                    </a:lnTo>
                    <a:lnTo>
                      <a:pt x="69" y="132"/>
                    </a:lnTo>
                    <a:lnTo>
                      <a:pt x="70" y="154"/>
                    </a:lnTo>
                    <a:lnTo>
                      <a:pt x="54" y="155"/>
                    </a:lnTo>
                    <a:lnTo>
                      <a:pt x="52" y="133"/>
                    </a:lnTo>
                    <a:lnTo>
                      <a:pt x="50" y="111"/>
                    </a:lnTo>
                    <a:lnTo>
                      <a:pt x="39" y="73"/>
                    </a:lnTo>
                    <a:lnTo>
                      <a:pt x="22" y="38"/>
                    </a:lnTo>
                    <a:lnTo>
                      <a:pt x="13" y="25"/>
                    </a:lnTo>
                    <a:lnTo>
                      <a:pt x="0" y="11"/>
                    </a:lnTo>
                    <a:lnTo>
                      <a:pt x="13"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7" name="Freeform 767">
                <a:extLst>
                  <a:ext uri="{FF2B5EF4-FFF2-40B4-BE49-F238E27FC236}">
                    <a16:creationId xmlns:a16="http://schemas.microsoft.com/office/drawing/2014/main" id="{C3701028-E328-4DF3-9488-AC866195A807}"/>
                  </a:ext>
                </a:extLst>
              </p:cNvPr>
              <p:cNvSpPr>
                <a:spLocks/>
              </p:cNvSpPr>
              <p:nvPr/>
            </p:nvSpPr>
            <p:spPr bwMode="auto">
              <a:xfrm>
                <a:off x="2861" y="2464"/>
                <a:ext cx="61" cy="146"/>
              </a:xfrm>
              <a:custGeom>
                <a:avLst/>
                <a:gdLst>
                  <a:gd name="T0" fmla="*/ 61 w 61"/>
                  <a:gd name="T1" fmla="*/ 0 h 146"/>
                  <a:gd name="T2" fmla="*/ 59 w 61"/>
                  <a:gd name="T3" fmla="*/ 41 h 146"/>
                  <a:gd name="T4" fmla="*/ 48 w 61"/>
                  <a:gd name="T5" fmla="*/ 81 h 146"/>
                  <a:gd name="T6" fmla="*/ 33 w 61"/>
                  <a:gd name="T7" fmla="*/ 115 h 146"/>
                  <a:gd name="T8" fmla="*/ 13 w 61"/>
                  <a:gd name="T9" fmla="*/ 146 h 146"/>
                  <a:gd name="T10" fmla="*/ 0 w 61"/>
                  <a:gd name="T11" fmla="*/ 136 h 146"/>
                  <a:gd name="T12" fmla="*/ 17 w 61"/>
                  <a:gd name="T13" fmla="*/ 109 h 146"/>
                  <a:gd name="T14" fmla="*/ 33 w 61"/>
                  <a:gd name="T15" fmla="*/ 76 h 146"/>
                  <a:gd name="T16" fmla="*/ 42 w 61"/>
                  <a:gd name="T17" fmla="*/ 40 h 146"/>
                  <a:gd name="T18" fmla="*/ 45 w 61"/>
                  <a:gd name="T19" fmla="*/ 0 h 146"/>
                  <a:gd name="T20" fmla="*/ 61 w 61"/>
                  <a:gd name="T2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146">
                    <a:moveTo>
                      <a:pt x="61" y="0"/>
                    </a:moveTo>
                    <a:lnTo>
                      <a:pt x="59" y="41"/>
                    </a:lnTo>
                    <a:lnTo>
                      <a:pt x="48" y="81"/>
                    </a:lnTo>
                    <a:lnTo>
                      <a:pt x="33" y="115"/>
                    </a:lnTo>
                    <a:lnTo>
                      <a:pt x="13" y="146"/>
                    </a:lnTo>
                    <a:lnTo>
                      <a:pt x="0" y="136"/>
                    </a:lnTo>
                    <a:lnTo>
                      <a:pt x="17" y="109"/>
                    </a:lnTo>
                    <a:lnTo>
                      <a:pt x="33" y="76"/>
                    </a:lnTo>
                    <a:lnTo>
                      <a:pt x="42" y="40"/>
                    </a:lnTo>
                    <a:lnTo>
                      <a:pt x="45" y="0"/>
                    </a:lnTo>
                    <a:lnTo>
                      <a:pt x="6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8" name="Freeform 768">
                <a:extLst>
                  <a:ext uri="{FF2B5EF4-FFF2-40B4-BE49-F238E27FC236}">
                    <a16:creationId xmlns:a16="http://schemas.microsoft.com/office/drawing/2014/main" id="{AB8A0E9B-A5BD-4664-91C6-84FDEA17EA44}"/>
                  </a:ext>
                </a:extLst>
              </p:cNvPr>
              <p:cNvSpPr>
                <a:spLocks/>
              </p:cNvSpPr>
              <p:nvPr/>
            </p:nvSpPr>
            <p:spPr bwMode="auto">
              <a:xfrm>
                <a:off x="2906" y="2464"/>
                <a:ext cx="16" cy="1"/>
              </a:xfrm>
              <a:custGeom>
                <a:avLst/>
                <a:gdLst>
                  <a:gd name="T0" fmla="*/ 16 w 16"/>
                  <a:gd name="T1" fmla="*/ 0 h 1"/>
                  <a:gd name="T2" fmla="*/ 0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0" y="0"/>
                    </a:lnTo>
                    <a:lnTo>
                      <a:pt x="0" y="1"/>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49" name="Freeform 769">
                <a:extLst>
                  <a:ext uri="{FF2B5EF4-FFF2-40B4-BE49-F238E27FC236}">
                    <a16:creationId xmlns:a16="http://schemas.microsoft.com/office/drawing/2014/main" id="{3566CA94-AA8C-4978-8D55-0723B6AE4214}"/>
                  </a:ext>
                </a:extLst>
              </p:cNvPr>
              <p:cNvSpPr>
                <a:spLocks/>
              </p:cNvSpPr>
              <p:nvPr/>
            </p:nvSpPr>
            <p:spPr bwMode="auto">
              <a:xfrm>
                <a:off x="2778" y="2599"/>
                <a:ext cx="96" cy="56"/>
              </a:xfrm>
              <a:custGeom>
                <a:avLst/>
                <a:gdLst>
                  <a:gd name="T0" fmla="*/ 96 w 96"/>
                  <a:gd name="T1" fmla="*/ 11 h 56"/>
                  <a:gd name="T2" fmla="*/ 81 w 96"/>
                  <a:gd name="T3" fmla="*/ 30 h 56"/>
                  <a:gd name="T4" fmla="*/ 59 w 96"/>
                  <a:gd name="T5" fmla="*/ 42 h 56"/>
                  <a:gd name="T6" fmla="*/ 46 w 96"/>
                  <a:gd name="T7" fmla="*/ 49 h 56"/>
                  <a:gd name="T8" fmla="*/ 32 w 96"/>
                  <a:gd name="T9" fmla="*/ 52 h 56"/>
                  <a:gd name="T10" fmla="*/ 3 w 96"/>
                  <a:gd name="T11" fmla="*/ 56 h 56"/>
                  <a:gd name="T12" fmla="*/ 0 w 96"/>
                  <a:gd name="T13" fmla="*/ 41 h 56"/>
                  <a:gd name="T14" fmla="*/ 28 w 96"/>
                  <a:gd name="T15" fmla="*/ 37 h 56"/>
                  <a:gd name="T16" fmla="*/ 39 w 96"/>
                  <a:gd name="T17" fmla="*/ 34 h 56"/>
                  <a:gd name="T18" fmla="*/ 50 w 96"/>
                  <a:gd name="T19" fmla="*/ 29 h 56"/>
                  <a:gd name="T20" fmla="*/ 70 w 96"/>
                  <a:gd name="T21" fmla="*/ 18 h 56"/>
                  <a:gd name="T22" fmla="*/ 84 w 96"/>
                  <a:gd name="T23" fmla="*/ 0 h 56"/>
                  <a:gd name="T24" fmla="*/ 96 w 96"/>
                  <a:gd name="T25" fmla="*/ 1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56">
                    <a:moveTo>
                      <a:pt x="96" y="11"/>
                    </a:moveTo>
                    <a:lnTo>
                      <a:pt x="81" y="30"/>
                    </a:lnTo>
                    <a:lnTo>
                      <a:pt x="59" y="42"/>
                    </a:lnTo>
                    <a:lnTo>
                      <a:pt x="46" y="49"/>
                    </a:lnTo>
                    <a:lnTo>
                      <a:pt x="32" y="52"/>
                    </a:lnTo>
                    <a:lnTo>
                      <a:pt x="3" y="56"/>
                    </a:lnTo>
                    <a:lnTo>
                      <a:pt x="0" y="41"/>
                    </a:lnTo>
                    <a:lnTo>
                      <a:pt x="28" y="37"/>
                    </a:lnTo>
                    <a:lnTo>
                      <a:pt x="39" y="34"/>
                    </a:lnTo>
                    <a:lnTo>
                      <a:pt x="50" y="29"/>
                    </a:lnTo>
                    <a:lnTo>
                      <a:pt x="70" y="18"/>
                    </a:lnTo>
                    <a:lnTo>
                      <a:pt x="84"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0" name="Freeform 770">
                <a:extLst>
                  <a:ext uri="{FF2B5EF4-FFF2-40B4-BE49-F238E27FC236}">
                    <a16:creationId xmlns:a16="http://schemas.microsoft.com/office/drawing/2014/main" id="{D2AD132A-BC64-4E90-9319-D1DB0C48B05E}"/>
                  </a:ext>
                </a:extLst>
              </p:cNvPr>
              <p:cNvSpPr>
                <a:spLocks/>
              </p:cNvSpPr>
              <p:nvPr/>
            </p:nvSpPr>
            <p:spPr bwMode="auto">
              <a:xfrm>
                <a:off x="2675" y="2568"/>
                <a:ext cx="105" cy="87"/>
              </a:xfrm>
              <a:custGeom>
                <a:avLst/>
                <a:gdLst>
                  <a:gd name="T0" fmla="*/ 105 w 105"/>
                  <a:gd name="T1" fmla="*/ 87 h 87"/>
                  <a:gd name="T2" fmla="*/ 84 w 105"/>
                  <a:gd name="T3" fmla="*/ 84 h 87"/>
                  <a:gd name="T4" fmla="*/ 65 w 105"/>
                  <a:gd name="T5" fmla="*/ 80 h 87"/>
                  <a:gd name="T6" fmla="*/ 47 w 105"/>
                  <a:gd name="T7" fmla="*/ 72 h 87"/>
                  <a:gd name="T8" fmla="*/ 31 w 105"/>
                  <a:gd name="T9" fmla="*/ 62 h 87"/>
                  <a:gd name="T10" fmla="*/ 18 w 105"/>
                  <a:gd name="T11" fmla="*/ 50 h 87"/>
                  <a:gd name="T12" fmla="*/ 9 w 105"/>
                  <a:gd name="T13" fmla="*/ 35 h 87"/>
                  <a:gd name="T14" fmla="*/ 2 w 105"/>
                  <a:gd name="T15" fmla="*/ 20 h 87"/>
                  <a:gd name="T16" fmla="*/ 0 w 105"/>
                  <a:gd name="T17" fmla="*/ 3 h 87"/>
                  <a:gd name="T18" fmla="*/ 15 w 105"/>
                  <a:gd name="T19" fmla="*/ 0 h 87"/>
                  <a:gd name="T20" fmla="*/ 17 w 105"/>
                  <a:gd name="T21" fmla="*/ 16 h 87"/>
                  <a:gd name="T22" fmla="*/ 22 w 105"/>
                  <a:gd name="T23" fmla="*/ 27 h 87"/>
                  <a:gd name="T24" fmla="*/ 31 w 105"/>
                  <a:gd name="T25" fmla="*/ 39 h 87"/>
                  <a:gd name="T26" fmla="*/ 42 w 105"/>
                  <a:gd name="T27" fmla="*/ 50 h 87"/>
                  <a:gd name="T28" fmla="*/ 55 w 105"/>
                  <a:gd name="T29" fmla="*/ 58 h 87"/>
                  <a:gd name="T30" fmla="*/ 70 w 105"/>
                  <a:gd name="T31" fmla="*/ 65 h 87"/>
                  <a:gd name="T32" fmla="*/ 87 w 105"/>
                  <a:gd name="T33" fmla="*/ 69 h 87"/>
                  <a:gd name="T34" fmla="*/ 105 w 105"/>
                  <a:gd name="T35" fmla="*/ 72 h 87"/>
                  <a:gd name="T36" fmla="*/ 105 w 105"/>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87">
                    <a:moveTo>
                      <a:pt x="105" y="87"/>
                    </a:moveTo>
                    <a:lnTo>
                      <a:pt x="84" y="84"/>
                    </a:lnTo>
                    <a:lnTo>
                      <a:pt x="65" y="80"/>
                    </a:lnTo>
                    <a:lnTo>
                      <a:pt x="47" y="72"/>
                    </a:lnTo>
                    <a:lnTo>
                      <a:pt x="31" y="62"/>
                    </a:lnTo>
                    <a:lnTo>
                      <a:pt x="18" y="50"/>
                    </a:lnTo>
                    <a:lnTo>
                      <a:pt x="9" y="35"/>
                    </a:lnTo>
                    <a:lnTo>
                      <a:pt x="2" y="20"/>
                    </a:lnTo>
                    <a:lnTo>
                      <a:pt x="0" y="3"/>
                    </a:lnTo>
                    <a:lnTo>
                      <a:pt x="15" y="0"/>
                    </a:lnTo>
                    <a:lnTo>
                      <a:pt x="17" y="16"/>
                    </a:lnTo>
                    <a:lnTo>
                      <a:pt x="22" y="27"/>
                    </a:lnTo>
                    <a:lnTo>
                      <a:pt x="31" y="39"/>
                    </a:lnTo>
                    <a:lnTo>
                      <a:pt x="42" y="50"/>
                    </a:lnTo>
                    <a:lnTo>
                      <a:pt x="55" y="58"/>
                    </a:lnTo>
                    <a:lnTo>
                      <a:pt x="70" y="65"/>
                    </a:lnTo>
                    <a:lnTo>
                      <a:pt x="87" y="69"/>
                    </a:lnTo>
                    <a:lnTo>
                      <a:pt x="105" y="72"/>
                    </a:lnTo>
                    <a:lnTo>
                      <a:pt x="105"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1" name="Freeform 771">
                <a:extLst>
                  <a:ext uri="{FF2B5EF4-FFF2-40B4-BE49-F238E27FC236}">
                    <a16:creationId xmlns:a16="http://schemas.microsoft.com/office/drawing/2014/main" id="{2378E889-1495-43CA-8C5A-1222F4CB2D74}"/>
                  </a:ext>
                </a:extLst>
              </p:cNvPr>
              <p:cNvSpPr>
                <a:spLocks/>
              </p:cNvSpPr>
              <p:nvPr/>
            </p:nvSpPr>
            <p:spPr bwMode="auto">
              <a:xfrm>
                <a:off x="2778" y="2640"/>
                <a:ext cx="3" cy="15"/>
              </a:xfrm>
              <a:custGeom>
                <a:avLst/>
                <a:gdLst>
                  <a:gd name="T0" fmla="*/ 3 w 3"/>
                  <a:gd name="T1" fmla="*/ 15 h 15"/>
                  <a:gd name="T2" fmla="*/ 2 w 3"/>
                  <a:gd name="T3" fmla="*/ 15 h 15"/>
                  <a:gd name="T4" fmla="*/ 2 w 3"/>
                  <a:gd name="T5" fmla="*/ 0 h 15"/>
                  <a:gd name="T6" fmla="*/ 0 w 3"/>
                  <a:gd name="T7" fmla="*/ 0 h 15"/>
                  <a:gd name="T8" fmla="*/ 3 w 3"/>
                  <a:gd name="T9" fmla="*/ 15 h 15"/>
                </a:gdLst>
                <a:ahLst/>
                <a:cxnLst>
                  <a:cxn ang="0">
                    <a:pos x="T0" y="T1"/>
                  </a:cxn>
                  <a:cxn ang="0">
                    <a:pos x="T2" y="T3"/>
                  </a:cxn>
                  <a:cxn ang="0">
                    <a:pos x="T4" y="T5"/>
                  </a:cxn>
                  <a:cxn ang="0">
                    <a:pos x="T6" y="T7"/>
                  </a:cxn>
                  <a:cxn ang="0">
                    <a:pos x="T8" y="T9"/>
                  </a:cxn>
                </a:cxnLst>
                <a:rect l="0" t="0" r="r" b="b"/>
                <a:pathLst>
                  <a:path w="3" h="15">
                    <a:moveTo>
                      <a:pt x="3" y="15"/>
                    </a:moveTo>
                    <a:lnTo>
                      <a:pt x="2" y="15"/>
                    </a:lnTo>
                    <a:lnTo>
                      <a:pt x="2" y="0"/>
                    </a:lnTo>
                    <a:lnTo>
                      <a:pt x="0" y="0"/>
                    </a:lnTo>
                    <a:lnTo>
                      <a:pt x="3"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2" name="Freeform 772">
                <a:extLst>
                  <a:ext uri="{FF2B5EF4-FFF2-40B4-BE49-F238E27FC236}">
                    <a16:creationId xmlns:a16="http://schemas.microsoft.com/office/drawing/2014/main" id="{C760F523-2BA1-4030-B940-CB31C7F267B7}"/>
                  </a:ext>
                </a:extLst>
              </p:cNvPr>
              <p:cNvSpPr>
                <a:spLocks/>
              </p:cNvSpPr>
              <p:nvPr/>
            </p:nvSpPr>
            <p:spPr bwMode="auto">
              <a:xfrm>
                <a:off x="2675" y="2485"/>
                <a:ext cx="105" cy="88"/>
              </a:xfrm>
              <a:custGeom>
                <a:avLst/>
                <a:gdLst>
                  <a:gd name="T0" fmla="*/ 0 w 105"/>
                  <a:gd name="T1" fmla="*/ 83 h 88"/>
                  <a:gd name="T2" fmla="*/ 2 w 105"/>
                  <a:gd name="T3" fmla="*/ 66 h 88"/>
                  <a:gd name="T4" fmla="*/ 9 w 105"/>
                  <a:gd name="T5" fmla="*/ 50 h 88"/>
                  <a:gd name="T6" fmla="*/ 13 w 105"/>
                  <a:gd name="T7" fmla="*/ 42 h 88"/>
                  <a:gd name="T8" fmla="*/ 18 w 105"/>
                  <a:gd name="T9" fmla="*/ 35 h 88"/>
                  <a:gd name="T10" fmla="*/ 25 w 105"/>
                  <a:gd name="T11" fmla="*/ 30 h 88"/>
                  <a:gd name="T12" fmla="*/ 31 w 105"/>
                  <a:gd name="T13" fmla="*/ 23 h 88"/>
                  <a:gd name="T14" fmla="*/ 47 w 105"/>
                  <a:gd name="T15" fmla="*/ 13 h 88"/>
                  <a:gd name="T16" fmla="*/ 65 w 105"/>
                  <a:gd name="T17" fmla="*/ 6 h 88"/>
                  <a:gd name="T18" fmla="*/ 85 w 105"/>
                  <a:gd name="T19" fmla="*/ 1 h 88"/>
                  <a:gd name="T20" fmla="*/ 105 w 105"/>
                  <a:gd name="T21" fmla="*/ 0 h 88"/>
                  <a:gd name="T22" fmla="*/ 105 w 105"/>
                  <a:gd name="T23" fmla="*/ 16 h 88"/>
                  <a:gd name="T24" fmla="*/ 87 w 105"/>
                  <a:gd name="T25" fmla="*/ 17 h 88"/>
                  <a:gd name="T26" fmla="*/ 70 w 105"/>
                  <a:gd name="T27" fmla="*/ 22 h 88"/>
                  <a:gd name="T28" fmla="*/ 54 w 105"/>
                  <a:gd name="T29" fmla="*/ 28 h 88"/>
                  <a:gd name="T30" fmla="*/ 40 w 105"/>
                  <a:gd name="T31" fmla="*/ 37 h 88"/>
                  <a:gd name="T32" fmla="*/ 36 w 105"/>
                  <a:gd name="T33" fmla="*/ 42 h 88"/>
                  <a:gd name="T34" fmla="*/ 31 w 105"/>
                  <a:gd name="T35" fmla="*/ 46 h 88"/>
                  <a:gd name="T36" fmla="*/ 25 w 105"/>
                  <a:gd name="T37" fmla="*/ 53 h 88"/>
                  <a:gd name="T38" fmla="*/ 22 w 105"/>
                  <a:gd name="T39" fmla="*/ 59 h 88"/>
                  <a:gd name="T40" fmla="*/ 17 w 105"/>
                  <a:gd name="T41" fmla="*/ 71 h 88"/>
                  <a:gd name="T42" fmla="*/ 15 w 105"/>
                  <a:gd name="T43" fmla="*/ 88 h 88"/>
                  <a:gd name="T44" fmla="*/ 0 w 105"/>
                  <a:gd name="T45" fmla="*/ 8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 h="88">
                    <a:moveTo>
                      <a:pt x="0" y="83"/>
                    </a:moveTo>
                    <a:lnTo>
                      <a:pt x="2" y="66"/>
                    </a:lnTo>
                    <a:lnTo>
                      <a:pt x="9" y="50"/>
                    </a:lnTo>
                    <a:lnTo>
                      <a:pt x="13" y="42"/>
                    </a:lnTo>
                    <a:lnTo>
                      <a:pt x="18" y="35"/>
                    </a:lnTo>
                    <a:lnTo>
                      <a:pt x="25" y="30"/>
                    </a:lnTo>
                    <a:lnTo>
                      <a:pt x="31" y="23"/>
                    </a:lnTo>
                    <a:lnTo>
                      <a:pt x="47" y="13"/>
                    </a:lnTo>
                    <a:lnTo>
                      <a:pt x="65" y="6"/>
                    </a:lnTo>
                    <a:lnTo>
                      <a:pt x="85" y="1"/>
                    </a:lnTo>
                    <a:lnTo>
                      <a:pt x="105" y="0"/>
                    </a:lnTo>
                    <a:lnTo>
                      <a:pt x="105" y="16"/>
                    </a:lnTo>
                    <a:lnTo>
                      <a:pt x="87" y="17"/>
                    </a:lnTo>
                    <a:lnTo>
                      <a:pt x="70" y="22"/>
                    </a:lnTo>
                    <a:lnTo>
                      <a:pt x="54" y="28"/>
                    </a:lnTo>
                    <a:lnTo>
                      <a:pt x="40" y="37"/>
                    </a:lnTo>
                    <a:lnTo>
                      <a:pt x="36" y="42"/>
                    </a:lnTo>
                    <a:lnTo>
                      <a:pt x="31" y="46"/>
                    </a:lnTo>
                    <a:lnTo>
                      <a:pt x="25" y="53"/>
                    </a:lnTo>
                    <a:lnTo>
                      <a:pt x="22" y="59"/>
                    </a:lnTo>
                    <a:lnTo>
                      <a:pt x="17" y="71"/>
                    </a:lnTo>
                    <a:lnTo>
                      <a:pt x="15" y="88"/>
                    </a:lnTo>
                    <a:lnTo>
                      <a:pt x="0" y="8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3" name="Freeform 773">
                <a:extLst>
                  <a:ext uri="{FF2B5EF4-FFF2-40B4-BE49-F238E27FC236}">
                    <a16:creationId xmlns:a16="http://schemas.microsoft.com/office/drawing/2014/main" id="{2D6A96C0-1E72-4640-8398-7DEF73E987D5}"/>
                  </a:ext>
                </a:extLst>
              </p:cNvPr>
              <p:cNvSpPr>
                <a:spLocks/>
              </p:cNvSpPr>
              <p:nvPr/>
            </p:nvSpPr>
            <p:spPr bwMode="auto">
              <a:xfrm>
                <a:off x="2675" y="2568"/>
                <a:ext cx="15" cy="5"/>
              </a:xfrm>
              <a:custGeom>
                <a:avLst/>
                <a:gdLst>
                  <a:gd name="T0" fmla="*/ 0 w 15"/>
                  <a:gd name="T1" fmla="*/ 3 h 5"/>
                  <a:gd name="T2" fmla="*/ 0 w 15"/>
                  <a:gd name="T3" fmla="*/ 2 h 5"/>
                  <a:gd name="T4" fmla="*/ 0 w 15"/>
                  <a:gd name="T5" fmla="*/ 0 h 5"/>
                  <a:gd name="T6" fmla="*/ 15 w 15"/>
                  <a:gd name="T7" fmla="*/ 5 h 5"/>
                  <a:gd name="T8" fmla="*/ 15 w 15"/>
                  <a:gd name="T9" fmla="*/ 0 h 5"/>
                  <a:gd name="T10" fmla="*/ 0 w 15"/>
                  <a:gd name="T11" fmla="*/ 3 h 5"/>
                </a:gdLst>
                <a:ahLst/>
                <a:cxnLst>
                  <a:cxn ang="0">
                    <a:pos x="T0" y="T1"/>
                  </a:cxn>
                  <a:cxn ang="0">
                    <a:pos x="T2" y="T3"/>
                  </a:cxn>
                  <a:cxn ang="0">
                    <a:pos x="T4" y="T5"/>
                  </a:cxn>
                  <a:cxn ang="0">
                    <a:pos x="T6" y="T7"/>
                  </a:cxn>
                  <a:cxn ang="0">
                    <a:pos x="T8" y="T9"/>
                  </a:cxn>
                  <a:cxn ang="0">
                    <a:pos x="T10" y="T11"/>
                  </a:cxn>
                </a:cxnLst>
                <a:rect l="0" t="0" r="r" b="b"/>
                <a:pathLst>
                  <a:path w="15" h="5">
                    <a:moveTo>
                      <a:pt x="0" y="3"/>
                    </a:moveTo>
                    <a:lnTo>
                      <a:pt x="0" y="2"/>
                    </a:lnTo>
                    <a:lnTo>
                      <a:pt x="0" y="0"/>
                    </a:lnTo>
                    <a:lnTo>
                      <a:pt x="15" y="5"/>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4" name="Freeform 774">
                <a:extLst>
                  <a:ext uri="{FF2B5EF4-FFF2-40B4-BE49-F238E27FC236}">
                    <a16:creationId xmlns:a16="http://schemas.microsoft.com/office/drawing/2014/main" id="{55F4B6E0-1956-49E8-80AD-8B88B630347C}"/>
                  </a:ext>
                </a:extLst>
              </p:cNvPr>
              <p:cNvSpPr>
                <a:spLocks/>
              </p:cNvSpPr>
              <p:nvPr/>
            </p:nvSpPr>
            <p:spPr bwMode="auto">
              <a:xfrm>
                <a:off x="2778" y="2485"/>
                <a:ext cx="88" cy="48"/>
              </a:xfrm>
              <a:custGeom>
                <a:avLst/>
                <a:gdLst>
                  <a:gd name="T0" fmla="*/ 2 w 88"/>
                  <a:gd name="T1" fmla="*/ 0 h 48"/>
                  <a:gd name="T2" fmla="*/ 28 w 88"/>
                  <a:gd name="T3" fmla="*/ 2 h 48"/>
                  <a:gd name="T4" fmla="*/ 51 w 88"/>
                  <a:gd name="T5" fmla="*/ 11 h 48"/>
                  <a:gd name="T6" fmla="*/ 72 w 88"/>
                  <a:gd name="T7" fmla="*/ 20 h 48"/>
                  <a:gd name="T8" fmla="*/ 88 w 88"/>
                  <a:gd name="T9" fmla="*/ 35 h 48"/>
                  <a:gd name="T10" fmla="*/ 77 w 88"/>
                  <a:gd name="T11" fmla="*/ 48 h 48"/>
                  <a:gd name="T12" fmla="*/ 62 w 88"/>
                  <a:gd name="T13" fmla="*/ 34 h 48"/>
                  <a:gd name="T14" fmla="*/ 44 w 88"/>
                  <a:gd name="T15" fmla="*/ 26 h 48"/>
                  <a:gd name="T16" fmla="*/ 25 w 88"/>
                  <a:gd name="T17" fmla="*/ 19 h 48"/>
                  <a:gd name="T18" fmla="*/ 0 w 88"/>
                  <a:gd name="T19" fmla="*/ 16 h 48"/>
                  <a:gd name="T20" fmla="*/ 2 w 88"/>
                  <a:gd name="T2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48">
                    <a:moveTo>
                      <a:pt x="2" y="0"/>
                    </a:moveTo>
                    <a:lnTo>
                      <a:pt x="28" y="2"/>
                    </a:lnTo>
                    <a:lnTo>
                      <a:pt x="51" y="11"/>
                    </a:lnTo>
                    <a:lnTo>
                      <a:pt x="72" y="20"/>
                    </a:lnTo>
                    <a:lnTo>
                      <a:pt x="88" y="35"/>
                    </a:lnTo>
                    <a:lnTo>
                      <a:pt x="77" y="48"/>
                    </a:lnTo>
                    <a:lnTo>
                      <a:pt x="62" y="34"/>
                    </a:lnTo>
                    <a:lnTo>
                      <a:pt x="44" y="26"/>
                    </a:lnTo>
                    <a:lnTo>
                      <a:pt x="25" y="19"/>
                    </a:lnTo>
                    <a:lnTo>
                      <a:pt x="0"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5" name="Freeform 775">
                <a:extLst>
                  <a:ext uri="{FF2B5EF4-FFF2-40B4-BE49-F238E27FC236}">
                    <a16:creationId xmlns:a16="http://schemas.microsoft.com/office/drawing/2014/main" id="{B11CB028-4B81-44F5-A81D-76F376B781AE}"/>
                  </a:ext>
                </a:extLst>
              </p:cNvPr>
              <p:cNvSpPr>
                <a:spLocks/>
              </p:cNvSpPr>
              <p:nvPr/>
            </p:nvSpPr>
            <p:spPr bwMode="auto">
              <a:xfrm>
                <a:off x="2778" y="2485"/>
                <a:ext cx="2" cy="16"/>
              </a:xfrm>
              <a:custGeom>
                <a:avLst/>
                <a:gdLst>
                  <a:gd name="T0" fmla="*/ 2 w 2"/>
                  <a:gd name="T1" fmla="*/ 0 h 16"/>
                  <a:gd name="T2" fmla="*/ 0 w 2"/>
                  <a:gd name="T3" fmla="*/ 16 h 16"/>
                  <a:gd name="T4" fmla="*/ 2 w 2"/>
                  <a:gd name="T5" fmla="*/ 16 h 16"/>
                  <a:gd name="T6" fmla="*/ 2 w 2"/>
                  <a:gd name="T7" fmla="*/ 0 h 16"/>
                </a:gdLst>
                <a:ahLst/>
                <a:cxnLst>
                  <a:cxn ang="0">
                    <a:pos x="T0" y="T1"/>
                  </a:cxn>
                  <a:cxn ang="0">
                    <a:pos x="T2" y="T3"/>
                  </a:cxn>
                  <a:cxn ang="0">
                    <a:pos x="T4" y="T5"/>
                  </a:cxn>
                  <a:cxn ang="0">
                    <a:pos x="T6" y="T7"/>
                  </a:cxn>
                </a:cxnLst>
                <a:rect l="0" t="0" r="r" b="b"/>
                <a:pathLst>
                  <a:path w="2" h="16">
                    <a:moveTo>
                      <a:pt x="2" y="0"/>
                    </a:moveTo>
                    <a:lnTo>
                      <a:pt x="0" y="16"/>
                    </a:lnTo>
                    <a:lnTo>
                      <a:pt x="2"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6" name="Freeform 776">
                <a:extLst>
                  <a:ext uri="{FF2B5EF4-FFF2-40B4-BE49-F238E27FC236}">
                    <a16:creationId xmlns:a16="http://schemas.microsoft.com/office/drawing/2014/main" id="{F1D62772-A1FF-4C2A-89A9-67E869E02CF1}"/>
                  </a:ext>
                </a:extLst>
              </p:cNvPr>
              <p:cNvSpPr>
                <a:spLocks/>
              </p:cNvSpPr>
              <p:nvPr/>
            </p:nvSpPr>
            <p:spPr bwMode="auto">
              <a:xfrm>
                <a:off x="2854" y="2520"/>
                <a:ext cx="70" cy="156"/>
              </a:xfrm>
              <a:custGeom>
                <a:avLst/>
                <a:gdLst>
                  <a:gd name="T0" fmla="*/ 12 w 70"/>
                  <a:gd name="T1" fmla="*/ 0 h 156"/>
                  <a:gd name="T2" fmla="*/ 24 w 70"/>
                  <a:gd name="T3" fmla="*/ 14 h 156"/>
                  <a:gd name="T4" fmla="*/ 35 w 70"/>
                  <a:gd name="T5" fmla="*/ 31 h 156"/>
                  <a:gd name="T6" fmla="*/ 53 w 70"/>
                  <a:gd name="T7" fmla="*/ 68 h 156"/>
                  <a:gd name="T8" fmla="*/ 61 w 70"/>
                  <a:gd name="T9" fmla="*/ 88 h 156"/>
                  <a:gd name="T10" fmla="*/ 66 w 70"/>
                  <a:gd name="T11" fmla="*/ 109 h 156"/>
                  <a:gd name="T12" fmla="*/ 70 w 70"/>
                  <a:gd name="T13" fmla="*/ 132 h 156"/>
                  <a:gd name="T14" fmla="*/ 70 w 70"/>
                  <a:gd name="T15" fmla="*/ 154 h 156"/>
                  <a:gd name="T16" fmla="*/ 53 w 70"/>
                  <a:gd name="T17" fmla="*/ 156 h 156"/>
                  <a:gd name="T18" fmla="*/ 53 w 70"/>
                  <a:gd name="T19" fmla="*/ 134 h 156"/>
                  <a:gd name="T20" fmla="*/ 49 w 70"/>
                  <a:gd name="T21" fmla="*/ 112 h 156"/>
                  <a:gd name="T22" fmla="*/ 45 w 70"/>
                  <a:gd name="T23" fmla="*/ 91 h 156"/>
                  <a:gd name="T24" fmla="*/ 38 w 70"/>
                  <a:gd name="T25" fmla="*/ 75 h 156"/>
                  <a:gd name="T26" fmla="*/ 22 w 70"/>
                  <a:gd name="T27" fmla="*/ 40 h 156"/>
                  <a:gd name="T28" fmla="*/ 12 w 70"/>
                  <a:gd name="T29" fmla="*/ 25 h 156"/>
                  <a:gd name="T30" fmla="*/ 0 w 70"/>
                  <a:gd name="T31" fmla="*/ 11 h 156"/>
                  <a:gd name="T32" fmla="*/ 12 w 70"/>
                  <a:gd name="T33"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156">
                    <a:moveTo>
                      <a:pt x="12" y="0"/>
                    </a:moveTo>
                    <a:lnTo>
                      <a:pt x="24" y="14"/>
                    </a:lnTo>
                    <a:lnTo>
                      <a:pt x="35" y="31"/>
                    </a:lnTo>
                    <a:lnTo>
                      <a:pt x="53" y="68"/>
                    </a:lnTo>
                    <a:lnTo>
                      <a:pt x="61" y="88"/>
                    </a:lnTo>
                    <a:lnTo>
                      <a:pt x="66" y="109"/>
                    </a:lnTo>
                    <a:lnTo>
                      <a:pt x="70" y="132"/>
                    </a:lnTo>
                    <a:lnTo>
                      <a:pt x="70" y="154"/>
                    </a:lnTo>
                    <a:lnTo>
                      <a:pt x="53" y="156"/>
                    </a:lnTo>
                    <a:lnTo>
                      <a:pt x="53" y="134"/>
                    </a:lnTo>
                    <a:lnTo>
                      <a:pt x="49" y="112"/>
                    </a:lnTo>
                    <a:lnTo>
                      <a:pt x="45" y="91"/>
                    </a:lnTo>
                    <a:lnTo>
                      <a:pt x="38" y="75"/>
                    </a:lnTo>
                    <a:lnTo>
                      <a:pt x="22" y="40"/>
                    </a:lnTo>
                    <a:lnTo>
                      <a:pt x="12"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7" name="Freeform 777">
                <a:extLst>
                  <a:ext uri="{FF2B5EF4-FFF2-40B4-BE49-F238E27FC236}">
                    <a16:creationId xmlns:a16="http://schemas.microsoft.com/office/drawing/2014/main" id="{642A71D1-27C4-4EA1-BCE5-B4B30A2284EF}"/>
                  </a:ext>
                </a:extLst>
              </p:cNvPr>
              <p:cNvSpPr>
                <a:spLocks/>
              </p:cNvSpPr>
              <p:nvPr/>
            </p:nvSpPr>
            <p:spPr bwMode="auto">
              <a:xfrm>
                <a:off x="2854" y="2520"/>
                <a:ext cx="12" cy="13"/>
              </a:xfrm>
              <a:custGeom>
                <a:avLst/>
                <a:gdLst>
                  <a:gd name="T0" fmla="*/ 12 w 12"/>
                  <a:gd name="T1" fmla="*/ 0 h 13"/>
                  <a:gd name="T2" fmla="*/ 0 w 12"/>
                  <a:gd name="T3" fmla="*/ 11 h 13"/>
                  <a:gd name="T4" fmla="*/ 1 w 12"/>
                  <a:gd name="T5" fmla="*/ 13 h 13"/>
                  <a:gd name="T6" fmla="*/ 12 w 12"/>
                  <a:gd name="T7" fmla="*/ 0 h 13"/>
                </a:gdLst>
                <a:ahLst/>
                <a:cxnLst>
                  <a:cxn ang="0">
                    <a:pos x="T0" y="T1"/>
                  </a:cxn>
                  <a:cxn ang="0">
                    <a:pos x="T2" y="T3"/>
                  </a:cxn>
                  <a:cxn ang="0">
                    <a:pos x="T4" y="T5"/>
                  </a:cxn>
                  <a:cxn ang="0">
                    <a:pos x="T6" y="T7"/>
                  </a:cxn>
                </a:cxnLst>
                <a:rect l="0" t="0" r="r" b="b"/>
                <a:pathLst>
                  <a:path w="12" h="13">
                    <a:moveTo>
                      <a:pt x="12" y="0"/>
                    </a:moveTo>
                    <a:lnTo>
                      <a:pt x="0" y="11"/>
                    </a:lnTo>
                    <a:lnTo>
                      <a:pt x="1" y="13"/>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8" name="Freeform 778">
                <a:extLst>
                  <a:ext uri="{FF2B5EF4-FFF2-40B4-BE49-F238E27FC236}">
                    <a16:creationId xmlns:a16="http://schemas.microsoft.com/office/drawing/2014/main" id="{44B9FA12-17D9-44BE-84E9-B96F67FC447D}"/>
                  </a:ext>
                </a:extLst>
              </p:cNvPr>
              <p:cNvSpPr>
                <a:spLocks/>
              </p:cNvSpPr>
              <p:nvPr/>
            </p:nvSpPr>
            <p:spPr bwMode="auto">
              <a:xfrm>
                <a:off x="2862" y="2674"/>
                <a:ext cx="62" cy="146"/>
              </a:xfrm>
              <a:custGeom>
                <a:avLst/>
                <a:gdLst>
                  <a:gd name="T0" fmla="*/ 62 w 62"/>
                  <a:gd name="T1" fmla="*/ 0 h 146"/>
                  <a:gd name="T2" fmla="*/ 59 w 62"/>
                  <a:gd name="T3" fmla="*/ 42 h 146"/>
                  <a:gd name="T4" fmla="*/ 48 w 62"/>
                  <a:gd name="T5" fmla="*/ 82 h 146"/>
                  <a:gd name="T6" fmla="*/ 33 w 62"/>
                  <a:gd name="T7" fmla="*/ 116 h 146"/>
                  <a:gd name="T8" fmla="*/ 14 w 62"/>
                  <a:gd name="T9" fmla="*/ 146 h 146"/>
                  <a:gd name="T10" fmla="*/ 0 w 62"/>
                  <a:gd name="T11" fmla="*/ 137 h 146"/>
                  <a:gd name="T12" fmla="*/ 18 w 62"/>
                  <a:gd name="T13" fmla="*/ 109 h 146"/>
                  <a:gd name="T14" fmla="*/ 33 w 62"/>
                  <a:gd name="T15" fmla="*/ 76 h 146"/>
                  <a:gd name="T16" fmla="*/ 42 w 62"/>
                  <a:gd name="T17" fmla="*/ 40 h 146"/>
                  <a:gd name="T18" fmla="*/ 45 w 62"/>
                  <a:gd name="T19" fmla="*/ 0 h 146"/>
                  <a:gd name="T20" fmla="*/ 62 w 62"/>
                  <a:gd name="T2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46">
                    <a:moveTo>
                      <a:pt x="62" y="0"/>
                    </a:moveTo>
                    <a:lnTo>
                      <a:pt x="59" y="42"/>
                    </a:lnTo>
                    <a:lnTo>
                      <a:pt x="48" y="82"/>
                    </a:lnTo>
                    <a:lnTo>
                      <a:pt x="33" y="116"/>
                    </a:lnTo>
                    <a:lnTo>
                      <a:pt x="14" y="146"/>
                    </a:lnTo>
                    <a:lnTo>
                      <a:pt x="0" y="137"/>
                    </a:lnTo>
                    <a:lnTo>
                      <a:pt x="18" y="109"/>
                    </a:lnTo>
                    <a:lnTo>
                      <a:pt x="33" y="76"/>
                    </a:lnTo>
                    <a:lnTo>
                      <a:pt x="42" y="40"/>
                    </a:lnTo>
                    <a:lnTo>
                      <a:pt x="45" y="0"/>
                    </a:lnTo>
                    <a:lnTo>
                      <a:pt x="6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59" name="Freeform 779">
                <a:extLst>
                  <a:ext uri="{FF2B5EF4-FFF2-40B4-BE49-F238E27FC236}">
                    <a16:creationId xmlns:a16="http://schemas.microsoft.com/office/drawing/2014/main" id="{878E6F95-CCEC-4F77-BB1B-E630D5A9E4AA}"/>
                  </a:ext>
                </a:extLst>
              </p:cNvPr>
              <p:cNvSpPr>
                <a:spLocks/>
              </p:cNvSpPr>
              <p:nvPr/>
            </p:nvSpPr>
            <p:spPr bwMode="auto">
              <a:xfrm>
                <a:off x="2907" y="2674"/>
                <a:ext cx="17" cy="2"/>
              </a:xfrm>
              <a:custGeom>
                <a:avLst/>
                <a:gdLst>
                  <a:gd name="T0" fmla="*/ 17 w 17"/>
                  <a:gd name="T1" fmla="*/ 0 h 2"/>
                  <a:gd name="T2" fmla="*/ 0 w 17"/>
                  <a:gd name="T3" fmla="*/ 0 h 2"/>
                  <a:gd name="T4" fmla="*/ 0 w 17"/>
                  <a:gd name="T5" fmla="*/ 2 h 2"/>
                  <a:gd name="T6" fmla="*/ 17 w 17"/>
                  <a:gd name="T7" fmla="*/ 0 h 2"/>
                </a:gdLst>
                <a:ahLst/>
                <a:cxnLst>
                  <a:cxn ang="0">
                    <a:pos x="T0" y="T1"/>
                  </a:cxn>
                  <a:cxn ang="0">
                    <a:pos x="T2" y="T3"/>
                  </a:cxn>
                  <a:cxn ang="0">
                    <a:pos x="T4" y="T5"/>
                  </a:cxn>
                  <a:cxn ang="0">
                    <a:pos x="T6" y="T7"/>
                  </a:cxn>
                </a:cxnLst>
                <a:rect l="0" t="0" r="r" b="b"/>
                <a:pathLst>
                  <a:path w="17" h="2">
                    <a:moveTo>
                      <a:pt x="17" y="0"/>
                    </a:moveTo>
                    <a:lnTo>
                      <a:pt x="0" y="0"/>
                    </a:lnTo>
                    <a:lnTo>
                      <a:pt x="0" y="2"/>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0" name="Freeform 780">
                <a:extLst>
                  <a:ext uri="{FF2B5EF4-FFF2-40B4-BE49-F238E27FC236}">
                    <a16:creationId xmlns:a16="http://schemas.microsoft.com/office/drawing/2014/main" id="{635342C0-60C7-443D-91EB-8318B4A4E219}"/>
                  </a:ext>
                </a:extLst>
              </p:cNvPr>
              <p:cNvSpPr>
                <a:spLocks/>
              </p:cNvSpPr>
              <p:nvPr/>
            </p:nvSpPr>
            <p:spPr bwMode="auto">
              <a:xfrm>
                <a:off x="2778" y="2809"/>
                <a:ext cx="96" cy="58"/>
              </a:xfrm>
              <a:custGeom>
                <a:avLst/>
                <a:gdLst>
                  <a:gd name="T0" fmla="*/ 96 w 96"/>
                  <a:gd name="T1" fmla="*/ 11 h 58"/>
                  <a:gd name="T2" fmla="*/ 81 w 96"/>
                  <a:gd name="T3" fmla="*/ 29 h 58"/>
                  <a:gd name="T4" fmla="*/ 59 w 96"/>
                  <a:gd name="T5" fmla="*/ 44 h 58"/>
                  <a:gd name="T6" fmla="*/ 32 w 96"/>
                  <a:gd name="T7" fmla="*/ 55 h 58"/>
                  <a:gd name="T8" fmla="*/ 3 w 96"/>
                  <a:gd name="T9" fmla="*/ 58 h 58"/>
                  <a:gd name="T10" fmla="*/ 0 w 96"/>
                  <a:gd name="T11" fmla="*/ 43 h 58"/>
                  <a:gd name="T12" fmla="*/ 26 w 96"/>
                  <a:gd name="T13" fmla="*/ 40 h 58"/>
                  <a:gd name="T14" fmla="*/ 51 w 96"/>
                  <a:gd name="T15" fmla="*/ 31 h 58"/>
                  <a:gd name="T16" fmla="*/ 70 w 96"/>
                  <a:gd name="T17" fmla="*/ 17 h 58"/>
                  <a:gd name="T18" fmla="*/ 84 w 96"/>
                  <a:gd name="T19" fmla="*/ 0 h 58"/>
                  <a:gd name="T20" fmla="*/ 96 w 96"/>
                  <a:gd name="T21"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58">
                    <a:moveTo>
                      <a:pt x="96" y="11"/>
                    </a:moveTo>
                    <a:lnTo>
                      <a:pt x="81" y="29"/>
                    </a:lnTo>
                    <a:lnTo>
                      <a:pt x="59" y="44"/>
                    </a:lnTo>
                    <a:lnTo>
                      <a:pt x="32" y="55"/>
                    </a:lnTo>
                    <a:lnTo>
                      <a:pt x="3" y="58"/>
                    </a:lnTo>
                    <a:lnTo>
                      <a:pt x="0" y="43"/>
                    </a:lnTo>
                    <a:lnTo>
                      <a:pt x="26" y="40"/>
                    </a:lnTo>
                    <a:lnTo>
                      <a:pt x="51" y="31"/>
                    </a:lnTo>
                    <a:lnTo>
                      <a:pt x="70" y="17"/>
                    </a:lnTo>
                    <a:lnTo>
                      <a:pt x="84"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1" name="Freeform 781">
                <a:extLst>
                  <a:ext uri="{FF2B5EF4-FFF2-40B4-BE49-F238E27FC236}">
                    <a16:creationId xmlns:a16="http://schemas.microsoft.com/office/drawing/2014/main" id="{E12985FE-CB96-4CD4-A0FD-25E2AE4A79DB}"/>
                  </a:ext>
                </a:extLst>
              </p:cNvPr>
              <p:cNvSpPr>
                <a:spLocks/>
              </p:cNvSpPr>
              <p:nvPr/>
            </p:nvSpPr>
            <p:spPr bwMode="auto">
              <a:xfrm>
                <a:off x="2862" y="2809"/>
                <a:ext cx="14" cy="11"/>
              </a:xfrm>
              <a:custGeom>
                <a:avLst/>
                <a:gdLst>
                  <a:gd name="T0" fmla="*/ 14 w 14"/>
                  <a:gd name="T1" fmla="*/ 11 h 11"/>
                  <a:gd name="T2" fmla="*/ 12 w 14"/>
                  <a:gd name="T3" fmla="*/ 11 h 11"/>
                  <a:gd name="T4" fmla="*/ 0 w 14"/>
                  <a:gd name="T5" fmla="*/ 0 h 11"/>
                  <a:gd name="T6" fmla="*/ 0 w 14"/>
                  <a:gd name="T7" fmla="*/ 2 h 11"/>
                  <a:gd name="T8" fmla="*/ 14 w 14"/>
                  <a:gd name="T9" fmla="*/ 11 h 11"/>
                </a:gdLst>
                <a:ahLst/>
                <a:cxnLst>
                  <a:cxn ang="0">
                    <a:pos x="T0" y="T1"/>
                  </a:cxn>
                  <a:cxn ang="0">
                    <a:pos x="T2" y="T3"/>
                  </a:cxn>
                  <a:cxn ang="0">
                    <a:pos x="T4" y="T5"/>
                  </a:cxn>
                  <a:cxn ang="0">
                    <a:pos x="T6" y="T7"/>
                  </a:cxn>
                  <a:cxn ang="0">
                    <a:pos x="T8" y="T9"/>
                  </a:cxn>
                </a:cxnLst>
                <a:rect l="0" t="0" r="r" b="b"/>
                <a:pathLst>
                  <a:path w="14" h="11">
                    <a:moveTo>
                      <a:pt x="14" y="11"/>
                    </a:moveTo>
                    <a:lnTo>
                      <a:pt x="12" y="11"/>
                    </a:lnTo>
                    <a:lnTo>
                      <a:pt x="0" y="0"/>
                    </a:lnTo>
                    <a:lnTo>
                      <a:pt x="0" y="2"/>
                    </a:lnTo>
                    <a:lnTo>
                      <a:pt x="14"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2" name="Freeform 782">
                <a:extLst>
                  <a:ext uri="{FF2B5EF4-FFF2-40B4-BE49-F238E27FC236}">
                    <a16:creationId xmlns:a16="http://schemas.microsoft.com/office/drawing/2014/main" id="{1DFC9A3D-B3C7-42EE-99B1-6DA152DF6F84}"/>
                  </a:ext>
                </a:extLst>
              </p:cNvPr>
              <p:cNvSpPr>
                <a:spLocks/>
              </p:cNvSpPr>
              <p:nvPr/>
            </p:nvSpPr>
            <p:spPr bwMode="auto">
              <a:xfrm>
                <a:off x="2675" y="2780"/>
                <a:ext cx="105" cy="87"/>
              </a:xfrm>
              <a:custGeom>
                <a:avLst/>
                <a:gdLst>
                  <a:gd name="T0" fmla="*/ 105 w 105"/>
                  <a:gd name="T1" fmla="*/ 87 h 87"/>
                  <a:gd name="T2" fmla="*/ 84 w 105"/>
                  <a:gd name="T3" fmla="*/ 86 h 87"/>
                  <a:gd name="T4" fmla="*/ 65 w 105"/>
                  <a:gd name="T5" fmla="*/ 82 h 87"/>
                  <a:gd name="T6" fmla="*/ 47 w 105"/>
                  <a:gd name="T7" fmla="*/ 73 h 87"/>
                  <a:gd name="T8" fmla="*/ 31 w 105"/>
                  <a:gd name="T9" fmla="*/ 64 h 87"/>
                  <a:gd name="T10" fmla="*/ 18 w 105"/>
                  <a:gd name="T11" fmla="*/ 50 h 87"/>
                  <a:gd name="T12" fmla="*/ 9 w 105"/>
                  <a:gd name="T13" fmla="*/ 36 h 87"/>
                  <a:gd name="T14" fmla="*/ 2 w 105"/>
                  <a:gd name="T15" fmla="*/ 21 h 87"/>
                  <a:gd name="T16" fmla="*/ 0 w 105"/>
                  <a:gd name="T17" fmla="*/ 3 h 87"/>
                  <a:gd name="T18" fmla="*/ 15 w 105"/>
                  <a:gd name="T19" fmla="*/ 0 h 87"/>
                  <a:gd name="T20" fmla="*/ 17 w 105"/>
                  <a:gd name="T21" fmla="*/ 17 h 87"/>
                  <a:gd name="T22" fmla="*/ 22 w 105"/>
                  <a:gd name="T23" fmla="*/ 28 h 87"/>
                  <a:gd name="T24" fmla="*/ 31 w 105"/>
                  <a:gd name="T25" fmla="*/ 39 h 87"/>
                  <a:gd name="T26" fmla="*/ 42 w 105"/>
                  <a:gd name="T27" fmla="*/ 51 h 87"/>
                  <a:gd name="T28" fmla="*/ 55 w 105"/>
                  <a:gd name="T29" fmla="*/ 60 h 87"/>
                  <a:gd name="T30" fmla="*/ 70 w 105"/>
                  <a:gd name="T31" fmla="*/ 66 h 87"/>
                  <a:gd name="T32" fmla="*/ 87 w 105"/>
                  <a:gd name="T33" fmla="*/ 71 h 87"/>
                  <a:gd name="T34" fmla="*/ 105 w 105"/>
                  <a:gd name="T35" fmla="*/ 72 h 87"/>
                  <a:gd name="T36" fmla="*/ 105 w 105"/>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87">
                    <a:moveTo>
                      <a:pt x="105" y="87"/>
                    </a:moveTo>
                    <a:lnTo>
                      <a:pt x="84" y="86"/>
                    </a:lnTo>
                    <a:lnTo>
                      <a:pt x="65" y="82"/>
                    </a:lnTo>
                    <a:lnTo>
                      <a:pt x="47" y="73"/>
                    </a:lnTo>
                    <a:lnTo>
                      <a:pt x="31" y="64"/>
                    </a:lnTo>
                    <a:lnTo>
                      <a:pt x="18" y="50"/>
                    </a:lnTo>
                    <a:lnTo>
                      <a:pt x="9" y="36"/>
                    </a:lnTo>
                    <a:lnTo>
                      <a:pt x="2" y="21"/>
                    </a:lnTo>
                    <a:lnTo>
                      <a:pt x="0" y="3"/>
                    </a:lnTo>
                    <a:lnTo>
                      <a:pt x="15" y="0"/>
                    </a:lnTo>
                    <a:lnTo>
                      <a:pt x="17" y="17"/>
                    </a:lnTo>
                    <a:lnTo>
                      <a:pt x="22" y="28"/>
                    </a:lnTo>
                    <a:lnTo>
                      <a:pt x="31" y="39"/>
                    </a:lnTo>
                    <a:lnTo>
                      <a:pt x="42" y="51"/>
                    </a:lnTo>
                    <a:lnTo>
                      <a:pt x="55" y="60"/>
                    </a:lnTo>
                    <a:lnTo>
                      <a:pt x="70" y="66"/>
                    </a:lnTo>
                    <a:lnTo>
                      <a:pt x="87" y="71"/>
                    </a:lnTo>
                    <a:lnTo>
                      <a:pt x="105" y="72"/>
                    </a:lnTo>
                    <a:lnTo>
                      <a:pt x="105"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3" name="Freeform 783">
                <a:extLst>
                  <a:ext uri="{FF2B5EF4-FFF2-40B4-BE49-F238E27FC236}">
                    <a16:creationId xmlns:a16="http://schemas.microsoft.com/office/drawing/2014/main" id="{7AB06DD2-A1DA-41A5-A59E-8386452A2DF5}"/>
                  </a:ext>
                </a:extLst>
              </p:cNvPr>
              <p:cNvSpPr>
                <a:spLocks/>
              </p:cNvSpPr>
              <p:nvPr/>
            </p:nvSpPr>
            <p:spPr bwMode="auto">
              <a:xfrm>
                <a:off x="2778" y="2852"/>
                <a:ext cx="3" cy="15"/>
              </a:xfrm>
              <a:custGeom>
                <a:avLst/>
                <a:gdLst>
                  <a:gd name="T0" fmla="*/ 3 w 3"/>
                  <a:gd name="T1" fmla="*/ 15 h 15"/>
                  <a:gd name="T2" fmla="*/ 2 w 3"/>
                  <a:gd name="T3" fmla="*/ 15 h 15"/>
                  <a:gd name="T4" fmla="*/ 2 w 3"/>
                  <a:gd name="T5" fmla="*/ 0 h 15"/>
                  <a:gd name="T6" fmla="*/ 0 w 3"/>
                  <a:gd name="T7" fmla="*/ 0 h 15"/>
                  <a:gd name="T8" fmla="*/ 3 w 3"/>
                  <a:gd name="T9" fmla="*/ 15 h 15"/>
                </a:gdLst>
                <a:ahLst/>
                <a:cxnLst>
                  <a:cxn ang="0">
                    <a:pos x="T0" y="T1"/>
                  </a:cxn>
                  <a:cxn ang="0">
                    <a:pos x="T2" y="T3"/>
                  </a:cxn>
                  <a:cxn ang="0">
                    <a:pos x="T4" y="T5"/>
                  </a:cxn>
                  <a:cxn ang="0">
                    <a:pos x="T6" y="T7"/>
                  </a:cxn>
                  <a:cxn ang="0">
                    <a:pos x="T8" y="T9"/>
                  </a:cxn>
                </a:cxnLst>
                <a:rect l="0" t="0" r="r" b="b"/>
                <a:pathLst>
                  <a:path w="3" h="15">
                    <a:moveTo>
                      <a:pt x="3" y="15"/>
                    </a:moveTo>
                    <a:lnTo>
                      <a:pt x="2" y="15"/>
                    </a:lnTo>
                    <a:lnTo>
                      <a:pt x="2" y="0"/>
                    </a:lnTo>
                    <a:lnTo>
                      <a:pt x="0" y="0"/>
                    </a:lnTo>
                    <a:lnTo>
                      <a:pt x="3"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4" name="Freeform 784">
                <a:extLst>
                  <a:ext uri="{FF2B5EF4-FFF2-40B4-BE49-F238E27FC236}">
                    <a16:creationId xmlns:a16="http://schemas.microsoft.com/office/drawing/2014/main" id="{10313B7B-27B3-4C12-B958-6096D0F7EAAE}"/>
                  </a:ext>
                </a:extLst>
              </p:cNvPr>
              <p:cNvSpPr>
                <a:spLocks/>
              </p:cNvSpPr>
              <p:nvPr/>
            </p:nvSpPr>
            <p:spPr bwMode="auto">
              <a:xfrm>
                <a:off x="2675" y="2696"/>
                <a:ext cx="105" cy="89"/>
              </a:xfrm>
              <a:custGeom>
                <a:avLst/>
                <a:gdLst>
                  <a:gd name="T0" fmla="*/ 0 w 105"/>
                  <a:gd name="T1" fmla="*/ 84 h 89"/>
                  <a:gd name="T2" fmla="*/ 2 w 105"/>
                  <a:gd name="T3" fmla="*/ 68 h 89"/>
                  <a:gd name="T4" fmla="*/ 9 w 105"/>
                  <a:gd name="T5" fmla="*/ 53 h 89"/>
                  <a:gd name="T6" fmla="*/ 13 w 105"/>
                  <a:gd name="T7" fmla="*/ 44 h 89"/>
                  <a:gd name="T8" fmla="*/ 18 w 105"/>
                  <a:gd name="T9" fmla="*/ 38 h 89"/>
                  <a:gd name="T10" fmla="*/ 25 w 105"/>
                  <a:gd name="T11" fmla="*/ 32 h 89"/>
                  <a:gd name="T12" fmla="*/ 31 w 105"/>
                  <a:gd name="T13" fmla="*/ 25 h 89"/>
                  <a:gd name="T14" fmla="*/ 47 w 105"/>
                  <a:gd name="T15" fmla="*/ 16 h 89"/>
                  <a:gd name="T16" fmla="*/ 65 w 105"/>
                  <a:gd name="T17" fmla="*/ 9 h 89"/>
                  <a:gd name="T18" fmla="*/ 85 w 105"/>
                  <a:gd name="T19" fmla="*/ 3 h 89"/>
                  <a:gd name="T20" fmla="*/ 105 w 105"/>
                  <a:gd name="T21" fmla="*/ 0 h 89"/>
                  <a:gd name="T22" fmla="*/ 105 w 105"/>
                  <a:gd name="T23" fmla="*/ 17 h 89"/>
                  <a:gd name="T24" fmla="*/ 87 w 105"/>
                  <a:gd name="T25" fmla="*/ 20 h 89"/>
                  <a:gd name="T26" fmla="*/ 70 w 105"/>
                  <a:gd name="T27" fmla="*/ 24 h 89"/>
                  <a:gd name="T28" fmla="*/ 54 w 105"/>
                  <a:gd name="T29" fmla="*/ 31 h 89"/>
                  <a:gd name="T30" fmla="*/ 40 w 105"/>
                  <a:gd name="T31" fmla="*/ 39 h 89"/>
                  <a:gd name="T32" fmla="*/ 36 w 105"/>
                  <a:gd name="T33" fmla="*/ 44 h 89"/>
                  <a:gd name="T34" fmla="*/ 31 w 105"/>
                  <a:gd name="T35" fmla="*/ 49 h 89"/>
                  <a:gd name="T36" fmla="*/ 25 w 105"/>
                  <a:gd name="T37" fmla="*/ 55 h 89"/>
                  <a:gd name="T38" fmla="*/ 22 w 105"/>
                  <a:gd name="T39" fmla="*/ 61 h 89"/>
                  <a:gd name="T40" fmla="*/ 17 w 105"/>
                  <a:gd name="T41" fmla="*/ 73 h 89"/>
                  <a:gd name="T42" fmla="*/ 15 w 105"/>
                  <a:gd name="T43" fmla="*/ 89 h 89"/>
                  <a:gd name="T44" fmla="*/ 0 w 105"/>
                  <a:gd name="T45" fmla="*/ 8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 h="89">
                    <a:moveTo>
                      <a:pt x="0" y="84"/>
                    </a:moveTo>
                    <a:lnTo>
                      <a:pt x="2" y="68"/>
                    </a:lnTo>
                    <a:lnTo>
                      <a:pt x="9" y="53"/>
                    </a:lnTo>
                    <a:lnTo>
                      <a:pt x="13" y="44"/>
                    </a:lnTo>
                    <a:lnTo>
                      <a:pt x="18" y="38"/>
                    </a:lnTo>
                    <a:lnTo>
                      <a:pt x="25" y="32"/>
                    </a:lnTo>
                    <a:lnTo>
                      <a:pt x="31" y="25"/>
                    </a:lnTo>
                    <a:lnTo>
                      <a:pt x="47" y="16"/>
                    </a:lnTo>
                    <a:lnTo>
                      <a:pt x="65" y="9"/>
                    </a:lnTo>
                    <a:lnTo>
                      <a:pt x="85" y="3"/>
                    </a:lnTo>
                    <a:lnTo>
                      <a:pt x="105" y="0"/>
                    </a:lnTo>
                    <a:lnTo>
                      <a:pt x="105" y="17"/>
                    </a:lnTo>
                    <a:lnTo>
                      <a:pt x="87" y="20"/>
                    </a:lnTo>
                    <a:lnTo>
                      <a:pt x="70" y="24"/>
                    </a:lnTo>
                    <a:lnTo>
                      <a:pt x="54" y="31"/>
                    </a:lnTo>
                    <a:lnTo>
                      <a:pt x="40" y="39"/>
                    </a:lnTo>
                    <a:lnTo>
                      <a:pt x="36" y="44"/>
                    </a:lnTo>
                    <a:lnTo>
                      <a:pt x="31" y="49"/>
                    </a:lnTo>
                    <a:lnTo>
                      <a:pt x="25" y="55"/>
                    </a:lnTo>
                    <a:lnTo>
                      <a:pt x="22" y="61"/>
                    </a:lnTo>
                    <a:lnTo>
                      <a:pt x="17" y="73"/>
                    </a:lnTo>
                    <a:lnTo>
                      <a:pt x="15" y="89"/>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5" name="Freeform 785">
                <a:extLst>
                  <a:ext uri="{FF2B5EF4-FFF2-40B4-BE49-F238E27FC236}">
                    <a16:creationId xmlns:a16="http://schemas.microsoft.com/office/drawing/2014/main" id="{5F7ED9C6-EB83-428C-B432-72F15B7E443C}"/>
                  </a:ext>
                </a:extLst>
              </p:cNvPr>
              <p:cNvSpPr>
                <a:spLocks/>
              </p:cNvSpPr>
              <p:nvPr/>
            </p:nvSpPr>
            <p:spPr bwMode="auto">
              <a:xfrm>
                <a:off x="2675" y="2780"/>
                <a:ext cx="15" cy="5"/>
              </a:xfrm>
              <a:custGeom>
                <a:avLst/>
                <a:gdLst>
                  <a:gd name="T0" fmla="*/ 0 w 15"/>
                  <a:gd name="T1" fmla="*/ 3 h 5"/>
                  <a:gd name="T2" fmla="*/ 0 w 15"/>
                  <a:gd name="T3" fmla="*/ 2 h 5"/>
                  <a:gd name="T4" fmla="*/ 0 w 15"/>
                  <a:gd name="T5" fmla="*/ 0 h 5"/>
                  <a:gd name="T6" fmla="*/ 15 w 15"/>
                  <a:gd name="T7" fmla="*/ 5 h 5"/>
                  <a:gd name="T8" fmla="*/ 15 w 15"/>
                  <a:gd name="T9" fmla="*/ 0 h 5"/>
                  <a:gd name="T10" fmla="*/ 0 w 15"/>
                  <a:gd name="T11" fmla="*/ 3 h 5"/>
                </a:gdLst>
                <a:ahLst/>
                <a:cxnLst>
                  <a:cxn ang="0">
                    <a:pos x="T0" y="T1"/>
                  </a:cxn>
                  <a:cxn ang="0">
                    <a:pos x="T2" y="T3"/>
                  </a:cxn>
                  <a:cxn ang="0">
                    <a:pos x="T4" y="T5"/>
                  </a:cxn>
                  <a:cxn ang="0">
                    <a:pos x="T6" y="T7"/>
                  </a:cxn>
                  <a:cxn ang="0">
                    <a:pos x="T8" y="T9"/>
                  </a:cxn>
                  <a:cxn ang="0">
                    <a:pos x="T10" y="T11"/>
                  </a:cxn>
                </a:cxnLst>
                <a:rect l="0" t="0" r="r" b="b"/>
                <a:pathLst>
                  <a:path w="15" h="5">
                    <a:moveTo>
                      <a:pt x="0" y="3"/>
                    </a:moveTo>
                    <a:lnTo>
                      <a:pt x="0" y="2"/>
                    </a:lnTo>
                    <a:lnTo>
                      <a:pt x="0" y="0"/>
                    </a:lnTo>
                    <a:lnTo>
                      <a:pt x="15" y="5"/>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6" name="Freeform 786">
                <a:extLst>
                  <a:ext uri="{FF2B5EF4-FFF2-40B4-BE49-F238E27FC236}">
                    <a16:creationId xmlns:a16="http://schemas.microsoft.com/office/drawing/2014/main" id="{6B96453B-98F0-4728-B33C-11A715822B44}"/>
                  </a:ext>
                </a:extLst>
              </p:cNvPr>
              <p:cNvSpPr>
                <a:spLocks/>
              </p:cNvSpPr>
              <p:nvPr/>
            </p:nvSpPr>
            <p:spPr bwMode="auto">
              <a:xfrm>
                <a:off x="2778" y="2696"/>
                <a:ext cx="83" cy="42"/>
              </a:xfrm>
              <a:custGeom>
                <a:avLst/>
                <a:gdLst>
                  <a:gd name="T0" fmla="*/ 2 w 83"/>
                  <a:gd name="T1" fmla="*/ 0 h 42"/>
                  <a:gd name="T2" fmla="*/ 26 w 83"/>
                  <a:gd name="T3" fmla="*/ 3 h 42"/>
                  <a:gd name="T4" fmla="*/ 47 w 83"/>
                  <a:gd name="T5" fmla="*/ 9 h 42"/>
                  <a:gd name="T6" fmla="*/ 66 w 83"/>
                  <a:gd name="T7" fmla="*/ 17 h 42"/>
                  <a:gd name="T8" fmla="*/ 83 w 83"/>
                  <a:gd name="T9" fmla="*/ 29 h 42"/>
                  <a:gd name="T10" fmla="*/ 72 w 83"/>
                  <a:gd name="T11" fmla="*/ 42 h 42"/>
                  <a:gd name="T12" fmla="*/ 57 w 83"/>
                  <a:gd name="T13" fmla="*/ 31 h 42"/>
                  <a:gd name="T14" fmla="*/ 40 w 83"/>
                  <a:gd name="T15" fmla="*/ 24 h 42"/>
                  <a:gd name="T16" fmla="*/ 24 w 83"/>
                  <a:gd name="T17" fmla="*/ 20 h 42"/>
                  <a:gd name="T18" fmla="*/ 0 w 83"/>
                  <a:gd name="T19" fmla="*/ 17 h 42"/>
                  <a:gd name="T20" fmla="*/ 2 w 83"/>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 h="42">
                    <a:moveTo>
                      <a:pt x="2" y="0"/>
                    </a:moveTo>
                    <a:lnTo>
                      <a:pt x="26" y="3"/>
                    </a:lnTo>
                    <a:lnTo>
                      <a:pt x="47" y="9"/>
                    </a:lnTo>
                    <a:lnTo>
                      <a:pt x="66" y="17"/>
                    </a:lnTo>
                    <a:lnTo>
                      <a:pt x="83" y="29"/>
                    </a:lnTo>
                    <a:lnTo>
                      <a:pt x="72" y="42"/>
                    </a:lnTo>
                    <a:lnTo>
                      <a:pt x="57" y="31"/>
                    </a:lnTo>
                    <a:lnTo>
                      <a:pt x="40" y="24"/>
                    </a:lnTo>
                    <a:lnTo>
                      <a:pt x="24" y="20"/>
                    </a:lnTo>
                    <a:lnTo>
                      <a:pt x="0"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7" name="Freeform 787">
                <a:extLst>
                  <a:ext uri="{FF2B5EF4-FFF2-40B4-BE49-F238E27FC236}">
                    <a16:creationId xmlns:a16="http://schemas.microsoft.com/office/drawing/2014/main" id="{4D524A44-E520-4EDC-B97D-41ADD87E8706}"/>
                  </a:ext>
                </a:extLst>
              </p:cNvPr>
              <p:cNvSpPr>
                <a:spLocks/>
              </p:cNvSpPr>
              <p:nvPr/>
            </p:nvSpPr>
            <p:spPr bwMode="auto">
              <a:xfrm>
                <a:off x="2778" y="2696"/>
                <a:ext cx="2" cy="17"/>
              </a:xfrm>
              <a:custGeom>
                <a:avLst/>
                <a:gdLst>
                  <a:gd name="T0" fmla="*/ 2 w 2"/>
                  <a:gd name="T1" fmla="*/ 0 h 17"/>
                  <a:gd name="T2" fmla="*/ 0 w 2"/>
                  <a:gd name="T3" fmla="*/ 17 h 17"/>
                  <a:gd name="T4" fmla="*/ 2 w 2"/>
                  <a:gd name="T5" fmla="*/ 17 h 17"/>
                  <a:gd name="T6" fmla="*/ 2 w 2"/>
                  <a:gd name="T7" fmla="*/ 0 h 17"/>
                </a:gdLst>
                <a:ahLst/>
                <a:cxnLst>
                  <a:cxn ang="0">
                    <a:pos x="T0" y="T1"/>
                  </a:cxn>
                  <a:cxn ang="0">
                    <a:pos x="T2" y="T3"/>
                  </a:cxn>
                  <a:cxn ang="0">
                    <a:pos x="T4" y="T5"/>
                  </a:cxn>
                  <a:cxn ang="0">
                    <a:pos x="T6" y="T7"/>
                  </a:cxn>
                </a:cxnLst>
                <a:rect l="0" t="0" r="r" b="b"/>
                <a:pathLst>
                  <a:path w="2" h="17">
                    <a:moveTo>
                      <a:pt x="2" y="0"/>
                    </a:moveTo>
                    <a:lnTo>
                      <a:pt x="0" y="17"/>
                    </a:lnTo>
                    <a:lnTo>
                      <a:pt x="2"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8" name="Freeform 788">
                <a:extLst>
                  <a:ext uri="{FF2B5EF4-FFF2-40B4-BE49-F238E27FC236}">
                    <a16:creationId xmlns:a16="http://schemas.microsoft.com/office/drawing/2014/main" id="{0CFEA9DB-5E78-4F21-A187-38A48E14EEC0}"/>
                  </a:ext>
                </a:extLst>
              </p:cNvPr>
              <p:cNvSpPr>
                <a:spLocks/>
              </p:cNvSpPr>
              <p:nvPr/>
            </p:nvSpPr>
            <p:spPr bwMode="auto">
              <a:xfrm>
                <a:off x="2850" y="2725"/>
                <a:ext cx="12" cy="14"/>
              </a:xfrm>
              <a:custGeom>
                <a:avLst/>
                <a:gdLst>
                  <a:gd name="T0" fmla="*/ 11 w 12"/>
                  <a:gd name="T1" fmla="*/ 0 h 14"/>
                  <a:gd name="T2" fmla="*/ 0 w 12"/>
                  <a:gd name="T3" fmla="*/ 13 h 14"/>
                  <a:gd name="T4" fmla="*/ 1 w 12"/>
                  <a:gd name="T5" fmla="*/ 14 h 14"/>
                  <a:gd name="T6" fmla="*/ 12 w 12"/>
                  <a:gd name="T7" fmla="*/ 2 h 14"/>
                  <a:gd name="T8" fmla="*/ 11 w 12"/>
                  <a:gd name="T9" fmla="*/ 0 h 14"/>
                </a:gdLst>
                <a:ahLst/>
                <a:cxnLst>
                  <a:cxn ang="0">
                    <a:pos x="T0" y="T1"/>
                  </a:cxn>
                  <a:cxn ang="0">
                    <a:pos x="T2" y="T3"/>
                  </a:cxn>
                  <a:cxn ang="0">
                    <a:pos x="T4" y="T5"/>
                  </a:cxn>
                  <a:cxn ang="0">
                    <a:pos x="T6" y="T7"/>
                  </a:cxn>
                  <a:cxn ang="0">
                    <a:pos x="T8" y="T9"/>
                  </a:cxn>
                </a:cxnLst>
                <a:rect l="0" t="0" r="r" b="b"/>
                <a:pathLst>
                  <a:path w="12" h="14">
                    <a:moveTo>
                      <a:pt x="11" y="0"/>
                    </a:moveTo>
                    <a:lnTo>
                      <a:pt x="0" y="13"/>
                    </a:lnTo>
                    <a:lnTo>
                      <a:pt x="1" y="14"/>
                    </a:lnTo>
                    <a:lnTo>
                      <a:pt x="12" y="2"/>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69" name="Freeform 789">
                <a:extLst>
                  <a:ext uri="{FF2B5EF4-FFF2-40B4-BE49-F238E27FC236}">
                    <a16:creationId xmlns:a16="http://schemas.microsoft.com/office/drawing/2014/main" id="{7D996D73-ABD5-47E9-B8C9-B4C048043CAB}"/>
                  </a:ext>
                </a:extLst>
              </p:cNvPr>
              <p:cNvSpPr>
                <a:spLocks/>
              </p:cNvSpPr>
              <p:nvPr/>
            </p:nvSpPr>
            <p:spPr bwMode="auto">
              <a:xfrm>
                <a:off x="2850" y="2725"/>
                <a:ext cx="11" cy="13"/>
              </a:xfrm>
              <a:custGeom>
                <a:avLst/>
                <a:gdLst>
                  <a:gd name="T0" fmla="*/ 11 w 11"/>
                  <a:gd name="T1" fmla="*/ 0 h 13"/>
                  <a:gd name="T2" fmla="*/ 0 w 11"/>
                  <a:gd name="T3" fmla="*/ 13 h 13"/>
                  <a:gd name="T4" fmla="*/ 11 w 11"/>
                  <a:gd name="T5" fmla="*/ 0 h 13"/>
                </a:gdLst>
                <a:ahLst/>
                <a:cxnLst>
                  <a:cxn ang="0">
                    <a:pos x="T0" y="T1"/>
                  </a:cxn>
                  <a:cxn ang="0">
                    <a:pos x="T2" y="T3"/>
                  </a:cxn>
                  <a:cxn ang="0">
                    <a:pos x="T4" y="T5"/>
                  </a:cxn>
                </a:cxnLst>
                <a:rect l="0" t="0" r="r" b="b"/>
                <a:pathLst>
                  <a:path w="11" h="13">
                    <a:moveTo>
                      <a:pt x="11" y="0"/>
                    </a:moveTo>
                    <a:lnTo>
                      <a:pt x="0" y="13"/>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0" name="Freeform 790">
                <a:extLst>
                  <a:ext uri="{FF2B5EF4-FFF2-40B4-BE49-F238E27FC236}">
                    <a16:creationId xmlns:a16="http://schemas.microsoft.com/office/drawing/2014/main" id="{0813DD26-A570-4BE4-BA37-41D1B1FB9707}"/>
                  </a:ext>
                </a:extLst>
              </p:cNvPr>
              <p:cNvSpPr>
                <a:spLocks/>
              </p:cNvSpPr>
              <p:nvPr/>
            </p:nvSpPr>
            <p:spPr bwMode="auto">
              <a:xfrm>
                <a:off x="2850" y="2727"/>
                <a:ext cx="68" cy="157"/>
              </a:xfrm>
              <a:custGeom>
                <a:avLst/>
                <a:gdLst>
                  <a:gd name="T0" fmla="*/ 12 w 68"/>
                  <a:gd name="T1" fmla="*/ 0 h 157"/>
                  <a:gd name="T2" fmla="*/ 23 w 68"/>
                  <a:gd name="T3" fmla="*/ 13 h 157"/>
                  <a:gd name="T4" fmla="*/ 35 w 68"/>
                  <a:gd name="T5" fmla="*/ 31 h 157"/>
                  <a:gd name="T6" fmla="*/ 53 w 68"/>
                  <a:gd name="T7" fmla="*/ 67 h 157"/>
                  <a:gd name="T8" fmla="*/ 65 w 68"/>
                  <a:gd name="T9" fmla="*/ 108 h 157"/>
                  <a:gd name="T10" fmla="*/ 68 w 68"/>
                  <a:gd name="T11" fmla="*/ 132 h 157"/>
                  <a:gd name="T12" fmla="*/ 68 w 68"/>
                  <a:gd name="T13" fmla="*/ 155 h 157"/>
                  <a:gd name="T14" fmla="*/ 52 w 68"/>
                  <a:gd name="T15" fmla="*/ 157 h 157"/>
                  <a:gd name="T16" fmla="*/ 52 w 68"/>
                  <a:gd name="T17" fmla="*/ 133 h 157"/>
                  <a:gd name="T18" fmla="*/ 49 w 68"/>
                  <a:gd name="T19" fmla="*/ 111 h 157"/>
                  <a:gd name="T20" fmla="*/ 38 w 68"/>
                  <a:gd name="T21" fmla="*/ 74 h 157"/>
                  <a:gd name="T22" fmla="*/ 20 w 68"/>
                  <a:gd name="T23" fmla="*/ 38 h 157"/>
                  <a:gd name="T24" fmla="*/ 11 w 68"/>
                  <a:gd name="T25" fmla="*/ 24 h 157"/>
                  <a:gd name="T26" fmla="*/ 0 w 68"/>
                  <a:gd name="T27" fmla="*/ 11 h 157"/>
                  <a:gd name="T28" fmla="*/ 12 w 6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57">
                    <a:moveTo>
                      <a:pt x="12" y="0"/>
                    </a:moveTo>
                    <a:lnTo>
                      <a:pt x="23" y="13"/>
                    </a:lnTo>
                    <a:lnTo>
                      <a:pt x="35" y="31"/>
                    </a:lnTo>
                    <a:lnTo>
                      <a:pt x="53" y="67"/>
                    </a:lnTo>
                    <a:lnTo>
                      <a:pt x="65" y="108"/>
                    </a:lnTo>
                    <a:lnTo>
                      <a:pt x="68" y="132"/>
                    </a:lnTo>
                    <a:lnTo>
                      <a:pt x="68" y="155"/>
                    </a:lnTo>
                    <a:lnTo>
                      <a:pt x="52" y="157"/>
                    </a:lnTo>
                    <a:lnTo>
                      <a:pt x="52" y="133"/>
                    </a:lnTo>
                    <a:lnTo>
                      <a:pt x="49" y="111"/>
                    </a:lnTo>
                    <a:lnTo>
                      <a:pt x="38" y="74"/>
                    </a:lnTo>
                    <a:lnTo>
                      <a:pt x="20" y="38"/>
                    </a:lnTo>
                    <a:lnTo>
                      <a:pt x="11" y="24"/>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1" name="Freeform 791">
                <a:extLst>
                  <a:ext uri="{FF2B5EF4-FFF2-40B4-BE49-F238E27FC236}">
                    <a16:creationId xmlns:a16="http://schemas.microsoft.com/office/drawing/2014/main" id="{C706373D-E32C-48E1-BD9B-E985EC1550FC}"/>
                  </a:ext>
                </a:extLst>
              </p:cNvPr>
              <p:cNvSpPr>
                <a:spLocks/>
              </p:cNvSpPr>
              <p:nvPr/>
            </p:nvSpPr>
            <p:spPr bwMode="auto">
              <a:xfrm>
                <a:off x="2850" y="2727"/>
                <a:ext cx="12" cy="12"/>
              </a:xfrm>
              <a:custGeom>
                <a:avLst/>
                <a:gdLst>
                  <a:gd name="T0" fmla="*/ 12 w 12"/>
                  <a:gd name="T1" fmla="*/ 0 h 12"/>
                  <a:gd name="T2" fmla="*/ 0 w 12"/>
                  <a:gd name="T3" fmla="*/ 11 h 12"/>
                  <a:gd name="T4" fmla="*/ 1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1"/>
                    </a:lnTo>
                    <a:lnTo>
                      <a:pt x="1" y="12"/>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2" name="Freeform 792">
                <a:extLst>
                  <a:ext uri="{FF2B5EF4-FFF2-40B4-BE49-F238E27FC236}">
                    <a16:creationId xmlns:a16="http://schemas.microsoft.com/office/drawing/2014/main" id="{7ADF9057-CC3E-45FB-9C0F-36D62A87C915}"/>
                  </a:ext>
                </a:extLst>
              </p:cNvPr>
              <p:cNvSpPr>
                <a:spLocks/>
              </p:cNvSpPr>
              <p:nvPr/>
            </p:nvSpPr>
            <p:spPr bwMode="auto">
              <a:xfrm>
                <a:off x="2858" y="2882"/>
                <a:ext cx="60" cy="145"/>
              </a:xfrm>
              <a:custGeom>
                <a:avLst/>
                <a:gdLst>
                  <a:gd name="T0" fmla="*/ 60 w 60"/>
                  <a:gd name="T1" fmla="*/ 0 h 145"/>
                  <a:gd name="T2" fmla="*/ 57 w 60"/>
                  <a:gd name="T3" fmla="*/ 40 h 145"/>
                  <a:gd name="T4" fmla="*/ 46 w 60"/>
                  <a:gd name="T5" fmla="*/ 80 h 145"/>
                  <a:gd name="T6" fmla="*/ 33 w 60"/>
                  <a:gd name="T7" fmla="*/ 116 h 145"/>
                  <a:gd name="T8" fmla="*/ 14 w 60"/>
                  <a:gd name="T9" fmla="*/ 145 h 145"/>
                  <a:gd name="T10" fmla="*/ 0 w 60"/>
                  <a:gd name="T11" fmla="*/ 135 h 145"/>
                  <a:gd name="T12" fmla="*/ 18 w 60"/>
                  <a:gd name="T13" fmla="*/ 109 h 145"/>
                  <a:gd name="T14" fmla="*/ 31 w 60"/>
                  <a:gd name="T15" fmla="*/ 75 h 145"/>
                  <a:gd name="T16" fmla="*/ 41 w 60"/>
                  <a:gd name="T17" fmla="*/ 39 h 145"/>
                  <a:gd name="T18" fmla="*/ 44 w 60"/>
                  <a:gd name="T19" fmla="*/ 0 h 145"/>
                  <a:gd name="T20" fmla="*/ 60 w 60"/>
                  <a:gd name="T21"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145">
                    <a:moveTo>
                      <a:pt x="60" y="0"/>
                    </a:moveTo>
                    <a:lnTo>
                      <a:pt x="57" y="40"/>
                    </a:lnTo>
                    <a:lnTo>
                      <a:pt x="46" y="80"/>
                    </a:lnTo>
                    <a:lnTo>
                      <a:pt x="33" y="116"/>
                    </a:lnTo>
                    <a:lnTo>
                      <a:pt x="14" y="145"/>
                    </a:lnTo>
                    <a:lnTo>
                      <a:pt x="0" y="135"/>
                    </a:lnTo>
                    <a:lnTo>
                      <a:pt x="18" y="109"/>
                    </a:lnTo>
                    <a:lnTo>
                      <a:pt x="31" y="75"/>
                    </a:lnTo>
                    <a:lnTo>
                      <a:pt x="41" y="39"/>
                    </a:lnTo>
                    <a:lnTo>
                      <a:pt x="44" y="0"/>
                    </a:lnTo>
                    <a:lnTo>
                      <a:pt x="6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3" name="Freeform 793">
                <a:extLst>
                  <a:ext uri="{FF2B5EF4-FFF2-40B4-BE49-F238E27FC236}">
                    <a16:creationId xmlns:a16="http://schemas.microsoft.com/office/drawing/2014/main" id="{BE0D1022-2C23-43FB-A0B2-C1D5DFF64681}"/>
                  </a:ext>
                </a:extLst>
              </p:cNvPr>
              <p:cNvSpPr>
                <a:spLocks/>
              </p:cNvSpPr>
              <p:nvPr/>
            </p:nvSpPr>
            <p:spPr bwMode="auto">
              <a:xfrm>
                <a:off x="2902" y="2882"/>
                <a:ext cx="16" cy="2"/>
              </a:xfrm>
              <a:custGeom>
                <a:avLst/>
                <a:gdLst>
                  <a:gd name="T0" fmla="*/ 16 w 16"/>
                  <a:gd name="T1" fmla="*/ 0 h 2"/>
                  <a:gd name="T2" fmla="*/ 0 w 16"/>
                  <a:gd name="T3" fmla="*/ 0 h 2"/>
                  <a:gd name="T4" fmla="*/ 0 w 16"/>
                  <a:gd name="T5" fmla="*/ 2 h 2"/>
                  <a:gd name="T6" fmla="*/ 16 w 16"/>
                  <a:gd name="T7" fmla="*/ 0 h 2"/>
                </a:gdLst>
                <a:ahLst/>
                <a:cxnLst>
                  <a:cxn ang="0">
                    <a:pos x="T0" y="T1"/>
                  </a:cxn>
                  <a:cxn ang="0">
                    <a:pos x="T2" y="T3"/>
                  </a:cxn>
                  <a:cxn ang="0">
                    <a:pos x="T4" y="T5"/>
                  </a:cxn>
                  <a:cxn ang="0">
                    <a:pos x="T6" y="T7"/>
                  </a:cxn>
                </a:cxnLst>
                <a:rect l="0" t="0" r="r" b="b"/>
                <a:pathLst>
                  <a:path w="16" h="2">
                    <a:moveTo>
                      <a:pt x="16" y="0"/>
                    </a:moveTo>
                    <a:lnTo>
                      <a:pt x="0" y="0"/>
                    </a:lnTo>
                    <a:lnTo>
                      <a:pt x="0" y="2"/>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4" name="Freeform 794">
                <a:extLst>
                  <a:ext uri="{FF2B5EF4-FFF2-40B4-BE49-F238E27FC236}">
                    <a16:creationId xmlns:a16="http://schemas.microsoft.com/office/drawing/2014/main" id="{34C8D817-9E1F-45CA-9899-47F56435584D}"/>
                  </a:ext>
                </a:extLst>
              </p:cNvPr>
              <p:cNvSpPr>
                <a:spLocks/>
              </p:cNvSpPr>
              <p:nvPr/>
            </p:nvSpPr>
            <p:spPr bwMode="auto">
              <a:xfrm>
                <a:off x="2774" y="3016"/>
                <a:ext cx="98" cy="57"/>
              </a:xfrm>
              <a:custGeom>
                <a:avLst/>
                <a:gdLst>
                  <a:gd name="T0" fmla="*/ 98 w 98"/>
                  <a:gd name="T1" fmla="*/ 9 h 57"/>
                  <a:gd name="T2" fmla="*/ 89 w 98"/>
                  <a:gd name="T3" fmla="*/ 19 h 57"/>
                  <a:gd name="T4" fmla="*/ 81 w 98"/>
                  <a:gd name="T5" fmla="*/ 30 h 57"/>
                  <a:gd name="T6" fmla="*/ 59 w 98"/>
                  <a:gd name="T7" fmla="*/ 44 h 57"/>
                  <a:gd name="T8" fmla="*/ 33 w 98"/>
                  <a:gd name="T9" fmla="*/ 55 h 57"/>
                  <a:gd name="T10" fmla="*/ 18 w 98"/>
                  <a:gd name="T11" fmla="*/ 57 h 57"/>
                  <a:gd name="T12" fmla="*/ 3 w 98"/>
                  <a:gd name="T13" fmla="*/ 57 h 57"/>
                  <a:gd name="T14" fmla="*/ 0 w 98"/>
                  <a:gd name="T15" fmla="*/ 42 h 57"/>
                  <a:gd name="T16" fmla="*/ 15 w 98"/>
                  <a:gd name="T17" fmla="*/ 42 h 57"/>
                  <a:gd name="T18" fmla="*/ 28 w 98"/>
                  <a:gd name="T19" fmla="*/ 40 h 57"/>
                  <a:gd name="T20" fmla="*/ 50 w 98"/>
                  <a:gd name="T21" fmla="*/ 30 h 57"/>
                  <a:gd name="T22" fmla="*/ 70 w 98"/>
                  <a:gd name="T23" fmla="*/ 18 h 57"/>
                  <a:gd name="T24" fmla="*/ 77 w 98"/>
                  <a:gd name="T25" fmla="*/ 8 h 57"/>
                  <a:gd name="T26" fmla="*/ 84 w 98"/>
                  <a:gd name="T27" fmla="*/ 0 h 57"/>
                  <a:gd name="T28" fmla="*/ 98 w 98"/>
                  <a:gd name="T29" fmla="*/ 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57">
                    <a:moveTo>
                      <a:pt x="98" y="9"/>
                    </a:moveTo>
                    <a:lnTo>
                      <a:pt x="89" y="19"/>
                    </a:lnTo>
                    <a:lnTo>
                      <a:pt x="81" y="30"/>
                    </a:lnTo>
                    <a:lnTo>
                      <a:pt x="59" y="44"/>
                    </a:lnTo>
                    <a:lnTo>
                      <a:pt x="33" y="55"/>
                    </a:lnTo>
                    <a:lnTo>
                      <a:pt x="18" y="57"/>
                    </a:lnTo>
                    <a:lnTo>
                      <a:pt x="3" y="57"/>
                    </a:lnTo>
                    <a:lnTo>
                      <a:pt x="0" y="42"/>
                    </a:lnTo>
                    <a:lnTo>
                      <a:pt x="15" y="42"/>
                    </a:lnTo>
                    <a:lnTo>
                      <a:pt x="28" y="40"/>
                    </a:lnTo>
                    <a:lnTo>
                      <a:pt x="50" y="30"/>
                    </a:lnTo>
                    <a:lnTo>
                      <a:pt x="70" y="18"/>
                    </a:lnTo>
                    <a:lnTo>
                      <a:pt x="77" y="8"/>
                    </a:lnTo>
                    <a:lnTo>
                      <a:pt x="84" y="0"/>
                    </a:lnTo>
                    <a:lnTo>
                      <a:pt x="98"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5" name="Freeform 795">
                <a:extLst>
                  <a:ext uri="{FF2B5EF4-FFF2-40B4-BE49-F238E27FC236}">
                    <a16:creationId xmlns:a16="http://schemas.microsoft.com/office/drawing/2014/main" id="{208BF104-802D-4F68-8D37-ED8A781B693C}"/>
                  </a:ext>
                </a:extLst>
              </p:cNvPr>
              <p:cNvSpPr>
                <a:spLocks/>
              </p:cNvSpPr>
              <p:nvPr/>
            </p:nvSpPr>
            <p:spPr bwMode="auto">
              <a:xfrm>
                <a:off x="2671" y="2988"/>
                <a:ext cx="105" cy="85"/>
              </a:xfrm>
              <a:custGeom>
                <a:avLst/>
                <a:gdLst>
                  <a:gd name="T0" fmla="*/ 105 w 105"/>
                  <a:gd name="T1" fmla="*/ 85 h 85"/>
                  <a:gd name="T2" fmla="*/ 84 w 105"/>
                  <a:gd name="T3" fmla="*/ 84 h 85"/>
                  <a:gd name="T4" fmla="*/ 65 w 105"/>
                  <a:gd name="T5" fmla="*/ 80 h 85"/>
                  <a:gd name="T6" fmla="*/ 47 w 105"/>
                  <a:gd name="T7" fmla="*/ 72 h 85"/>
                  <a:gd name="T8" fmla="*/ 30 w 105"/>
                  <a:gd name="T9" fmla="*/ 62 h 85"/>
                  <a:gd name="T10" fmla="*/ 18 w 105"/>
                  <a:gd name="T11" fmla="*/ 50 h 85"/>
                  <a:gd name="T12" fmla="*/ 8 w 105"/>
                  <a:gd name="T13" fmla="*/ 35 h 85"/>
                  <a:gd name="T14" fmla="*/ 2 w 105"/>
                  <a:gd name="T15" fmla="*/ 19 h 85"/>
                  <a:gd name="T16" fmla="*/ 0 w 105"/>
                  <a:gd name="T17" fmla="*/ 3 h 85"/>
                  <a:gd name="T18" fmla="*/ 15 w 105"/>
                  <a:gd name="T19" fmla="*/ 0 h 85"/>
                  <a:gd name="T20" fmla="*/ 17 w 105"/>
                  <a:gd name="T21" fmla="*/ 15 h 85"/>
                  <a:gd name="T22" fmla="*/ 22 w 105"/>
                  <a:gd name="T23" fmla="*/ 26 h 85"/>
                  <a:gd name="T24" fmla="*/ 30 w 105"/>
                  <a:gd name="T25" fmla="*/ 39 h 85"/>
                  <a:gd name="T26" fmla="*/ 41 w 105"/>
                  <a:gd name="T27" fmla="*/ 50 h 85"/>
                  <a:gd name="T28" fmla="*/ 55 w 105"/>
                  <a:gd name="T29" fmla="*/ 58 h 85"/>
                  <a:gd name="T30" fmla="*/ 70 w 105"/>
                  <a:gd name="T31" fmla="*/ 65 h 85"/>
                  <a:gd name="T32" fmla="*/ 87 w 105"/>
                  <a:gd name="T33" fmla="*/ 69 h 85"/>
                  <a:gd name="T34" fmla="*/ 105 w 105"/>
                  <a:gd name="T35" fmla="*/ 70 h 85"/>
                  <a:gd name="T36" fmla="*/ 105 w 105"/>
                  <a:gd name="T37" fmla="*/ 8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85">
                    <a:moveTo>
                      <a:pt x="105" y="85"/>
                    </a:moveTo>
                    <a:lnTo>
                      <a:pt x="84" y="84"/>
                    </a:lnTo>
                    <a:lnTo>
                      <a:pt x="65" y="80"/>
                    </a:lnTo>
                    <a:lnTo>
                      <a:pt x="47" y="72"/>
                    </a:lnTo>
                    <a:lnTo>
                      <a:pt x="30" y="62"/>
                    </a:lnTo>
                    <a:lnTo>
                      <a:pt x="18" y="50"/>
                    </a:lnTo>
                    <a:lnTo>
                      <a:pt x="8" y="35"/>
                    </a:lnTo>
                    <a:lnTo>
                      <a:pt x="2" y="19"/>
                    </a:lnTo>
                    <a:lnTo>
                      <a:pt x="0" y="3"/>
                    </a:lnTo>
                    <a:lnTo>
                      <a:pt x="15" y="0"/>
                    </a:lnTo>
                    <a:lnTo>
                      <a:pt x="17" y="15"/>
                    </a:lnTo>
                    <a:lnTo>
                      <a:pt x="22" y="26"/>
                    </a:lnTo>
                    <a:lnTo>
                      <a:pt x="30" y="39"/>
                    </a:lnTo>
                    <a:lnTo>
                      <a:pt x="41" y="50"/>
                    </a:lnTo>
                    <a:lnTo>
                      <a:pt x="55" y="58"/>
                    </a:lnTo>
                    <a:lnTo>
                      <a:pt x="70" y="65"/>
                    </a:lnTo>
                    <a:lnTo>
                      <a:pt x="87" y="69"/>
                    </a:lnTo>
                    <a:lnTo>
                      <a:pt x="105" y="70"/>
                    </a:lnTo>
                    <a:lnTo>
                      <a:pt x="105" y="8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6" name="Freeform 796">
                <a:extLst>
                  <a:ext uri="{FF2B5EF4-FFF2-40B4-BE49-F238E27FC236}">
                    <a16:creationId xmlns:a16="http://schemas.microsoft.com/office/drawing/2014/main" id="{1441AF0C-A3F0-458C-B3FE-BBE276A66AEC}"/>
                  </a:ext>
                </a:extLst>
              </p:cNvPr>
              <p:cNvSpPr>
                <a:spLocks/>
              </p:cNvSpPr>
              <p:nvPr/>
            </p:nvSpPr>
            <p:spPr bwMode="auto">
              <a:xfrm>
                <a:off x="2774" y="3058"/>
                <a:ext cx="3" cy="15"/>
              </a:xfrm>
              <a:custGeom>
                <a:avLst/>
                <a:gdLst>
                  <a:gd name="T0" fmla="*/ 3 w 3"/>
                  <a:gd name="T1" fmla="*/ 15 h 15"/>
                  <a:gd name="T2" fmla="*/ 2 w 3"/>
                  <a:gd name="T3" fmla="*/ 15 h 15"/>
                  <a:gd name="T4" fmla="*/ 2 w 3"/>
                  <a:gd name="T5" fmla="*/ 0 h 15"/>
                  <a:gd name="T6" fmla="*/ 0 w 3"/>
                  <a:gd name="T7" fmla="*/ 0 h 15"/>
                  <a:gd name="T8" fmla="*/ 3 w 3"/>
                  <a:gd name="T9" fmla="*/ 15 h 15"/>
                </a:gdLst>
                <a:ahLst/>
                <a:cxnLst>
                  <a:cxn ang="0">
                    <a:pos x="T0" y="T1"/>
                  </a:cxn>
                  <a:cxn ang="0">
                    <a:pos x="T2" y="T3"/>
                  </a:cxn>
                  <a:cxn ang="0">
                    <a:pos x="T4" y="T5"/>
                  </a:cxn>
                  <a:cxn ang="0">
                    <a:pos x="T6" y="T7"/>
                  </a:cxn>
                  <a:cxn ang="0">
                    <a:pos x="T8" y="T9"/>
                  </a:cxn>
                </a:cxnLst>
                <a:rect l="0" t="0" r="r" b="b"/>
                <a:pathLst>
                  <a:path w="3" h="15">
                    <a:moveTo>
                      <a:pt x="3" y="15"/>
                    </a:moveTo>
                    <a:lnTo>
                      <a:pt x="2" y="15"/>
                    </a:lnTo>
                    <a:lnTo>
                      <a:pt x="2" y="0"/>
                    </a:lnTo>
                    <a:lnTo>
                      <a:pt x="0" y="0"/>
                    </a:lnTo>
                    <a:lnTo>
                      <a:pt x="3"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7" name="Freeform 797">
                <a:extLst>
                  <a:ext uri="{FF2B5EF4-FFF2-40B4-BE49-F238E27FC236}">
                    <a16:creationId xmlns:a16="http://schemas.microsoft.com/office/drawing/2014/main" id="{652C7FB8-8643-4B3F-A2E1-B4E3410303C2}"/>
                  </a:ext>
                </a:extLst>
              </p:cNvPr>
              <p:cNvSpPr>
                <a:spLocks/>
              </p:cNvSpPr>
              <p:nvPr/>
            </p:nvSpPr>
            <p:spPr bwMode="auto">
              <a:xfrm>
                <a:off x="2671" y="2904"/>
                <a:ext cx="105" cy="88"/>
              </a:xfrm>
              <a:custGeom>
                <a:avLst/>
                <a:gdLst>
                  <a:gd name="T0" fmla="*/ 0 w 105"/>
                  <a:gd name="T1" fmla="*/ 84 h 88"/>
                  <a:gd name="T2" fmla="*/ 2 w 105"/>
                  <a:gd name="T3" fmla="*/ 66 h 88"/>
                  <a:gd name="T4" fmla="*/ 8 w 105"/>
                  <a:gd name="T5" fmla="*/ 51 h 88"/>
                  <a:gd name="T6" fmla="*/ 13 w 105"/>
                  <a:gd name="T7" fmla="*/ 43 h 88"/>
                  <a:gd name="T8" fmla="*/ 18 w 105"/>
                  <a:gd name="T9" fmla="*/ 36 h 88"/>
                  <a:gd name="T10" fmla="*/ 25 w 105"/>
                  <a:gd name="T11" fmla="*/ 30 h 88"/>
                  <a:gd name="T12" fmla="*/ 30 w 105"/>
                  <a:gd name="T13" fmla="*/ 24 h 88"/>
                  <a:gd name="T14" fmla="*/ 47 w 105"/>
                  <a:gd name="T15" fmla="*/ 14 h 88"/>
                  <a:gd name="T16" fmla="*/ 65 w 105"/>
                  <a:gd name="T17" fmla="*/ 7 h 88"/>
                  <a:gd name="T18" fmla="*/ 85 w 105"/>
                  <a:gd name="T19" fmla="*/ 2 h 88"/>
                  <a:gd name="T20" fmla="*/ 105 w 105"/>
                  <a:gd name="T21" fmla="*/ 0 h 88"/>
                  <a:gd name="T22" fmla="*/ 105 w 105"/>
                  <a:gd name="T23" fmla="*/ 17 h 88"/>
                  <a:gd name="T24" fmla="*/ 87 w 105"/>
                  <a:gd name="T25" fmla="*/ 18 h 88"/>
                  <a:gd name="T26" fmla="*/ 70 w 105"/>
                  <a:gd name="T27" fmla="*/ 22 h 88"/>
                  <a:gd name="T28" fmla="*/ 54 w 105"/>
                  <a:gd name="T29" fmla="*/ 29 h 88"/>
                  <a:gd name="T30" fmla="*/ 40 w 105"/>
                  <a:gd name="T31" fmla="*/ 37 h 88"/>
                  <a:gd name="T32" fmla="*/ 36 w 105"/>
                  <a:gd name="T33" fmla="*/ 43 h 88"/>
                  <a:gd name="T34" fmla="*/ 30 w 105"/>
                  <a:gd name="T35" fmla="*/ 47 h 88"/>
                  <a:gd name="T36" fmla="*/ 25 w 105"/>
                  <a:gd name="T37" fmla="*/ 54 h 88"/>
                  <a:gd name="T38" fmla="*/ 22 w 105"/>
                  <a:gd name="T39" fmla="*/ 59 h 88"/>
                  <a:gd name="T40" fmla="*/ 17 w 105"/>
                  <a:gd name="T41" fmla="*/ 72 h 88"/>
                  <a:gd name="T42" fmla="*/ 15 w 105"/>
                  <a:gd name="T43" fmla="*/ 88 h 88"/>
                  <a:gd name="T44" fmla="*/ 0 w 105"/>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 h="88">
                    <a:moveTo>
                      <a:pt x="0" y="84"/>
                    </a:moveTo>
                    <a:lnTo>
                      <a:pt x="2" y="66"/>
                    </a:lnTo>
                    <a:lnTo>
                      <a:pt x="8" y="51"/>
                    </a:lnTo>
                    <a:lnTo>
                      <a:pt x="13" y="43"/>
                    </a:lnTo>
                    <a:lnTo>
                      <a:pt x="18" y="36"/>
                    </a:lnTo>
                    <a:lnTo>
                      <a:pt x="25" y="30"/>
                    </a:lnTo>
                    <a:lnTo>
                      <a:pt x="30" y="24"/>
                    </a:lnTo>
                    <a:lnTo>
                      <a:pt x="47" y="14"/>
                    </a:lnTo>
                    <a:lnTo>
                      <a:pt x="65" y="7"/>
                    </a:lnTo>
                    <a:lnTo>
                      <a:pt x="85" y="2"/>
                    </a:lnTo>
                    <a:lnTo>
                      <a:pt x="105" y="0"/>
                    </a:lnTo>
                    <a:lnTo>
                      <a:pt x="105" y="17"/>
                    </a:lnTo>
                    <a:lnTo>
                      <a:pt x="87" y="18"/>
                    </a:lnTo>
                    <a:lnTo>
                      <a:pt x="70" y="22"/>
                    </a:lnTo>
                    <a:lnTo>
                      <a:pt x="54" y="29"/>
                    </a:lnTo>
                    <a:lnTo>
                      <a:pt x="40" y="37"/>
                    </a:lnTo>
                    <a:lnTo>
                      <a:pt x="36" y="43"/>
                    </a:lnTo>
                    <a:lnTo>
                      <a:pt x="30" y="47"/>
                    </a:lnTo>
                    <a:lnTo>
                      <a:pt x="25" y="54"/>
                    </a:lnTo>
                    <a:lnTo>
                      <a:pt x="22" y="59"/>
                    </a:lnTo>
                    <a:lnTo>
                      <a:pt x="17" y="72"/>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8" name="Freeform 798">
                <a:extLst>
                  <a:ext uri="{FF2B5EF4-FFF2-40B4-BE49-F238E27FC236}">
                    <a16:creationId xmlns:a16="http://schemas.microsoft.com/office/drawing/2014/main" id="{284CFC37-4D20-431D-8B81-A07F53737D73}"/>
                  </a:ext>
                </a:extLst>
              </p:cNvPr>
              <p:cNvSpPr>
                <a:spLocks/>
              </p:cNvSpPr>
              <p:nvPr/>
            </p:nvSpPr>
            <p:spPr bwMode="auto">
              <a:xfrm>
                <a:off x="2671" y="2988"/>
                <a:ext cx="15" cy="4"/>
              </a:xfrm>
              <a:custGeom>
                <a:avLst/>
                <a:gdLst>
                  <a:gd name="T0" fmla="*/ 0 w 15"/>
                  <a:gd name="T1" fmla="*/ 3 h 4"/>
                  <a:gd name="T2" fmla="*/ 0 w 15"/>
                  <a:gd name="T3" fmla="*/ 2 h 4"/>
                  <a:gd name="T4" fmla="*/ 0 w 15"/>
                  <a:gd name="T5" fmla="*/ 0 h 4"/>
                  <a:gd name="T6" fmla="*/ 15 w 15"/>
                  <a:gd name="T7" fmla="*/ 4 h 4"/>
                  <a:gd name="T8" fmla="*/ 15 w 15"/>
                  <a:gd name="T9" fmla="*/ 0 h 4"/>
                  <a:gd name="T10" fmla="*/ 0 w 15"/>
                  <a:gd name="T11" fmla="*/ 3 h 4"/>
                </a:gdLst>
                <a:ahLst/>
                <a:cxnLst>
                  <a:cxn ang="0">
                    <a:pos x="T0" y="T1"/>
                  </a:cxn>
                  <a:cxn ang="0">
                    <a:pos x="T2" y="T3"/>
                  </a:cxn>
                  <a:cxn ang="0">
                    <a:pos x="T4" y="T5"/>
                  </a:cxn>
                  <a:cxn ang="0">
                    <a:pos x="T6" y="T7"/>
                  </a:cxn>
                  <a:cxn ang="0">
                    <a:pos x="T8" y="T9"/>
                  </a:cxn>
                  <a:cxn ang="0">
                    <a:pos x="T10" y="T11"/>
                  </a:cxn>
                </a:cxnLst>
                <a:rect l="0" t="0" r="r" b="b"/>
                <a:pathLst>
                  <a:path w="15" h="4">
                    <a:moveTo>
                      <a:pt x="0" y="3"/>
                    </a:moveTo>
                    <a:lnTo>
                      <a:pt x="0" y="2"/>
                    </a:lnTo>
                    <a:lnTo>
                      <a:pt x="0" y="0"/>
                    </a:lnTo>
                    <a:lnTo>
                      <a:pt x="15" y="4"/>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79" name="Freeform 799">
                <a:extLst>
                  <a:ext uri="{FF2B5EF4-FFF2-40B4-BE49-F238E27FC236}">
                    <a16:creationId xmlns:a16="http://schemas.microsoft.com/office/drawing/2014/main" id="{67E58B9C-F887-4B40-8EBF-E44D6738F670}"/>
                  </a:ext>
                </a:extLst>
              </p:cNvPr>
              <p:cNvSpPr>
                <a:spLocks/>
              </p:cNvSpPr>
              <p:nvPr/>
            </p:nvSpPr>
            <p:spPr bwMode="auto">
              <a:xfrm>
                <a:off x="2774" y="2904"/>
                <a:ext cx="88" cy="44"/>
              </a:xfrm>
              <a:custGeom>
                <a:avLst/>
                <a:gdLst>
                  <a:gd name="T0" fmla="*/ 2 w 88"/>
                  <a:gd name="T1" fmla="*/ 0 h 44"/>
                  <a:gd name="T2" fmla="*/ 28 w 88"/>
                  <a:gd name="T3" fmla="*/ 2 h 44"/>
                  <a:gd name="T4" fmla="*/ 51 w 88"/>
                  <a:gd name="T5" fmla="*/ 8 h 44"/>
                  <a:gd name="T6" fmla="*/ 71 w 88"/>
                  <a:gd name="T7" fmla="*/ 18 h 44"/>
                  <a:gd name="T8" fmla="*/ 88 w 88"/>
                  <a:gd name="T9" fmla="*/ 32 h 44"/>
                  <a:gd name="T10" fmla="*/ 77 w 88"/>
                  <a:gd name="T11" fmla="*/ 44 h 44"/>
                  <a:gd name="T12" fmla="*/ 62 w 88"/>
                  <a:gd name="T13" fmla="*/ 32 h 44"/>
                  <a:gd name="T14" fmla="*/ 44 w 88"/>
                  <a:gd name="T15" fmla="*/ 24 h 44"/>
                  <a:gd name="T16" fmla="*/ 25 w 88"/>
                  <a:gd name="T17" fmla="*/ 18 h 44"/>
                  <a:gd name="T18" fmla="*/ 0 w 88"/>
                  <a:gd name="T19" fmla="*/ 17 h 44"/>
                  <a:gd name="T20" fmla="*/ 2 w 88"/>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44">
                    <a:moveTo>
                      <a:pt x="2" y="0"/>
                    </a:moveTo>
                    <a:lnTo>
                      <a:pt x="28" y="2"/>
                    </a:lnTo>
                    <a:lnTo>
                      <a:pt x="51" y="8"/>
                    </a:lnTo>
                    <a:lnTo>
                      <a:pt x="71" y="18"/>
                    </a:lnTo>
                    <a:lnTo>
                      <a:pt x="88" y="32"/>
                    </a:lnTo>
                    <a:lnTo>
                      <a:pt x="77" y="44"/>
                    </a:lnTo>
                    <a:lnTo>
                      <a:pt x="62" y="32"/>
                    </a:lnTo>
                    <a:lnTo>
                      <a:pt x="44" y="24"/>
                    </a:lnTo>
                    <a:lnTo>
                      <a:pt x="25" y="18"/>
                    </a:lnTo>
                    <a:lnTo>
                      <a:pt x="0"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0" name="Freeform 800">
                <a:extLst>
                  <a:ext uri="{FF2B5EF4-FFF2-40B4-BE49-F238E27FC236}">
                    <a16:creationId xmlns:a16="http://schemas.microsoft.com/office/drawing/2014/main" id="{89746326-CDBD-42B7-9488-CF192EDDEA01}"/>
                  </a:ext>
                </a:extLst>
              </p:cNvPr>
              <p:cNvSpPr>
                <a:spLocks/>
              </p:cNvSpPr>
              <p:nvPr/>
            </p:nvSpPr>
            <p:spPr bwMode="auto">
              <a:xfrm>
                <a:off x="2774" y="2904"/>
                <a:ext cx="2" cy="17"/>
              </a:xfrm>
              <a:custGeom>
                <a:avLst/>
                <a:gdLst>
                  <a:gd name="T0" fmla="*/ 2 w 2"/>
                  <a:gd name="T1" fmla="*/ 0 h 17"/>
                  <a:gd name="T2" fmla="*/ 0 w 2"/>
                  <a:gd name="T3" fmla="*/ 17 h 17"/>
                  <a:gd name="T4" fmla="*/ 2 w 2"/>
                  <a:gd name="T5" fmla="*/ 17 h 17"/>
                  <a:gd name="T6" fmla="*/ 2 w 2"/>
                  <a:gd name="T7" fmla="*/ 0 h 17"/>
                </a:gdLst>
                <a:ahLst/>
                <a:cxnLst>
                  <a:cxn ang="0">
                    <a:pos x="T0" y="T1"/>
                  </a:cxn>
                  <a:cxn ang="0">
                    <a:pos x="T2" y="T3"/>
                  </a:cxn>
                  <a:cxn ang="0">
                    <a:pos x="T4" y="T5"/>
                  </a:cxn>
                  <a:cxn ang="0">
                    <a:pos x="T6" y="T7"/>
                  </a:cxn>
                </a:cxnLst>
                <a:rect l="0" t="0" r="r" b="b"/>
                <a:pathLst>
                  <a:path w="2" h="17">
                    <a:moveTo>
                      <a:pt x="2" y="0"/>
                    </a:moveTo>
                    <a:lnTo>
                      <a:pt x="0" y="17"/>
                    </a:lnTo>
                    <a:lnTo>
                      <a:pt x="2"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1" name="Freeform 801">
                <a:extLst>
                  <a:ext uri="{FF2B5EF4-FFF2-40B4-BE49-F238E27FC236}">
                    <a16:creationId xmlns:a16="http://schemas.microsoft.com/office/drawing/2014/main" id="{41AC2C3D-06C7-4F38-99E1-F81B4583187E}"/>
                  </a:ext>
                </a:extLst>
              </p:cNvPr>
              <p:cNvSpPr>
                <a:spLocks/>
              </p:cNvSpPr>
              <p:nvPr/>
            </p:nvSpPr>
            <p:spPr bwMode="auto">
              <a:xfrm>
                <a:off x="2850" y="2936"/>
                <a:ext cx="70" cy="157"/>
              </a:xfrm>
              <a:custGeom>
                <a:avLst/>
                <a:gdLst>
                  <a:gd name="T0" fmla="*/ 12 w 70"/>
                  <a:gd name="T1" fmla="*/ 0 h 157"/>
                  <a:gd name="T2" fmla="*/ 23 w 70"/>
                  <a:gd name="T3" fmla="*/ 14 h 157"/>
                  <a:gd name="T4" fmla="*/ 35 w 70"/>
                  <a:gd name="T5" fmla="*/ 30 h 157"/>
                  <a:gd name="T6" fmla="*/ 53 w 70"/>
                  <a:gd name="T7" fmla="*/ 67 h 157"/>
                  <a:gd name="T8" fmla="*/ 61 w 70"/>
                  <a:gd name="T9" fmla="*/ 88 h 157"/>
                  <a:gd name="T10" fmla="*/ 65 w 70"/>
                  <a:gd name="T11" fmla="*/ 110 h 157"/>
                  <a:gd name="T12" fmla="*/ 68 w 70"/>
                  <a:gd name="T13" fmla="*/ 132 h 157"/>
                  <a:gd name="T14" fmla="*/ 70 w 70"/>
                  <a:gd name="T15" fmla="*/ 155 h 157"/>
                  <a:gd name="T16" fmla="*/ 53 w 70"/>
                  <a:gd name="T17" fmla="*/ 157 h 157"/>
                  <a:gd name="T18" fmla="*/ 52 w 70"/>
                  <a:gd name="T19" fmla="*/ 133 h 157"/>
                  <a:gd name="T20" fmla="*/ 49 w 70"/>
                  <a:gd name="T21" fmla="*/ 113 h 157"/>
                  <a:gd name="T22" fmla="*/ 45 w 70"/>
                  <a:gd name="T23" fmla="*/ 91 h 157"/>
                  <a:gd name="T24" fmla="*/ 38 w 70"/>
                  <a:gd name="T25" fmla="*/ 74 h 157"/>
                  <a:gd name="T26" fmla="*/ 22 w 70"/>
                  <a:gd name="T27" fmla="*/ 40 h 157"/>
                  <a:gd name="T28" fmla="*/ 11 w 70"/>
                  <a:gd name="T29" fmla="*/ 25 h 157"/>
                  <a:gd name="T30" fmla="*/ 0 w 70"/>
                  <a:gd name="T31" fmla="*/ 11 h 157"/>
                  <a:gd name="T32" fmla="*/ 12 w 70"/>
                  <a:gd name="T3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0" h="157">
                    <a:moveTo>
                      <a:pt x="12" y="0"/>
                    </a:moveTo>
                    <a:lnTo>
                      <a:pt x="23" y="14"/>
                    </a:lnTo>
                    <a:lnTo>
                      <a:pt x="35" y="30"/>
                    </a:lnTo>
                    <a:lnTo>
                      <a:pt x="53" y="67"/>
                    </a:lnTo>
                    <a:lnTo>
                      <a:pt x="61" y="88"/>
                    </a:lnTo>
                    <a:lnTo>
                      <a:pt x="65" y="110"/>
                    </a:lnTo>
                    <a:lnTo>
                      <a:pt x="68" y="132"/>
                    </a:lnTo>
                    <a:lnTo>
                      <a:pt x="70" y="155"/>
                    </a:lnTo>
                    <a:lnTo>
                      <a:pt x="53" y="157"/>
                    </a:lnTo>
                    <a:lnTo>
                      <a:pt x="52" y="133"/>
                    </a:lnTo>
                    <a:lnTo>
                      <a:pt x="49" y="113"/>
                    </a:lnTo>
                    <a:lnTo>
                      <a:pt x="45" y="91"/>
                    </a:lnTo>
                    <a:lnTo>
                      <a:pt x="38" y="74"/>
                    </a:lnTo>
                    <a:lnTo>
                      <a:pt x="22" y="40"/>
                    </a:lnTo>
                    <a:lnTo>
                      <a:pt x="11"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2" name="Freeform 802">
                <a:extLst>
                  <a:ext uri="{FF2B5EF4-FFF2-40B4-BE49-F238E27FC236}">
                    <a16:creationId xmlns:a16="http://schemas.microsoft.com/office/drawing/2014/main" id="{E1981DEB-5C44-4923-825A-64BCDED5C024}"/>
                  </a:ext>
                </a:extLst>
              </p:cNvPr>
              <p:cNvSpPr>
                <a:spLocks/>
              </p:cNvSpPr>
              <p:nvPr/>
            </p:nvSpPr>
            <p:spPr bwMode="auto">
              <a:xfrm>
                <a:off x="2850" y="2936"/>
                <a:ext cx="12" cy="12"/>
              </a:xfrm>
              <a:custGeom>
                <a:avLst/>
                <a:gdLst>
                  <a:gd name="T0" fmla="*/ 12 w 12"/>
                  <a:gd name="T1" fmla="*/ 0 h 12"/>
                  <a:gd name="T2" fmla="*/ 0 w 12"/>
                  <a:gd name="T3" fmla="*/ 11 h 12"/>
                  <a:gd name="T4" fmla="*/ 1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1"/>
                    </a:lnTo>
                    <a:lnTo>
                      <a:pt x="1" y="12"/>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3" name="Freeform 803">
                <a:extLst>
                  <a:ext uri="{FF2B5EF4-FFF2-40B4-BE49-F238E27FC236}">
                    <a16:creationId xmlns:a16="http://schemas.microsoft.com/office/drawing/2014/main" id="{F1CFC8E0-6958-4E23-AED1-6720FDC85155}"/>
                  </a:ext>
                </a:extLst>
              </p:cNvPr>
              <p:cNvSpPr>
                <a:spLocks/>
              </p:cNvSpPr>
              <p:nvPr/>
            </p:nvSpPr>
            <p:spPr bwMode="auto">
              <a:xfrm>
                <a:off x="2861" y="3091"/>
                <a:ext cx="59" cy="146"/>
              </a:xfrm>
              <a:custGeom>
                <a:avLst/>
                <a:gdLst>
                  <a:gd name="T0" fmla="*/ 59 w 59"/>
                  <a:gd name="T1" fmla="*/ 0 h 146"/>
                  <a:gd name="T2" fmla="*/ 56 w 59"/>
                  <a:gd name="T3" fmla="*/ 42 h 146"/>
                  <a:gd name="T4" fmla="*/ 52 w 59"/>
                  <a:gd name="T5" fmla="*/ 62 h 146"/>
                  <a:gd name="T6" fmla="*/ 46 w 59"/>
                  <a:gd name="T7" fmla="*/ 83 h 146"/>
                  <a:gd name="T8" fmla="*/ 33 w 59"/>
                  <a:gd name="T9" fmla="*/ 117 h 146"/>
                  <a:gd name="T10" fmla="*/ 13 w 59"/>
                  <a:gd name="T11" fmla="*/ 146 h 146"/>
                  <a:gd name="T12" fmla="*/ 0 w 59"/>
                  <a:gd name="T13" fmla="*/ 137 h 146"/>
                  <a:gd name="T14" fmla="*/ 17 w 59"/>
                  <a:gd name="T15" fmla="*/ 110 h 146"/>
                  <a:gd name="T16" fmla="*/ 31 w 59"/>
                  <a:gd name="T17" fmla="*/ 76 h 146"/>
                  <a:gd name="T18" fmla="*/ 35 w 59"/>
                  <a:gd name="T19" fmla="*/ 60 h 146"/>
                  <a:gd name="T20" fmla="*/ 39 w 59"/>
                  <a:gd name="T21" fmla="*/ 40 h 146"/>
                  <a:gd name="T22" fmla="*/ 42 w 59"/>
                  <a:gd name="T23" fmla="*/ 0 h 146"/>
                  <a:gd name="T24" fmla="*/ 59 w 59"/>
                  <a:gd name="T25"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146">
                    <a:moveTo>
                      <a:pt x="59" y="0"/>
                    </a:moveTo>
                    <a:lnTo>
                      <a:pt x="56" y="42"/>
                    </a:lnTo>
                    <a:lnTo>
                      <a:pt x="52" y="62"/>
                    </a:lnTo>
                    <a:lnTo>
                      <a:pt x="46" y="83"/>
                    </a:lnTo>
                    <a:lnTo>
                      <a:pt x="33" y="117"/>
                    </a:lnTo>
                    <a:lnTo>
                      <a:pt x="13" y="146"/>
                    </a:lnTo>
                    <a:lnTo>
                      <a:pt x="0" y="137"/>
                    </a:lnTo>
                    <a:lnTo>
                      <a:pt x="17" y="110"/>
                    </a:lnTo>
                    <a:lnTo>
                      <a:pt x="31" y="76"/>
                    </a:lnTo>
                    <a:lnTo>
                      <a:pt x="35" y="60"/>
                    </a:lnTo>
                    <a:lnTo>
                      <a:pt x="39" y="40"/>
                    </a:lnTo>
                    <a:lnTo>
                      <a:pt x="42" y="0"/>
                    </a:lnTo>
                    <a:lnTo>
                      <a:pt x="5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4" name="Freeform 804">
                <a:extLst>
                  <a:ext uri="{FF2B5EF4-FFF2-40B4-BE49-F238E27FC236}">
                    <a16:creationId xmlns:a16="http://schemas.microsoft.com/office/drawing/2014/main" id="{185BE478-2A46-41B3-971D-31BE512AEB45}"/>
                  </a:ext>
                </a:extLst>
              </p:cNvPr>
              <p:cNvSpPr>
                <a:spLocks/>
              </p:cNvSpPr>
              <p:nvPr/>
            </p:nvSpPr>
            <p:spPr bwMode="auto">
              <a:xfrm>
                <a:off x="2903" y="3091"/>
                <a:ext cx="17" cy="2"/>
              </a:xfrm>
              <a:custGeom>
                <a:avLst/>
                <a:gdLst>
                  <a:gd name="T0" fmla="*/ 17 w 17"/>
                  <a:gd name="T1" fmla="*/ 0 h 2"/>
                  <a:gd name="T2" fmla="*/ 0 w 17"/>
                  <a:gd name="T3" fmla="*/ 0 h 2"/>
                  <a:gd name="T4" fmla="*/ 0 w 17"/>
                  <a:gd name="T5" fmla="*/ 2 h 2"/>
                  <a:gd name="T6" fmla="*/ 17 w 17"/>
                  <a:gd name="T7" fmla="*/ 0 h 2"/>
                </a:gdLst>
                <a:ahLst/>
                <a:cxnLst>
                  <a:cxn ang="0">
                    <a:pos x="T0" y="T1"/>
                  </a:cxn>
                  <a:cxn ang="0">
                    <a:pos x="T2" y="T3"/>
                  </a:cxn>
                  <a:cxn ang="0">
                    <a:pos x="T4" y="T5"/>
                  </a:cxn>
                  <a:cxn ang="0">
                    <a:pos x="T6" y="T7"/>
                  </a:cxn>
                </a:cxnLst>
                <a:rect l="0" t="0" r="r" b="b"/>
                <a:pathLst>
                  <a:path w="17" h="2">
                    <a:moveTo>
                      <a:pt x="17" y="0"/>
                    </a:moveTo>
                    <a:lnTo>
                      <a:pt x="0" y="0"/>
                    </a:lnTo>
                    <a:lnTo>
                      <a:pt x="0" y="2"/>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5" name="Freeform 805">
                <a:extLst>
                  <a:ext uri="{FF2B5EF4-FFF2-40B4-BE49-F238E27FC236}">
                    <a16:creationId xmlns:a16="http://schemas.microsoft.com/office/drawing/2014/main" id="{453FBD92-C496-4683-A3BA-1398A861FEC8}"/>
                  </a:ext>
                </a:extLst>
              </p:cNvPr>
              <p:cNvSpPr>
                <a:spLocks/>
              </p:cNvSpPr>
              <p:nvPr/>
            </p:nvSpPr>
            <p:spPr bwMode="auto">
              <a:xfrm>
                <a:off x="2774" y="3226"/>
                <a:ext cx="99" cy="58"/>
              </a:xfrm>
              <a:custGeom>
                <a:avLst/>
                <a:gdLst>
                  <a:gd name="T0" fmla="*/ 99 w 99"/>
                  <a:gd name="T1" fmla="*/ 11 h 58"/>
                  <a:gd name="T2" fmla="*/ 82 w 99"/>
                  <a:gd name="T3" fmla="*/ 30 h 58"/>
                  <a:gd name="T4" fmla="*/ 59 w 99"/>
                  <a:gd name="T5" fmla="*/ 44 h 58"/>
                  <a:gd name="T6" fmla="*/ 33 w 99"/>
                  <a:gd name="T7" fmla="*/ 54 h 58"/>
                  <a:gd name="T8" fmla="*/ 18 w 99"/>
                  <a:gd name="T9" fmla="*/ 57 h 58"/>
                  <a:gd name="T10" fmla="*/ 3 w 99"/>
                  <a:gd name="T11" fmla="*/ 58 h 58"/>
                  <a:gd name="T12" fmla="*/ 0 w 99"/>
                  <a:gd name="T13" fmla="*/ 43 h 58"/>
                  <a:gd name="T14" fmla="*/ 15 w 99"/>
                  <a:gd name="T15" fmla="*/ 41 h 58"/>
                  <a:gd name="T16" fmla="*/ 28 w 99"/>
                  <a:gd name="T17" fmla="*/ 39 h 58"/>
                  <a:gd name="T18" fmla="*/ 51 w 99"/>
                  <a:gd name="T19" fmla="*/ 30 h 58"/>
                  <a:gd name="T20" fmla="*/ 71 w 99"/>
                  <a:gd name="T21" fmla="*/ 18 h 58"/>
                  <a:gd name="T22" fmla="*/ 87 w 99"/>
                  <a:gd name="T23" fmla="*/ 0 h 58"/>
                  <a:gd name="T24" fmla="*/ 99 w 99"/>
                  <a:gd name="T25" fmla="*/ 1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58">
                    <a:moveTo>
                      <a:pt x="99" y="11"/>
                    </a:moveTo>
                    <a:lnTo>
                      <a:pt x="82" y="30"/>
                    </a:lnTo>
                    <a:lnTo>
                      <a:pt x="59" y="44"/>
                    </a:lnTo>
                    <a:lnTo>
                      <a:pt x="33" y="54"/>
                    </a:lnTo>
                    <a:lnTo>
                      <a:pt x="18" y="57"/>
                    </a:lnTo>
                    <a:lnTo>
                      <a:pt x="3" y="58"/>
                    </a:lnTo>
                    <a:lnTo>
                      <a:pt x="0" y="43"/>
                    </a:lnTo>
                    <a:lnTo>
                      <a:pt x="15" y="41"/>
                    </a:lnTo>
                    <a:lnTo>
                      <a:pt x="28" y="39"/>
                    </a:lnTo>
                    <a:lnTo>
                      <a:pt x="51" y="30"/>
                    </a:lnTo>
                    <a:lnTo>
                      <a:pt x="71" y="18"/>
                    </a:lnTo>
                    <a:lnTo>
                      <a:pt x="87" y="0"/>
                    </a:lnTo>
                    <a:lnTo>
                      <a:pt x="9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6" name="Freeform 806">
                <a:extLst>
                  <a:ext uri="{FF2B5EF4-FFF2-40B4-BE49-F238E27FC236}">
                    <a16:creationId xmlns:a16="http://schemas.microsoft.com/office/drawing/2014/main" id="{3DDF8C5E-8653-4173-BABD-311E918D498B}"/>
                  </a:ext>
                </a:extLst>
              </p:cNvPr>
              <p:cNvSpPr>
                <a:spLocks/>
              </p:cNvSpPr>
              <p:nvPr/>
            </p:nvSpPr>
            <p:spPr bwMode="auto">
              <a:xfrm>
                <a:off x="2861" y="3226"/>
                <a:ext cx="13" cy="11"/>
              </a:xfrm>
              <a:custGeom>
                <a:avLst/>
                <a:gdLst>
                  <a:gd name="T0" fmla="*/ 13 w 13"/>
                  <a:gd name="T1" fmla="*/ 11 h 11"/>
                  <a:gd name="T2" fmla="*/ 12 w 13"/>
                  <a:gd name="T3" fmla="*/ 11 h 11"/>
                  <a:gd name="T4" fmla="*/ 0 w 13"/>
                  <a:gd name="T5" fmla="*/ 0 h 11"/>
                  <a:gd name="T6" fmla="*/ 0 w 13"/>
                  <a:gd name="T7" fmla="*/ 2 h 11"/>
                  <a:gd name="T8" fmla="*/ 13 w 13"/>
                  <a:gd name="T9" fmla="*/ 11 h 11"/>
                </a:gdLst>
                <a:ahLst/>
                <a:cxnLst>
                  <a:cxn ang="0">
                    <a:pos x="T0" y="T1"/>
                  </a:cxn>
                  <a:cxn ang="0">
                    <a:pos x="T2" y="T3"/>
                  </a:cxn>
                  <a:cxn ang="0">
                    <a:pos x="T4" y="T5"/>
                  </a:cxn>
                  <a:cxn ang="0">
                    <a:pos x="T6" y="T7"/>
                  </a:cxn>
                  <a:cxn ang="0">
                    <a:pos x="T8" y="T9"/>
                  </a:cxn>
                </a:cxnLst>
                <a:rect l="0" t="0" r="r" b="b"/>
                <a:pathLst>
                  <a:path w="13" h="11">
                    <a:moveTo>
                      <a:pt x="13" y="11"/>
                    </a:moveTo>
                    <a:lnTo>
                      <a:pt x="12" y="11"/>
                    </a:lnTo>
                    <a:lnTo>
                      <a:pt x="0" y="0"/>
                    </a:lnTo>
                    <a:lnTo>
                      <a:pt x="0" y="2"/>
                    </a:lnTo>
                    <a:lnTo>
                      <a:pt x="13"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887" name="Freeform 807">
                <a:extLst>
                  <a:ext uri="{FF2B5EF4-FFF2-40B4-BE49-F238E27FC236}">
                    <a16:creationId xmlns:a16="http://schemas.microsoft.com/office/drawing/2014/main" id="{B0780C4A-B757-4300-B669-1FB15D4CDE46}"/>
                  </a:ext>
                </a:extLst>
              </p:cNvPr>
              <p:cNvSpPr>
                <a:spLocks/>
              </p:cNvSpPr>
              <p:nvPr/>
            </p:nvSpPr>
            <p:spPr bwMode="auto">
              <a:xfrm>
                <a:off x="2671" y="3197"/>
                <a:ext cx="105" cy="87"/>
              </a:xfrm>
              <a:custGeom>
                <a:avLst/>
                <a:gdLst>
                  <a:gd name="T0" fmla="*/ 105 w 105"/>
                  <a:gd name="T1" fmla="*/ 87 h 87"/>
                  <a:gd name="T2" fmla="*/ 84 w 105"/>
                  <a:gd name="T3" fmla="*/ 86 h 87"/>
                  <a:gd name="T4" fmla="*/ 65 w 105"/>
                  <a:gd name="T5" fmla="*/ 80 h 87"/>
                  <a:gd name="T6" fmla="*/ 47 w 105"/>
                  <a:gd name="T7" fmla="*/ 72 h 87"/>
                  <a:gd name="T8" fmla="*/ 30 w 105"/>
                  <a:gd name="T9" fmla="*/ 62 h 87"/>
                  <a:gd name="T10" fmla="*/ 18 w 105"/>
                  <a:gd name="T11" fmla="*/ 50 h 87"/>
                  <a:gd name="T12" fmla="*/ 8 w 105"/>
                  <a:gd name="T13" fmla="*/ 36 h 87"/>
                  <a:gd name="T14" fmla="*/ 2 w 105"/>
                  <a:gd name="T15" fmla="*/ 20 h 87"/>
                  <a:gd name="T16" fmla="*/ 0 w 105"/>
                  <a:gd name="T17" fmla="*/ 3 h 87"/>
                  <a:gd name="T18" fmla="*/ 15 w 105"/>
                  <a:gd name="T19" fmla="*/ 0 h 87"/>
                  <a:gd name="T20" fmla="*/ 17 w 105"/>
                  <a:gd name="T21" fmla="*/ 15 h 87"/>
                  <a:gd name="T22" fmla="*/ 22 w 105"/>
                  <a:gd name="T23" fmla="*/ 28 h 87"/>
                  <a:gd name="T24" fmla="*/ 30 w 105"/>
                  <a:gd name="T25" fmla="*/ 39 h 87"/>
                  <a:gd name="T26" fmla="*/ 41 w 105"/>
                  <a:gd name="T27" fmla="*/ 50 h 87"/>
                  <a:gd name="T28" fmla="*/ 55 w 105"/>
                  <a:gd name="T29" fmla="*/ 58 h 87"/>
                  <a:gd name="T30" fmla="*/ 70 w 105"/>
                  <a:gd name="T31" fmla="*/ 65 h 87"/>
                  <a:gd name="T32" fmla="*/ 87 w 105"/>
                  <a:gd name="T33" fmla="*/ 70 h 87"/>
                  <a:gd name="T34" fmla="*/ 105 w 105"/>
                  <a:gd name="T35" fmla="*/ 72 h 87"/>
                  <a:gd name="T36" fmla="*/ 105 w 105"/>
                  <a:gd name="T3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87">
                    <a:moveTo>
                      <a:pt x="105" y="87"/>
                    </a:moveTo>
                    <a:lnTo>
                      <a:pt x="84" y="86"/>
                    </a:lnTo>
                    <a:lnTo>
                      <a:pt x="65" y="80"/>
                    </a:lnTo>
                    <a:lnTo>
                      <a:pt x="47" y="72"/>
                    </a:lnTo>
                    <a:lnTo>
                      <a:pt x="30" y="62"/>
                    </a:lnTo>
                    <a:lnTo>
                      <a:pt x="18" y="50"/>
                    </a:lnTo>
                    <a:lnTo>
                      <a:pt x="8" y="36"/>
                    </a:lnTo>
                    <a:lnTo>
                      <a:pt x="2" y="20"/>
                    </a:lnTo>
                    <a:lnTo>
                      <a:pt x="0" y="3"/>
                    </a:lnTo>
                    <a:lnTo>
                      <a:pt x="15" y="0"/>
                    </a:lnTo>
                    <a:lnTo>
                      <a:pt x="17" y="15"/>
                    </a:lnTo>
                    <a:lnTo>
                      <a:pt x="22" y="28"/>
                    </a:lnTo>
                    <a:lnTo>
                      <a:pt x="30" y="39"/>
                    </a:lnTo>
                    <a:lnTo>
                      <a:pt x="41" y="50"/>
                    </a:lnTo>
                    <a:lnTo>
                      <a:pt x="55" y="58"/>
                    </a:lnTo>
                    <a:lnTo>
                      <a:pt x="70" y="65"/>
                    </a:lnTo>
                    <a:lnTo>
                      <a:pt x="87" y="70"/>
                    </a:lnTo>
                    <a:lnTo>
                      <a:pt x="105" y="72"/>
                    </a:lnTo>
                    <a:lnTo>
                      <a:pt x="105" y="8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grpSp>
          <p:nvGrpSpPr>
            <p:cNvPr id="8" name="Group 1009">
              <a:extLst>
                <a:ext uri="{FF2B5EF4-FFF2-40B4-BE49-F238E27FC236}">
                  <a16:creationId xmlns:a16="http://schemas.microsoft.com/office/drawing/2014/main" id="{9609AEE1-19EF-45C0-9DAB-EE4BF00C310B}"/>
                </a:ext>
              </a:extLst>
            </p:cNvPr>
            <p:cNvGrpSpPr>
              <a:grpSpLocks/>
            </p:cNvGrpSpPr>
            <p:nvPr/>
          </p:nvGrpSpPr>
          <p:grpSpPr bwMode="auto">
            <a:xfrm>
              <a:off x="1033" y="1223"/>
              <a:ext cx="1954" cy="2585"/>
              <a:chOff x="1033" y="1223"/>
              <a:chExt cx="1954" cy="2585"/>
            </a:xfrm>
          </p:grpSpPr>
          <p:sp>
            <p:nvSpPr>
              <p:cNvPr id="62488" name="Freeform 809">
                <a:extLst>
                  <a:ext uri="{FF2B5EF4-FFF2-40B4-BE49-F238E27FC236}">
                    <a16:creationId xmlns:a16="http://schemas.microsoft.com/office/drawing/2014/main" id="{610114A1-4C4E-430E-93EC-97E5EB7A0DB6}"/>
                  </a:ext>
                </a:extLst>
              </p:cNvPr>
              <p:cNvSpPr>
                <a:spLocks/>
              </p:cNvSpPr>
              <p:nvPr/>
            </p:nvSpPr>
            <p:spPr bwMode="auto">
              <a:xfrm>
                <a:off x="2774" y="3269"/>
                <a:ext cx="3" cy="15"/>
              </a:xfrm>
              <a:custGeom>
                <a:avLst/>
                <a:gdLst>
                  <a:gd name="T0" fmla="*/ 3 w 3"/>
                  <a:gd name="T1" fmla="*/ 15 h 15"/>
                  <a:gd name="T2" fmla="*/ 2 w 3"/>
                  <a:gd name="T3" fmla="*/ 15 h 15"/>
                  <a:gd name="T4" fmla="*/ 2 w 3"/>
                  <a:gd name="T5" fmla="*/ 0 h 15"/>
                  <a:gd name="T6" fmla="*/ 0 w 3"/>
                  <a:gd name="T7" fmla="*/ 0 h 15"/>
                  <a:gd name="T8" fmla="*/ 3 w 3"/>
                  <a:gd name="T9" fmla="*/ 15 h 15"/>
                </a:gdLst>
                <a:ahLst/>
                <a:cxnLst>
                  <a:cxn ang="0">
                    <a:pos x="T0" y="T1"/>
                  </a:cxn>
                  <a:cxn ang="0">
                    <a:pos x="T2" y="T3"/>
                  </a:cxn>
                  <a:cxn ang="0">
                    <a:pos x="T4" y="T5"/>
                  </a:cxn>
                  <a:cxn ang="0">
                    <a:pos x="T6" y="T7"/>
                  </a:cxn>
                  <a:cxn ang="0">
                    <a:pos x="T8" y="T9"/>
                  </a:cxn>
                </a:cxnLst>
                <a:rect l="0" t="0" r="r" b="b"/>
                <a:pathLst>
                  <a:path w="3" h="15">
                    <a:moveTo>
                      <a:pt x="3" y="15"/>
                    </a:moveTo>
                    <a:lnTo>
                      <a:pt x="2" y="15"/>
                    </a:lnTo>
                    <a:lnTo>
                      <a:pt x="2" y="0"/>
                    </a:lnTo>
                    <a:lnTo>
                      <a:pt x="0" y="0"/>
                    </a:lnTo>
                    <a:lnTo>
                      <a:pt x="3"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89" name="Freeform 810">
                <a:extLst>
                  <a:ext uri="{FF2B5EF4-FFF2-40B4-BE49-F238E27FC236}">
                    <a16:creationId xmlns:a16="http://schemas.microsoft.com/office/drawing/2014/main" id="{5594271A-954E-45C0-8215-32D09B34063A}"/>
                  </a:ext>
                </a:extLst>
              </p:cNvPr>
              <p:cNvSpPr>
                <a:spLocks/>
              </p:cNvSpPr>
              <p:nvPr/>
            </p:nvSpPr>
            <p:spPr bwMode="auto">
              <a:xfrm>
                <a:off x="2671" y="3113"/>
                <a:ext cx="105" cy="88"/>
              </a:xfrm>
              <a:custGeom>
                <a:avLst/>
                <a:gdLst>
                  <a:gd name="T0" fmla="*/ 0 w 105"/>
                  <a:gd name="T1" fmla="*/ 84 h 88"/>
                  <a:gd name="T2" fmla="*/ 2 w 105"/>
                  <a:gd name="T3" fmla="*/ 68 h 88"/>
                  <a:gd name="T4" fmla="*/ 8 w 105"/>
                  <a:gd name="T5" fmla="*/ 51 h 88"/>
                  <a:gd name="T6" fmla="*/ 13 w 105"/>
                  <a:gd name="T7" fmla="*/ 43 h 88"/>
                  <a:gd name="T8" fmla="*/ 18 w 105"/>
                  <a:gd name="T9" fmla="*/ 38 h 88"/>
                  <a:gd name="T10" fmla="*/ 25 w 105"/>
                  <a:gd name="T11" fmla="*/ 31 h 88"/>
                  <a:gd name="T12" fmla="*/ 30 w 105"/>
                  <a:gd name="T13" fmla="*/ 24 h 88"/>
                  <a:gd name="T14" fmla="*/ 47 w 105"/>
                  <a:gd name="T15" fmla="*/ 16 h 88"/>
                  <a:gd name="T16" fmla="*/ 65 w 105"/>
                  <a:gd name="T17" fmla="*/ 7 h 88"/>
                  <a:gd name="T18" fmla="*/ 85 w 105"/>
                  <a:gd name="T19" fmla="*/ 2 h 88"/>
                  <a:gd name="T20" fmla="*/ 105 w 105"/>
                  <a:gd name="T21" fmla="*/ 0 h 88"/>
                  <a:gd name="T22" fmla="*/ 105 w 105"/>
                  <a:gd name="T23" fmla="*/ 17 h 88"/>
                  <a:gd name="T24" fmla="*/ 87 w 105"/>
                  <a:gd name="T25" fmla="*/ 18 h 88"/>
                  <a:gd name="T26" fmla="*/ 70 w 105"/>
                  <a:gd name="T27" fmla="*/ 22 h 88"/>
                  <a:gd name="T28" fmla="*/ 54 w 105"/>
                  <a:gd name="T29" fmla="*/ 31 h 88"/>
                  <a:gd name="T30" fmla="*/ 40 w 105"/>
                  <a:gd name="T31" fmla="*/ 38 h 88"/>
                  <a:gd name="T32" fmla="*/ 36 w 105"/>
                  <a:gd name="T33" fmla="*/ 43 h 88"/>
                  <a:gd name="T34" fmla="*/ 30 w 105"/>
                  <a:gd name="T35" fmla="*/ 49 h 88"/>
                  <a:gd name="T36" fmla="*/ 25 w 105"/>
                  <a:gd name="T37" fmla="*/ 54 h 88"/>
                  <a:gd name="T38" fmla="*/ 22 w 105"/>
                  <a:gd name="T39" fmla="*/ 60 h 88"/>
                  <a:gd name="T40" fmla="*/ 17 w 105"/>
                  <a:gd name="T41" fmla="*/ 73 h 88"/>
                  <a:gd name="T42" fmla="*/ 15 w 105"/>
                  <a:gd name="T43" fmla="*/ 88 h 88"/>
                  <a:gd name="T44" fmla="*/ 0 w 105"/>
                  <a:gd name="T45"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 h="88">
                    <a:moveTo>
                      <a:pt x="0" y="84"/>
                    </a:moveTo>
                    <a:lnTo>
                      <a:pt x="2" y="68"/>
                    </a:lnTo>
                    <a:lnTo>
                      <a:pt x="8" y="51"/>
                    </a:lnTo>
                    <a:lnTo>
                      <a:pt x="13" y="43"/>
                    </a:lnTo>
                    <a:lnTo>
                      <a:pt x="18" y="38"/>
                    </a:lnTo>
                    <a:lnTo>
                      <a:pt x="25" y="31"/>
                    </a:lnTo>
                    <a:lnTo>
                      <a:pt x="30" y="24"/>
                    </a:lnTo>
                    <a:lnTo>
                      <a:pt x="47" y="16"/>
                    </a:lnTo>
                    <a:lnTo>
                      <a:pt x="65" y="7"/>
                    </a:lnTo>
                    <a:lnTo>
                      <a:pt x="85" y="2"/>
                    </a:lnTo>
                    <a:lnTo>
                      <a:pt x="105" y="0"/>
                    </a:lnTo>
                    <a:lnTo>
                      <a:pt x="105" y="17"/>
                    </a:lnTo>
                    <a:lnTo>
                      <a:pt x="87" y="18"/>
                    </a:lnTo>
                    <a:lnTo>
                      <a:pt x="70" y="22"/>
                    </a:lnTo>
                    <a:lnTo>
                      <a:pt x="54" y="31"/>
                    </a:lnTo>
                    <a:lnTo>
                      <a:pt x="40" y="38"/>
                    </a:lnTo>
                    <a:lnTo>
                      <a:pt x="36" y="43"/>
                    </a:lnTo>
                    <a:lnTo>
                      <a:pt x="30" y="49"/>
                    </a:lnTo>
                    <a:lnTo>
                      <a:pt x="25" y="54"/>
                    </a:lnTo>
                    <a:lnTo>
                      <a:pt x="22" y="60"/>
                    </a:lnTo>
                    <a:lnTo>
                      <a:pt x="17" y="73"/>
                    </a:lnTo>
                    <a:lnTo>
                      <a:pt x="15" y="88"/>
                    </a:lnTo>
                    <a:lnTo>
                      <a:pt x="0" y="8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0" name="Freeform 811">
                <a:extLst>
                  <a:ext uri="{FF2B5EF4-FFF2-40B4-BE49-F238E27FC236}">
                    <a16:creationId xmlns:a16="http://schemas.microsoft.com/office/drawing/2014/main" id="{F2CA8E53-1E82-4F95-B9C2-683F9E100472}"/>
                  </a:ext>
                </a:extLst>
              </p:cNvPr>
              <p:cNvSpPr>
                <a:spLocks/>
              </p:cNvSpPr>
              <p:nvPr/>
            </p:nvSpPr>
            <p:spPr bwMode="auto">
              <a:xfrm>
                <a:off x="2671" y="3197"/>
                <a:ext cx="15" cy="4"/>
              </a:xfrm>
              <a:custGeom>
                <a:avLst/>
                <a:gdLst>
                  <a:gd name="T0" fmla="*/ 0 w 15"/>
                  <a:gd name="T1" fmla="*/ 3 h 4"/>
                  <a:gd name="T2" fmla="*/ 0 w 15"/>
                  <a:gd name="T3" fmla="*/ 2 h 4"/>
                  <a:gd name="T4" fmla="*/ 0 w 15"/>
                  <a:gd name="T5" fmla="*/ 0 h 4"/>
                  <a:gd name="T6" fmla="*/ 15 w 15"/>
                  <a:gd name="T7" fmla="*/ 4 h 4"/>
                  <a:gd name="T8" fmla="*/ 15 w 15"/>
                  <a:gd name="T9" fmla="*/ 0 h 4"/>
                  <a:gd name="T10" fmla="*/ 0 w 15"/>
                  <a:gd name="T11" fmla="*/ 3 h 4"/>
                </a:gdLst>
                <a:ahLst/>
                <a:cxnLst>
                  <a:cxn ang="0">
                    <a:pos x="T0" y="T1"/>
                  </a:cxn>
                  <a:cxn ang="0">
                    <a:pos x="T2" y="T3"/>
                  </a:cxn>
                  <a:cxn ang="0">
                    <a:pos x="T4" y="T5"/>
                  </a:cxn>
                  <a:cxn ang="0">
                    <a:pos x="T6" y="T7"/>
                  </a:cxn>
                  <a:cxn ang="0">
                    <a:pos x="T8" y="T9"/>
                  </a:cxn>
                  <a:cxn ang="0">
                    <a:pos x="T10" y="T11"/>
                  </a:cxn>
                </a:cxnLst>
                <a:rect l="0" t="0" r="r" b="b"/>
                <a:pathLst>
                  <a:path w="15" h="4">
                    <a:moveTo>
                      <a:pt x="0" y="3"/>
                    </a:moveTo>
                    <a:lnTo>
                      <a:pt x="0" y="2"/>
                    </a:lnTo>
                    <a:lnTo>
                      <a:pt x="0" y="0"/>
                    </a:lnTo>
                    <a:lnTo>
                      <a:pt x="15" y="4"/>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1" name="Freeform 812">
                <a:extLst>
                  <a:ext uri="{FF2B5EF4-FFF2-40B4-BE49-F238E27FC236}">
                    <a16:creationId xmlns:a16="http://schemas.microsoft.com/office/drawing/2014/main" id="{18F4F746-887B-457B-8190-A8B101F532F7}"/>
                  </a:ext>
                </a:extLst>
              </p:cNvPr>
              <p:cNvSpPr>
                <a:spLocks/>
              </p:cNvSpPr>
              <p:nvPr/>
            </p:nvSpPr>
            <p:spPr bwMode="auto">
              <a:xfrm>
                <a:off x="2774" y="3113"/>
                <a:ext cx="93" cy="55"/>
              </a:xfrm>
              <a:custGeom>
                <a:avLst/>
                <a:gdLst>
                  <a:gd name="T0" fmla="*/ 2 w 93"/>
                  <a:gd name="T1" fmla="*/ 0 h 55"/>
                  <a:gd name="T2" fmla="*/ 30 w 93"/>
                  <a:gd name="T3" fmla="*/ 3 h 55"/>
                  <a:gd name="T4" fmla="*/ 56 w 93"/>
                  <a:gd name="T5" fmla="*/ 13 h 55"/>
                  <a:gd name="T6" fmla="*/ 78 w 93"/>
                  <a:gd name="T7" fmla="*/ 28 h 55"/>
                  <a:gd name="T8" fmla="*/ 93 w 93"/>
                  <a:gd name="T9" fmla="*/ 44 h 55"/>
                  <a:gd name="T10" fmla="*/ 81 w 93"/>
                  <a:gd name="T11" fmla="*/ 55 h 55"/>
                  <a:gd name="T12" fmla="*/ 67 w 93"/>
                  <a:gd name="T13" fmla="*/ 40 h 55"/>
                  <a:gd name="T14" fmla="*/ 50 w 93"/>
                  <a:gd name="T15" fmla="*/ 28 h 55"/>
                  <a:gd name="T16" fmla="*/ 28 w 93"/>
                  <a:gd name="T17" fmla="*/ 20 h 55"/>
                  <a:gd name="T18" fmla="*/ 0 w 93"/>
                  <a:gd name="T19" fmla="*/ 17 h 55"/>
                  <a:gd name="T20" fmla="*/ 2 w 93"/>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55">
                    <a:moveTo>
                      <a:pt x="2" y="0"/>
                    </a:moveTo>
                    <a:lnTo>
                      <a:pt x="30" y="3"/>
                    </a:lnTo>
                    <a:lnTo>
                      <a:pt x="56" y="13"/>
                    </a:lnTo>
                    <a:lnTo>
                      <a:pt x="78" y="28"/>
                    </a:lnTo>
                    <a:lnTo>
                      <a:pt x="93" y="44"/>
                    </a:lnTo>
                    <a:lnTo>
                      <a:pt x="81" y="55"/>
                    </a:lnTo>
                    <a:lnTo>
                      <a:pt x="67" y="40"/>
                    </a:lnTo>
                    <a:lnTo>
                      <a:pt x="50" y="28"/>
                    </a:lnTo>
                    <a:lnTo>
                      <a:pt x="28" y="20"/>
                    </a:lnTo>
                    <a:lnTo>
                      <a:pt x="0"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2" name="Freeform 813">
                <a:extLst>
                  <a:ext uri="{FF2B5EF4-FFF2-40B4-BE49-F238E27FC236}">
                    <a16:creationId xmlns:a16="http://schemas.microsoft.com/office/drawing/2014/main" id="{2990E90E-B3B4-4B1D-9B7F-B06355A85E3C}"/>
                  </a:ext>
                </a:extLst>
              </p:cNvPr>
              <p:cNvSpPr>
                <a:spLocks/>
              </p:cNvSpPr>
              <p:nvPr/>
            </p:nvSpPr>
            <p:spPr bwMode="auto">
              <a:xfrm>
                <a:off x="2774" y="3113"/>
                <a:ext cx="2" cy="17"/>
              </a:xfrm>
              <a:custGeom>
                <a:avLst/>
                <a:gdLst>
                  <a:gd name="T0" fmla="*/ 2 w 2"/>
                  <a:gd name="T1" fmla="*/ 0 h 17"/>
                  <a:gd name="T2" fmla="*/ 0 w 2"/>
                  <a:gd name="T3" fmla="*/ 17 h 17"/>
                  <a:gd name="T4" fmla="*/ 2 w 2"/>
                  <a:gd name="T5" fmla="*/ 17 h 17"/>
                  <a:gd name="T6" fmla="*/ 2 w 2"/>
                  <a:gd name="T7" fmla="*/ 0 h 17"/>
                </a:gdLst>
                <a:ahLst/>
                <a:cxnLst>
                  <a:cxn ang="0">
                    <a:pos x="T0" y="T1"/>
                  </a:cxn>
                  <a:cxn ang="0">
                    <a:pos x="T2" y="T3"/>
                  </a:cxn>
                  <a:cxn ang="0">
                    <a:pos x="T4" y="T5"/>
                  </a:cxn>
                  <a:cxn ang="0">
                    <a:pos x="T6" y="T7"/>
                  </a:cxn>
                </a:cxnLst>
                <a:rect l="0" t="0" r="r" b="b"/>
                <a:pathLst>
                  <a:path w="2" h="17">
                    <a:moveTo>
                      <a:pt x="2" y="0"/>
                    </a:moveTo>
                    <a:lnTo>
                      <a:pt x="0" y="17"/>
                    </a:lnTo>
                    <a:lnTo>
                      <a:pt x="2" y="17"/>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3" name="Freeform 814">
                <a:extLst>
                  <a:ext uri="{FF2B5EF4-FFF2-40B4-BE49-F238E27FC236}">
                    <a16:creationId xmlns:a16="http://schemas.microsoft.com/office/drawing/2014/main" id="{C7D0ECE0-CB00-48E0-92A8-E7D6EE175568}"/>
                  </a:ext>
                </a:extLst>
              </p:cNvPr>
              <p:cNvSpPr>
                <a:spLocks/>
              </p:cNvSpPr>
              <p:nvPr/>
            </p:nvSpPr>
            <p:spPr bwMode="auto">
              <a:xfrm>
                <a:off x="2851" y="3153"/>
                <a:ext cx="70" cy="156"/>
              </a:xfrm>
              <a:custGeom>
                <a:avLst/>
                <a:gdLst>
                  <a:gd name="T0" fmla="*/ 12 w 70"/>
                  <a:gd name="T1" fmla="*/ 0 h 156"/>
                  <a:gd name="T2" fmla="*/ 25 w 70"/>
                  <a:gd name="T3" fmla="*/ 14 h 156"/>
                  <a:gd name="T4" fmla="*/ 37 w 70"/>
                  <a:gd name="T5" fmla="*/ 32 h 156"/>
                  <a:gd name="T6" fmla="*/ 53 w 70"/>
                  <a:gd name="T7" fmla="*/ 66 h 156"/>
                  <a:gd name="T8" fmla="*/ 66 w 70"/>
                  <a:gd name="T9" fmla="*/ 109 h 156"/>
                  <a:gd name="T10" fmla="*/ 70 w 70"/>
                  <a:gd name="T11" fmla="*/ 132 h 156"/>
                  <a:gd name="T12" fmla="*/ 70 w 70"/>
                  <a:gd name="T13" fmla="*/ 154 h 156"/>
                  <a:gd name="T14" fmla="*/ 53 w 70"/>
                  <a:gd name="T15" fmla="*/ 156 h 156"/>
                  <a:gd name="T16" fmla="*/ 53 w 70"/>
                  <a:gd name="T17" fmla="*/ 134 h 156"/>
                  <a:gd name="T18" fmla="*/ 49 w 70"/>
                  <a:gd name="T19" fmla="*/ 112 h 156"/>
                  <a:gd name="T20" fmla="*/ 38 w 70"/>
                  <a:gd name="T21" fmla="*/ 73 h 156"/>
                  <a:gd name="T22" fmla="*/ 22 w 70"/>
                  <a:gd name="T23" fmla="*/ 39 h 156"/>
                  <a:gd name="T24" fmla="*/ 12 w 70"/>
                  <a:gd name="T25" fmla="*/ 25 h 156"/>
                  <a:gd name="T26" fmla="*/ 0 w 70"/>
                  <a:gd name="T27" fmla="*/ 11 h 156"/>
                  <a:gd name="T28" fmla="*/ 12 w 70"/>
                  <a:gd name="T29"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56">
                    <a:moveTo>
                      <a:pt x="12" y="0"/>
                    </a:moveTo>
                    <a:lnTo>
                      <a:pt x="25" y="14"/>
                    </a:lnTo>
                    <a:lnTo>
                      <a:pt x="37" y="32"/>
                    </a:lnTo>
                    <a:lnTo>
                      <a:pt x="53" y="66"/>
                    </a:lnTo>
                    <a:lnTo>
                      <a:pt x="66" y="109"/>
                    </a:lnTo>
                    <a:lnTo>
                      <a:pt x="70" y="132"/>
                    </a:lnTo>
                    <a:lnTo>
                      <a:pt x="70" y="154"/>
                    </a:lnTo>
                    <a:lnTo>
                      <a:pt x="53" y="156"/>
                    </a:lnTo>
                    <a:lnTo>
                      <a:pt x="53" y="134"/>
                    </a:lnTo>
                    <a:lnTo>
                      <a:pt x="49" y="112"/>
                    </a:lnTo>
                    <a:lnTo>
                      <a:pt x="38" y="73"/>
                    </a:lnTo>
                    <a:lnTo>
                      <a:pt x="22" y="39"/>
                    </a:lnTo>
                    <a:lnTo>
                      <a:pt x="12" y="25"/>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4" name="Freeform 815">
                <a:extLst>
                  <a:ext uri="{FF2B5EF4-FFF2-40B4-BE49-F238E27FC236}">
                    <a16:creationId xmlns:a16="http://schemas.microsoft.com/office/drawing/2014/main" id="{AC241ADA-48C4-4C22-9CF0-8FD11D9E8528}"/>
                  </a:ext>
                </a:extLst>
              </p:cNvPr>
              <p:cNvSpPr>
                <a:spLocks/>
              </p:cNvSpPr>
              <p:nvPr/>
            </p:nvSpPr>
            <p:spPr bwMode="auto">
              <a:xfrm>
                <a:off x="2859" y="3307"/>
                <a:ext cx="62" cy="146"/>
              </a:xfrm>
              <a:custGeom>
                <a:avLst/>
                <a:gdLst>
                  <a:gd name="T0" fmla="*/ 62 w 62"/>
                  <a:gd name="T1" fmla="*/ 0 h 146"/>
                  <a:gd name="T2" fmla="*/ 59 w 62"/>
                  <a:gd name="T3" fmla="*/ 42 h 146"/>
                  <a:gd name="T4" fmla="*/ 48 w 62"/>
                  <a:gd name="T5" fmla="*/ 82 h 146"/>
                  <a:gd name="T6" fmla="*/ 33 w 62"/>
                  <a:gd name="T7" fmla="*/ 116 h 146"/>
                  <a:gd name="T8" fmla="*/ 14 w 62"/>
                  <a:gd name="T9" fmla="*/ 146 h 146"/>
                  <a:gd name="T10" fmla="*/ 0 w 62"/>
                  <a:gd name="T11" fmla="*/ 137 h 146"/>
                  <a:gd name="T12" fmla="*/ 18 w 62"/>
                  <a:gd name="T13" fmla="*/ 109 h 146"/>
                  <a:gd name="T14" fmla="*/ 33 w 62"/>
                  <a:gd name="T15" fmla="*/ 76 h 146"/>
                  <a:gd name="T16" fmla="*/ 43 w 62"/>
                  <a:gd name="T17" fmla="*/ 40 h 146"/>
                  <a:gd name="T18" fmla="*/ 45 w 62"/>
                  <a:gd name="T19" fmla="*/ 0 h 146"/>
                  <a:gd name="T20" fmla="*/ 62 w 62"/>
                  <a:gd name="T21"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46">
                    <a:moveTo>
                      <a:pt x="62" y="0"/>
                    </a:moveTo>
                    <a:lnTo>
                      <a:pt x="59" y="42"/>
                    </a:lnTo>
                    <a:lnTo>
                      <a:pt x="48" y="82"/>
                    </a:lnTo>
                    <a:lnTo>
                      <a:pt x="33" y="116"/>
                    </a:lnTo>
                    <a:lnTo>
                      <a:pt x="14" y="146"/>
                    </a:lnTo>
                    <a:lnTo>
                      <a:pt x="0" y="137"/>
                    </a:lnTo>
                    <a:lnTo>
                      <a:pt x="18" y="109"/>
                    </a:lnTo>
                    <a:lnTo>
                      <a:pt x="33" y="76"/>
                    </a:lnTo>
                    <a:lnTo>
                      <a:pt x="43" y="40"/>
                    </a:lnTo>
                    <a:lnTo>
                      <a:pt x="45" y="0"/>
                    </a:lnTo>
                    <a:lnTo>
                      <a:pt x="6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5" name="Freeform 816">
                <a:extLst>
                  <a:ext uri="{FF2B5EF4-FFF2-40B4-BE49-F238E27FC236}">
                    <a16:creationId xmlns:a16="http://schemas.microsoft.com/office/drawing/2014/main" id="{93A1F2AF-3C12-4DF7-AF16-2EC08922B96A}"/>
                  </a:ext>
                </a:extLst>
              </p:cNvPr>
              <p:cNvSpPr>
                <a:spLocks/>
              </p:cNvSpPr>
              <p:nvPr/>
            </p:nvSpPr>
            <p:spPr bwMode="auto">
              <a:xfrm>
                <a:off x="2904" y="3307"/>
                <a:ext cx="17" cy="2"/>
              </a:xfrm>
              <a:custGeom>
                <a:avLst/>
                <a:gdLst>
                  <a:gd name="T0" fmla="*/ 17 w 17"/>
                  <a:gd name="T1" fmla="*/ 0 h 2"/>
                  <a:gd name="T2" fmla="*/ 0 w 17"/>
                  <a:gd name="T3" fmla="*/ 0 h 2"/>
                  <a:gd name="T4" fmla="*/ 0 w 17"/>
                  <a:gd name="T5" fmla="*/ 2 h 2"/>
                  <a:gd name="T6" fmla="*/ 17 w 17"/>
                  <a:gd name="T7" fmla="*/ 0 h 2"/>
                </a:gdLst>
                <a:ahLst/>
                <a:cxnLst>
                  <a:cxn ang="0">
                    <a:pos x="T0" y="T1"/>
                  </a:cxn>
                  <a:cxn ang="0">
                    <a:pos x="T2" y="T3"/>
                  </a:cxn>
                  <a:cxn ang="0">
                    <a:pos x="T4" y="T5"/>
                  </a:cxn>
                  <a:cxn ang="0">
                    <a:pos x="T6" y="T7"/>
                  </a:cxn>
                </a:cxnLst>
                <a:rect l="0" t="0" r="r" b="b"/>
                <a:pathLst>
                  <a:path w="17" h="2">
                    <a:moveTo>
                      <a:pt x="17" y="0"/>
                    </a:moveTo>
                    <a:lnTo>
                      <a:pt x="0" y="0"/>
                    </a:lnTo>
                    <a:lnTo>
                      <a:pt x="0" y="2"/>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6" name="Freeform 817">
                <a:extLst>
                  <a:ext uri="{FF2B5EF4-FFF2-40B4-BE49-F238E27FC236}">
                    <a16:creationId xmlns:a16="http://schemas.microsoft.com/office/drawing/2014/main" id="{E4F66CA4-A139-4297-A7E0-DE191334B57C}"/>
                  </a:ext>
                </a:extLst>
              </p:cNvPr>
              <p:cNvSpPr>
                <a:spLocks/>
              </p:cNvSpPr>
              <p:nvPr/>
            </p:nvSpPr>
            <p:spPr bwMode="auto">
              <a:xfrm>
                <a:off x="2784" y="3442"/>
                <a:ext cx="88" cy="55"/>
              </a:xfrm>
              <a:custGeom>
                <a:avLst/>
                <a:gdLst>
                  <a:gd name="T0" fmla="*/ 88 w 88"/>
                  <a:gd name="T1" fmla="*/ 11 h 55"/>
                  <a:gd name="T2" fmla="*/ 81 w 88"/>
                  <a:gd name="T3" fmla="*/ 19 h 55"/>
                  <a:gd name="T4" fmla="*/ 72 w 88"/>
                  <a:gd name="T5" fmla="*/ 29 h 55"/>
                  <a:gd name="T6" fmla="*/ 61 w 88"/>
                  <a:gd name="T7" fmla="*/ 36 h 55"/>
                  <a:gd name="T8" fmla="*/ 51 w 88"/>
                  <a:gd name="T9" fmla="*/ 43 h 55"/>
                  <a:gd name="T10" fmla="*/ 29 w 88"/>
                  <a:gd name="T11" fmla="*/ 51 h 55"/>
                  <a:gd name="T12" fmla="*/ 4 w 88"/>
                  <a:gd name="T13" fmla="*/ 55 h 55"/>
                  <a:gd name="T14" fmla="*/ 0 w 88"/>
                  <a:gd name="T15" fmla="*/ 40 h 55"/>
                  <a:gd name="T16" fmla="*/ 23 w 88"/>
                  <a:gd name="T17" fmla="*/ 36 h 55"/>
                  <a:gd name="T18" fmla="*/ 44 w 88"/>
                  <a:gd name="T19" fmla="*/ 28 h 55"/>
                  <a:gd name="T20" fmla="*/ 52 w 88"/>
                  <a:gd name="T21" fmla="*/ 22 h 55"/>
                  <a:gd name="T22" fmla="*/ 61 w 88"/>
                  <a:gd name="T23" fmla="*/ 17 h 55"/>
                  <a:gd name="T24" fmla="*/ 68 w 88"/>
                  <a:gd name="T25" fmla="*/ 8 h 55"/>
                  <a:gd name="T26" fmla="*/ 75 w 88"/>
                  <a:gd name="T27" fmla="*/ 0 h 55"/>
                  <a:gd name="T28" fmla="*/ 88 w 88"/>
                  <a:gd name="T29" fmla="*/ 1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55">
                    <a:moveTo>
                      <a:pt x="88" y="11"/>
                    </a:moveTo>
                    <a:lnTo>
                      <a:pt x="81" y="19"/>
                    </a:lnTo>
                    <a:lnTo>
                      <a:pt x="72" y="29"/>
                    </a:lnTo>
                    <a:lnTo>
                      <a:pt x="61" y="36"/>
                    </a:lnTo>
                    <a:lnTo>
                      <a:pt x="51" y="43"/>
                    </a:lnTo>
                    <a:lnTo>
                      <a:pt x="29" y="51"/>
                    </a:lnTo>
                    <a:lnTo>
                      <a:pt x="4" y="55"/>
                    </a:lnTo>
                    <a:lnTo>
                      <a:pt x="0" y="40"/>
                    </a:lnTo>
                    <a:lnTo>
                      <a:pt x="23" y="36"/>
                    </a:lnTo>
                    <a:lnTo>
                      <a:pt x="44" y="28"/>
                    </a:lnTo>
                    <a:lnTo>
                      <a:pt x="52" y="22"/>
                    </a:lnTo>
                    <a:lnTo>
                      <a:pt x="61" y="17"/>
                    </a:lnTo>
                    <a:lnTo>
                      <a:pt x="68" y="8"/>
                    </a:lnTo>
                    <a:lnTo>
                      <a:pt x="75" y="0"/>
                    </a:lnTo>
                    <a:lnTo>
                      <a:pt x="88"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7" name="Freeform 818">
                <a:extLst>
                  <a:ext uri="{FF2B5EF4-FFF2-40B4-BE49-F238E27FC236}">
                    <a16:creationId xmlns:a16="http://schemas.microsoft.com/office/drawing/2014/main" id="{284A4B5E-BAB3-4000-AAC6-95C42E8A72BA}"/>
                  </a:ext>
                </a:extLst>
              </p:cNvPr>
              <p:cNvSpPr>
                <a:spLocks/>
              </p:cNvSpPr>
              <p:nvPr/>
            </p:nvSpPr>
            <p:spPr bwMode="auto">
              <a:xfrm>
                <a:off x="2859" y="3442"/>
                <a:ext cx="14" cy="11"/>
              </a:xfrm>
              <a:custGeom>
                <a:avLst/>
                <a:gdLst>
                  <a:gd name="T0" fmla="*/ 14 w 14"/>
                  <a:gd name="T1" fmla="*/ 11 h 11"/>
                  <a:gd name="T2" fmla="*/ 13 w 14"/>
                  <a:gd name="T3" fmla="*/ 11 h 11"/>
                  <a:gd name="T4" fmla="*/ 0 w 14"/>
                  <a:gd name="T5" fmla="*/ 0 h 11"/>
                  <a:gd name="T6" fmla="*/ 0 w 14"/>
                  <a:gd name="T7" fmla="*/ 2 h 11"/>
                  <a:gd name="T8" fmla="*/ 14 w 14"/>
                  <a:gd name="T9" fmla="*/ 11 h 11"/>
                </a:gdLst>
                <a:ahLst/>
                <a:cxnLst>
                  <a:cxn ang="0">
                    <a:pos x="T0" y="T1"/>
                  </a:cxn>
                  <a:cxn ang="0">
                    <a:pos x="T2" y="T3"/>
                  </a:cxn>
                  <a:cxn ang="0">
                    <a:pos x="T4" y="T5"/>
                  </a:cxn>
                  <a:cxn ang="0">
                    <a:pos x="T6" y="T7"/>
                  </a:cxn>
                  <a:cxn ang="0">
                    <a:pos x="T8" y="T9"/>
                  </a:cxn>
                </a:cxnLst>
                <a:rect l="0" t="0" r="r" b="b"/>
                <a:pathLst>
                  <a:path w="14" h="11">
                    <a:moveTo>
                      <a:pt x="14" y="11"/>
                    </a:moveTo>
                    <a:lnTo>
                      <a:pt x="13" y="11"/>
                    </a:lnTo>
                    <a:lnTo>
                      <a:pt x="0" y="0"/>
                    </a:lnTo>
                    <a:lnTo>
                      <a:pt x="0" y="2"/>
                    </a:lnTo>
                    <a:lnTo>
                      <a:pt x="14"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8" name="Rectangle 819">
                <a:extLst>
                  <a:ext uri="{FF2B5EF4-FFF2-40B4-BE49-F238E27FC236}">
                    <a16:creationId xmlns:a16="http://schemas.microsoft.com/office/drawing/2014/main" id="{445E33E3-5FB7-4F35-B726-798062E52626}"/>
                  </a:ext>
                </a:extLst>
              </p:cNvPr>
              <p:cNvSpPr>
                <a:spLocks noChangeArrowheads="1"/>
              </p:cNvSpPr>
              <p:nvPr/>
            </p:nvSpPr>
            <p:spPr bwMode="auto">
              <a:xfrm>
                <a:off x="2778" y="3489"/>
                <a:ext cx="17" cy="21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99" name="Freeform 820">
                <a:extLst>
                  <a:ext uri="{FF2B5EF4-FFF2-40B4-BE49-F238E27FC236}">
                    <a16:creationId xmlns:a16="http://schemas.microsoft.com/office/drawing/2014/main" id="{045BE8F8-6E44-421F-A55D-1BC112A06538}"/>
                  </a:ext>
                </a:extLst>
              </p:cNvPr>
              <p:cNvSpPr>
                <a:spLocks/>
              </p:cNvSpPr>
              <p:nvPr/>
            </p:nvSpPr>
            <p:spPr bwMode="auto">
              <a:xfrm>
                <a:off x="2778" y="3482"/>
                <a:ext cx="17" cy="15"/>
              </a:xfrm>
              <a:custGeom>
                <a:avLst/>
                <a:gdLst>
                  <a:gd name="T0" fmla="*/ 6 w 17"/>
                  <a:gd name="T1" fmla="*/ 0 h 15"/>
                  <a:gd name="T2" fmla="*/ 0 w 17"/>
                  <a:gd name="T3" fmla="*/ 2 h 15"/>
                  <a:gd name="T4" fmla="*/ 0 w 17"/>
                  <a:gd name="T5" fmla="*/ 7 h 15"/>
                  <a:gd name="T6" fmla="*/ 17 w 17"/>
                  <a:gd name="T7" fmla="*/ 7 h 15"/>
                  <a:gd name="T8" fmla="*/ 10 w 17"/>
                  <a:gd name="T9" fmla="*/ 15 h 15"/>
                  <a:gd name="T10" fmla="*/ 6 w 17"/>
                  <a:gd name="T11" fmla="*/ 0 h 15"/>
                </a:gdLst>
                <a:ahLst/>
                <a:cxnLst>
                  <a:cxn ang="0">
                    <a:pos x="T0" y="T1"/>
                  </a:cxn>
                  <a:cxn ang="0">
                    <a:pos x="T2" y="T3"/>
                  </a:cxn>
                  <a:cxn ang="0">
                    <a:pos x="T4" y="T5"/>
                  </a:cxn>
                  <a:cxn ang="0">
                    <a:pos x="T6" y="T7"/>
                  </a:cxn>
                  <a:cxn ang="0">
                    <a:pos x="T8" y="T9"/>
                  </a:cxn>
                  <a:cxn ang="0">
                    <a:pos x="T10" y="T11"/>
                  </a:cxn>
                </a:cxnLst>
                <a:rect l="0" t="0" r="r" b="b"/>
                <a:pathLst>
                  <a:path w="17" h="15">
                    <a:moveTo>
                      <a:pt x="6" y="0"/>
                    </a:moveTo>
                    <a:lnTo>
                      <a:pt x="0" y="2"/>
                    </a:lnTo>
                    <a:lnTo>
                      <a:pt x="0" y="7"/>
                    </a:lnTo>
                    <a:lnTo>
                      <a:pt x="17" y="7"/>
                    </a:lnTo>
                    <a:lnTo>
                      <a:pt x="10" y="15"/>
                    </a:lnTo>
                    <a:lnTo>
                      <a:pt x="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0" name="Rectangle 821">
                <a:extLst>
                  <a:ext uri="{FF2B5EF4-FFF2-40B4-BE49-F238E27FC236}">
                    <a16:creationId xmlns:a16="http://schemas.microsoft.com/office/drawing/2014/main" id="{15DA587E-8476-4376-9800-78764A86F0C9}"/>
                  </a:ext>
                </a:extLst>
              </p:cNvPr>
              <p:cNvSpPr>
                <a:spLocks noChangeArrowheads="1"/>
              </p:cNvSpPr>
              <p:nvPr/>
            </p:nvSpPr>
            <p:spPr bwMode="auto">
              <a:xfrm>
                <a:off x="2778" y="1272"/>
                <a:ext cx="17" cy="17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1" name="Freeform 822">
                <a:extLst>
                  <a:ext uri="{FF2B5EF4-FFF2-40B4-BE49-F238E27FC236}">
                    <a16:creationId xmlns:a16="http://schemas.microsoft.com/office/drawing/2014/main" id="{7DA74989-E9F1-4B62-8674-D78E634F85BA}"/>
                  </a:ext>
                </a:extLst>
              </p:cNvPr>
              <p:cNvSpPr>
                <a:spLocks/>
              </p:cNvSpPr>
              <p:nvPr/>
            </p:nvSpPr>
            <p:spPr bwMode="auto">
              <a:xfrm>
                <a:off x="2785" y="1433"/>
                <a:ext cx="81" cy="47"/>
              </a:xfrm>
              <a:custGeom>
                <a:avLst/>
                <a:gdLst>
                  <a:gd name="T0" fmla="*/ 1 w 81"/>
                  <a:gd name="T1" fmla="*/ 0 h 47"/>
                  <a:gd name="T2" fmla="*/ 26 w 81"/>
                  <a:gd name="T3" fmla="*/ 3 h 47"/>
                  <a:gd name="T4" fmla="*/ 47 w 81"/>
                  <a:gd name="T5" fmla="*/ 10 h 47"/>
                  <a:gd name="T6" fmla="*/ 66 w 81"/>
                  <a:gd name="T7" fmla="*/ 20 h 47"/>
                  <a:gd name="T8" fmla="*/ 81 w 81"/>
                  <a:gd name="T9" fmla="*/ 35 h 47"/>
                  <a:gd name="T10" fmla="*/ 70 w 81"/>
                  <a:gd name="T11" fmla="*/ 47 h 47"/>
                  <a:gd name="T12" fmla="*/ 56 w 81"/>
                  <a:gd name="T13" fmla="*/ 33 h 47"/>
                  <a:gd name="T14" fmla="*/ 40 w 81"/>
                  <a:gd name="T15" fmla="*/ 25 h 47"/>
                  <a:gd name="T16" fmla="*/ 23 w 81"/>
                  <a:gd name="T17" fmla="*/ 20 h 47"/>
                  <a:gd name="T18" fmla="*/ 0 w 81"/>
                  <a:gd name="T19" fmla="*/ 17 h 47"/>
                  <a:gd name="T20" fmla="*/ 1 w 81"/>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47">
                    <a:moveTo>
                      <a:pt x="1" y="0"/>
                    </a:moveTo>
                    <a:lnTo>
                      <a:pt x="26" y="3"/>
                    </a:lnTo>
                    <a:lnTo>
                      <a:pt x="47" y="10"/>
                    </a:lnTo>
                    <a:lnTo>
                      <a:pt x="66" y="20"/>
                    </a:lnTo>
                    <a:lnTo>
                      <a:pt x="81" y="35"/>
                    </a:lnTo>
                    <a:lnTo>
                      <a:pt x="70" y="47"/>
                    </a:lnTo>
                    <a:lnTo>
                      <a:pt x="56" y="33"/>
                    </a:lnTo>
                    <a:lnTo>
                      <a:pt x="40" y="25"/>
                    </a:lnTo>
                    <a:lnTo>
                      <a:pt x="23" y="20"/>
                    </a:lnTo>
                    <a:lnTo>
                      <a:pt x="0" y="17"/>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2" name="Freeform 823">
                <a:extLst>
                  <a:ext uri="{FF2B5EF4-FFF2-40B4-BE49-F238E27FC236}">
                    <a16:creationId xmlns:a16="http://schemas.microsoft.com/office/drawing/2014/main" id="{CD94FD4F-89C7-49F9-BCC2-CFC892D833AA}"/>
                  </a:ext>
                </a:extLst>
              </p:cNvPr>
              <p:cNvSpPr>
                <a:spLocks/>
              </p:cNvSpPr>
              <p:nvPr/>
            </p:nvSpPr>
            <p:spPr bwMode="auto">
              <a:xfrm>
                <a:off x="2778" y="1433"/>
                <a:ext cx="17" cy="17"/>
              </a:xfrm>
              <a:custGeom>
                <a:avLst/>
                <a:gdLst>
                  <a:gd name="T0" fmla="*/ 0 w 17"/>
                  <a:gd name="T1" fmla="*/ 9 h 17"/>
                  <a:gd name="T2" fmla="*/ 0 w 17"/>
                  <a:gd name="T3" fmla="*/ 17 h 17"/>
                  <a:gd name="T4" fmla="*/ 7 w 17"/>
                  <a:gd name="T5" fmla="*/ 17 h 17"/>
                  <a:gd name="T6" fmla="*/ 8 w 17"/>
                  <a:gd name="T7" fmla="*/ 0 h 17"/>
                  <a:gd name="T8" fmla="*/ 17 w 17"/>
                  <a:gd name="T9" fmla="*/ 9 h 17"/>
                  <a:gd name="T10" fmla="*/ 0 w 17"/>
                  <a:gd name="T11" fmla="*/ 9 h 17"/>
                </a:gdLst>
                <a:ahLst/>
                <a:cxnLst>
                  <a:cxn ang="0">
                    <a:pos x="T0" y="T1"/>
                  </a:cxn>
                  <a:cxn ang="0">
                    <a:pos x="T2" y="T3"/>
                  </a:cxn>
                  <a:cxn ang="0">
                    <a:pos x="T4" y="T5"/>
                  </a:cxn>
                  <a:cxn ang="0">
                    <a:pos x="T6" y="T7"/>
                  </a:cxn>
                  <a:cxn ang="0">
                    <a:pos x="T8" y="T9"/>
                  </a:cxn>
                  <a:cxn ang="0">
                    <a:pos x="T10" y="T11"/>
                  </a:cxn>
                </a:cxnLst>
                <a:rect l="0" t="0" r="r" b="b"/>
                <a:pathLst>
                  <a:path w="17" h="17">
                    <a:moveTo>
                      <a:pt x="0" y="9"/>
                    </a:moveTo>
                    <a:lnTo>
                      <a:pt x="0" y="17"/>
                    </a:lnTo>
                    <a:lnTo>
                      <a:pt x="7" y="17"/>
                    </a:lnTo>
                    <a:lnTo>
                      <a:pt x="8" y="0"/>
                    </a:lnTo>
                    <a:lnTo>
                      <a:pt x="17" y="9"/>
                    </a:lnTo>
                    <a:lnTo>
                      <a:pt x="0" y="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3" name="Freeform 824">
                <a:extLst>
                  <a:ext uri="{FF2B5EF4-FFF2-40B4-BE49-F238E27FC236}">
                    <a16:creationId xmlns:a16="http://schemas.microsoft.com/office/drawing/2014/main" id="{AE6E9539-8925-4A07-BD3A-70063C069417}"/>
                  </a:ext>
                </a:extLst>
              </p:cNvPr>
              <p:cNvSpPr>
                <a:spLocks/>
              </p:cNvSpPr>
              <p:nvPr/>
            </p:nvSpPr>
            <p:spPr bwMode="auto">
              <a:xfrm>
                <a:off x="2854" y="1468"/>
                <a:ext cx="70" cy="155"/>
              </a:xfrm>
              <a:custGeom>
                <a:avLst/>
                <a:gdLst>
                  <a:gd name="T0" fmla="*/ 12 w 70"/>
                  <a:gd name="T1" fmla="*/ 0 h 155"/>
                  <a:gd name="T2" fmla="*/ 24 w 70"/>
                  <a:gd name="T3" fmla="*/ 12 h 155"/>
                  <a:gd name="T4" fmla="*/ 37 w 70"/>
                  <a:gd name="T5" fmla="*/ 31 h 155"/>
                  <a:gd name="T6" fmla="*/ 53 w 70"/>
                  <a:gd name="T7" fmla="*/ 66 h 155"/>
                  <a:gd name="T8" fmla="*/ 66 w 70"/>
                  <a:gd name="T9" fmla="*/ 108 h 155"/>
                  <a:gd name="T10" fmla="*/ 70 w 70"/>
                  <a:gd name="T11" fmla="*/ 130 h 155"/>
                  <a:gd name="T12" fmla="*/ 70 w 70"/>
                  <a:gd name="T13" fmla="*/ 154 h 155"/>
                  <a:gd name="T14" fmla="*/ 53 w 70"/>
                  <a:gd name="T15" fmla="*/ 155 h 155"/>
                  <a:gd name="T16" fmla="*/ 53 w 70"/>
                  <a:gd name="T17" fmla="*/ 132 h 155"/>
                  <a:gd name="T18" fmla="*/ 49 w 70"/>
                  <a:gd name="T19" fmla="*/ 111 h 155"/>
                  <a:gd name="T20" fmla="*/ 38 w 70"/>
                  <a:gd name="T21" fmla="*/ 73 h 155"/>
                  <a:gd name="T22" fmla="*/ 22 w 70"/>
                  <a:gd name="T23" fmla="*/ 38 h 155"/>
                  <a:gd name="T24" fmla="*/ 12 w 70"/>
                  <a:gd name="T25" fmla="*/ 23 h 155"/>
                  <a:gd name="T26" fmla="*/ 0 w 70"/>
                  <a:gd name="T27" fmla="*/ 11 h 155"/>
                  <a:gd name="T28" fmla="*/ 12 w 70"/>
                  <a:gd name="T29" fmla="*/ 0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155">
                    <a:moveTo>
                      <a:pt x="12" y="0"/>
                    </a:moveTo>
                    <a:lnTo>
                      <a:pt x="24" y="12"/>
                    </a:lnTo>
                    <a:lnTo>
                      <a:pt x="37" y="31"/>
                    </a:lnTo>
                    <a:lnTo>
                      <a:pt x="53" y="66"/>
                    </a:lnTo>
                    <a:lnTo>
                      <a:pt x="66" y="108"/>
                    </a:lnTo>
                    <a:lnTo>
                      <a:pt x="70" y="130"/>
                    </a:lnTo>
                    <a:lnTo>
                      <a:pt x="70" y="154"/>
                    </a:lnTo>
                    <a:lnTo>
                      <a:pt x="53" y="155"/>
                    </a:lnTo>
                    <a:lnTo>
                      <a:pt x="53" y="132"/>
                    </a:lnTo>
                    <a:lnTo>
                      <a:pt x="49" y="111"/>
                    </a:lnTo>
                    <a:lnTo>
                      <a:pt x="38" y="73"/>
                    </a:lnTo>
                    <a:lnTo>
                      <a:pt x="22" y="38"/>
                    </a:lnTo>
                    <a:lnTo>
                      <a:pt x="12" y="23"/>
                    </a:lnTo>
                    <a:lnTo>
                      <a:pt x="0" y="11"/>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4" name="Freeform 825">
                <a:extLst>
                  <a:ext uri="{FF2B5EF4-FFF2-40B4-BE49-F238E27FC236}">
                    <a16:creationId xmlns:a16="http://schemas.microsoft.com/office/drawing/2014/main" id="{2D0CEE3F-6884-41DE-9406-EADEAE51EB9A}"/>
                  </a:ext>
                </a:extLst>
              </p:cNvPr>
              <p:cNvSpPr>
                <a:spLocks/>
              </p:cNvSpPr>
              <p:nvPr/>
            </p:nvSpPr>
            <p:spPr bwMode="auto">
              <a:xfrm>
                <a:off x="2854" y="1468"/>
                <a:ext cx="12" cy="12"/>
              </a:xfrm>
              <a:custGeom>
                <a:avLst/>
                <a:gdLst>
                  <a:gd name="T0" fmla="*/ 12 w 12"/>
                  <a:gd name="T1" fmla="*/ 0 h 12"/>
                  <a:gd name="T2" fmla="*/ 0 w 12"/>
                  <a:gd name="T3" fmla="*/ 11 h 12"/>
                  <a:gd name="T4" fmla="*/ 1 w 12"/>
                  <a:gd name="T5" fmla="*/ 12 h 12"/>
                  <a:gd name="T6" fmla="*/ 12 w 12"/>
                  <a:gd name="T7" fmla="*/ 0 h 12"/>
                </a:gdLst>
                <a:ahLst/>
                <a:cxnLst>
                  <a:cxn ang="0">
                    <a:pos x="T0" y="T1"/>
                  </a:cxn>
                  <a:cxn ang="0">
                    <a:pos x="T2" y="T3"/>
                  </a:cxn>
                  <a:cxn ang="0">
                    <a:pos x="T4" y="T5"/>
                  </a:cxn>
                  <a:cxn ang="0">
                    <a:pos x="T6" y="T7"/>
                  </a:cxn>
                </a:cxnLst>
                <a:rect l="0" t="0" r="r" b="b"/>
                <a:pathLst>
                  <a:path w="12" h="12">
                    <a:moveTo>
                      <a:pt x="12" y="0"/>
                    </a:moveTo>
                    <a:lnTo>
                      <a:pt x="0" y="11"/>
                    </a:lnTo>
                    <a:lnTo>
                      <a:pt x="1" y="12"/>
                    </a:lnTo>
                    <a:lnTo>
                      <a:pt x="1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5" name="Freeform 826">
                <a:extLst>
                  <a:ext uri="{FF2B5EF4-FFF2-40B4-BE49-F238E27FC236}">
                    <a16:creationId xmlns:a16="http://schemas.microsoft.com/office/drawing/2014/main" id="{B38D07E3-A893-42F9-82BA-9A10ABB25C48}"/>
                  </a:ext>
                </a:extLst>
              </p:cNvPr>
              <p:cNvSpPr>
                <a:spLocks/>
              </p:cNvSpPr>
              <p:nvPr/>
            </p:nvSpPr>
            <p:spPr bwMode="auto">
              <a:xfrm>
                <a:off x="2862" y="1622"/>
                <a:ext cx="62" cy="144"/>
              </a:xfrm>
              <a:custGeom>
                <a:avLst/>
                <a:gdLst>
                  <a:gd name="T0" fmla="*/ 62 w 62"/>
                  <a:gd name="T1" fmla="*/ 0 h 144"/>
                  <a:gd name="T2" fmla="*/ 59 w 62"/>
                  <a:gd name="T3" fmla="*/ 40 h 144"/>
                  <a:gd name="T4" fmla="*/ 48 w 62"/>
                  <a:gd name="T5" fmla="*/ 81 h 144"/>
                  <a:gd name="T6" fmla="*/ 33 w 62"/>
                  <a:gd name="T7" fmla="*/ 115 h 144"/>
                  <a:gd name="T8" fmla="*/ 14 w 62"/>
                  <a:gd name="T9" fmla="*/ 144 h 144"/>
                  <a:gd name="T10" fmla="*/ 0 w 62"/>
                  <a:gd name="T11" fmla="*/ 135 h 144"/>
                  <a:gd name="T12" fmla="*/ 18 w 62"/>
                  <a:gd name="T13" fmla="*/ 108 h 144"/>
                  <a:gd name="T14" fmla="*/ 33 w 62"/>
                  <a:gd name="T15" fmla="*/ 75 h 144"/>
                  <a:gd name="T16" fmla="*/ 42 w 62"/>
                  <a:gd name="T17" fmla="*/ 38 h 144"/>
                  <a:gd name="T18" fmla="*/ 45 w 62"/>
                  <a:gd name="T19" fmla="*/ 0 h 144"/>
                  <a:gd name="T20" fmla="*/ 62 w 62"/>
                  <a:gd name="T21"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144">
                    <a:moveTo>
                      <a:pt x="62" y="0"/>
                    </a:moveTo>
                    <a:lnTo>
                      <a:pt x="59" y="40"/>
                    </a:lnTo>
                    <a:lnTo>
                      <a:pt x="48" y="81"/>
                    </a:lnTo>
                    <a:lnTo>
                      <a:pt x="33" y="115"/>
                    </a:lnTo>
                    <a:lnTo>
                      <a:pt x="14" y="144"/>
                    </a:lnTo>
                    <a:lnTo>
                      <a:pt x="0" y="135"/>
                    </a:lnTo>
                    <a:lnTo>
                      <a:pt x="18" y="108"/>
                    </a:lnTo>
                    <a:lnTo>
                      <a:pt x="33" y="75"/>
                    </a:lnTo>
                    <a:lnTo>
                      <a:pt x="42" y="38"/>
                    </a:lnTo>
                    <a:lnTo>
                      <a:pt x="45" y="0"/>
                    </a:lnTo>
                    <a:lnTo>
                      <a:pt x="6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6" name="Freeform 827">
                <a:extLst>
                  <a:ext uri="{FF2B5EF4-FFF2-40B4-BE49-F238E27FC236}">
                    <a16:creationId xmlns:a16="http://schemas.microsoft.com/office/drawing/2014/main" id="{BE0EB985-6955-4FD9-9107-54B038C25B03}"/>
                  </a:ext>
                </a:extLst>
              </p:cNvPr>
              <p:cNvSpPr>
                <a:spLocks/>
              </p:cNvSpPr>
              <p:nvPr/>
            </p:nvSpPr>
            <p:spPr bwMode="auto">
              <a:xfrm>
                <a:off x="2907" y="1622"/>
                <a:ext cx="17" cy="1"/>
              </a:xfrm>
              <a:custGeom>
                <a:avLst/>
                <a:gdLst>
                  <a:gd name="T0" fmla="*/ 17 w 17"/>
                  <a:gd name="T1" fmla="*/ 0 h 1"/>
                  <a:gd name="T2" fmla="*/ 0 w 17"/>
                  <a:gd name="T3" fmla="*/ 0 h 1"/>
                  <a:gd name="T4" fmla="*/ 0 w 17"/>
                  <a:gd name="T5" fmla="*/ 1 h 1"/>
                  <a:gd name="T6" fmla="*/ 17 w 17"/>
                  <a:gd name="T7" fmla="*/ 0 h 1"/>
                </a:gdLst>
                <a:ahLst/>
                <a:cxnLst>
                  <a:cxn ang="0">
                    <a:pos x="T0" y="T1"/>
                  </a:cxn>
                  <a:cxn ang="0">
                    <a:pos x="T2" y="T3"/>
                  </a:cxn>
                  <a:cxn ang="0">
                    <a:pos x="T4" y="T5"/>
                  </a:cxn>
                  <a:cxn ang="0">
                    <a:pos x="T6" y="T7"/>
                  </a:cxn>
                </a:cxnLst>
                <a:rect l="0" t="0" r="r" b="b"/>
                <a:pathLst>
                  <a:path w="17" h="1">
                    <a:moveTo>
                      <a:pt x="17" y="0"/>
                    </a:moveTo>
                    <a:lnTo>
                      <a:pt x="0" y="0"/>
                    </a:lnTo>
                    <a:lnTo>
                      <a:pt x="0" y="1"/>
                    </a:lnTo>
                    <a:lnTo>
                      <a:pt x="1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7" name="Freeform 828">
                <a:extLst>
                  <a:ext uri="{FF2B5EF4-FFF2-40B4-BE49-F238E27FC236}">
                    <a16:creationId xmlns:a16="http://schemas.microsoft.com/office/drawing/2014/main" id="{DE82194F-7A11-4B2E-BB75-06C990DA1CF7}"/>
                  </a:ext>
                </a:extLst>
              </p:cNvPr>
              <p:cNvSpPr>
                <a:spLocks/>
              </p:cNvSpPr>
              <p:nvPr/>
            </p:nvSpPr>
            <p:spPr bwMode="auto">
              <a:xfrm>
                <a:off x="2730" y="3697"/>
                <a:ext cx="58" cy="58"/>
              </a:xfrm>
              <a:custGeom>
                <a:avLst/>
                <a:gdLst>
                  <a:gd name="T0" fmla="*/ 0 w 58"/>
                  <a:gd name="T1" fmla="*/ 55 h 58"/>
                  <a:gd name="T2" fmla="*/ 2 w 58"/>
                  <a:gd name="T3" fmla="*/ 44 h 58"/>
                  <a:gd name="T4" fmla="*/ 4 w 58"/>
                  <a:gd name="T5" fmla="*/ 34 h 58"/>
                  <a:gd name="T6" fmla="*/ 8 w 58"/>
                  <a:gd name="T7" fmla="*/ 25 h 58"/>
                  <a:gd name="T8" fmla="*/ 17 w 58"/>
                  <a:gd name="T9" fmla="*/ 15 h 58"/>
                  <a:gd name="T10" fmla="*/ 35 w 58"/>
                  <a:gd name="T11" fmla="*/ 4 h 58"/>
                  <a:gd name="T12" fmla="*/ 55 w 58"/>
                  <a:gd name="T13" fmla="*/ 0 h 58"/>
                  <a:gd name="T14" fmla="*/ 58 w 58"/>
                  <a:gd name="T15" fmla="*/ 15 h 58"/>
                  <a:gd name="T16" fmla="*/ 40 w 58"/>
                  <a:gd name="T17" fmla="*/ 18 h 58"/>
                  <a:gd name="T18" fmla="*/ 26 w 58"/>
                  <a:gd name="T19" fmla="*/ 26 h 58"/>
                  <a:gd name="T20" fmla="*/ 21 w 58"/>
                  <a:gd name="T21" fmla="*/ 33 h 58"/>
                  <a:gd name="T22" fmla="*/ 18 w 58"/>
                  <a:gd name="T23" fmla="*/ 40 h 58"/>
                  <a:gd name="T24" fmla="*/ 15 w 58"/>
                  <a:gd name="T25" fmla="*/ 48 h 58"/>
                  <a:gd name="T26" fmla="*/ 14 w 58"/>
                  <a:gd name="T27" fmla="*/ 58 h 58"/>
                  <a:gd name="T28" fmla="*/ 0 w 58"/>
                  <a:gd name="T29" fmla="*/ 5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8">
                    <a:moveTo>
                      <a:pt x="0" y="55"/>
                    </a:moveTo>
                    <a:lnTo>
                      <a:pt x="2" y="44"/>
                    </a:lnTo>
                    <a:lnTo>
                      <a:pt x="4" y="34"/>
                    </a:lnTo>
                    <a:lnTo>
                      <a:pt x="8" y="25"/>
                    </a:lnTo>
                    <a:lnTo>
                      <a:pt x="17" y="15"/>
                    </a:lnTo>
                    <a:lnTo>
                      <a:pt x="35" y="4"/>
                    </a:lnTo>
                    <a:lnTo>
                      <a:pt x="55" y="0"/>
                    </a:lnTo>
                    <a:lnTo>
                      <a:pt x="58" y="15"/>
                    </a:lnTo>
                    <a:lnTo>
                      <a:pt x="40" y="18"/>
                    </a:lnTo>
                    <a:lnTo>
                      <a:pt x="26" y="26"/>
                    </a:lnTo>
                    <a:lnTo>
                      <a:pt x="21" y="33"/>
                    </a:lnTo>
                    <a:lnTo>
                      <a:pt x="18" y="40"/>
                    </a:lnTo>
                    <a:lnTo>
                      <a:pt x="15" y="48"/>
                    </a:lnTo>
                    <a:lnTo>
                      <a:pt x="14" y="58"/>
                    </a:lnTo>
                    <a:lnTo>
                      <a:pt x="0"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8" name="Freeform 829">
                <a:extLst>
                  <a:ext uri="{FF2B5EF4-FFF2-40B4-BE49-F238E27FC236}">
                    <a16:creationId xmlns:a16="http://schemas.microsoft.com/office/drawing/2014/main" id="{C233FB5D-FAB5-4E59-A28C-FAB29095B378}"/>
                  </a:ext>
                </a:extLst>
              </p:cNvPr>
              <p:cNvSpPr>
                <a:spLocks/>
              </p:cNvSpPr>
              <p:nvPr/>
            </p:nvSpPr>
            <p:spPr bwMode="auto">
              <a:xfrm>
                <a:off x="2785" y="3697"/>
                <a:ext cx="56" cy="58"/>
              </a:xfrm>
              <a:custGeom>
                <a:avLst/>
                <a:gdLst>
                  <a:gd name="T0" fmla="*/ 3 w 56"/>
                  <a:gd name="T1" fmla="*/ 0 h 58"/>
                  <a:gd name="T2" fmla="*/ 22 w 56"/>
                  <a:gd name="T3" fmla="*/ 4 h 58"/>
                  <a:gd name="T4" fmla="*/ 33 w 56"/>
                  <a:gd name="T5" fmla="*/ 9 h 58"/>
                  <a:gd name="T6" fmla="*/ 41 w 56"/>
                  <a:gd name="T7" fmla="*/ 15 h 58"/>
                  <a:gd name="T8" fmla="*/ 52 w 56"/>
                  <a:gd name="T9" fmla="*/ 34 h 58"/>
                  <a:gd name="T10" fmla="*/ 56 w 56"/>
                  <a:gd name="T11" fmla="*/ 44 h 58"/>
                  <a:gd name="T12" fmla="*/ 56 w 56"/>
                  <a:gd name="T13" fmla="*/ 56 h 58"/>
                  <a:gd name="T14" fmla="*/ 41 w 56"/>
                  <a:gd name="T15" fmla="*/ 58 h 58"/>
                  <a:gd name="T16" fmla="*/ 41 w 56"/>
                  <a:gd name="T17" fmla="*/ 47 h 58"/>
                  <a:gd name="T18" fmla="*/ 39 w 56"/>
                  <a:gd name="T19" fmla="*/ 41 h 58"/>
                  <a:gd name="T20" fmla="*/ 30 w 56"/>
                  <a:gd name="T21" fmla="*/ 26 h 58"/>
                  <a:gd name="T22" fmla="*/ 25 w 56"/>
                  <a:gd name="T23" fmla="*/ 22 h 58"/>
                  <a:gd name="T24" fmla="*/ 19 w 56"/>
                  <a:gd name="T25" fmla="*/ 19 h 58"/>
                  <a:gd name="T26" fmla="*/ 0 w 56"/>
                  <a:gd name="T27" fmla="*/ 15 h 58"/>
                  <a:gd name="T28" fmla="*/ 3 w 56"/>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58">
                    <a:moveTo>
                      <a:pt x="3" y="0"/>
                    </a:moveTo>
                    <a:lnTo>
                      <a:pt x="22" y="4"/>
                    </a:lnTo>
                    <a:lnTo>
                      <a:pt x="33" y="9"/>
                    </a:lnTo>
                    <a:lnTo>
                      <a:pt x="41" y="15"/>
                    </a:lnTo>
                    <a:lnTo>
                      <a:pt x="52" y="34"/>
                    </a:lnTo>
                    <a:lnTo>
                      <a:pt x="56" y="44"/>
                    </a:lnTo>
                    <a:lnTo>
                      <a:pt x="56" y="56"/>
                    </a:lnTo>
                    <a:lnTo>
                      <a:pt x="41" y="58"/>
                    </a:lnTo>
                    <a:lnTo>
                      <a:pt x="41" y="47"/>
                    </a:lnTo>
                    <a:lnTo>
                      <a:pt x="39" y="41"/>
                    </a:lnTo>
                    <a:lnTo>
                      <a:pt x="30" y="26"/>
                    </a:lnTo>
                    <a:lnTo>
                      <a:pt x="25" y="22"/>
                    </a:lnTo>
                    <a:lnTo>
                      <a:pt x="19" y="19"/>
                    </a:lnTo>
                    <a:lnTo>
                      <a:pt x="0" y="15"/>
                    </a:lnTo>
                    <a:lnTo>
                      <a:pt x="3"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09" name="Freeform 830">
                <a:extLst>
                  <a:ext uri="{FF2B5EF4-FFF2-40B4-BE49-F238E27FC236}">
                    <a16:creationId xmlns:a16="http://schemas.microsoft.com/office/drawing/2014/main" id="{3FE2D516-53B0-4CD9-AEDB-8A3824B069C3}"/>
                  </a:ext>
                </a:extLst>
              </p:cNvPr>
              <p:cNvSpPr>
                <a:spLocks/>
              </p:cNvSpPr>
              <p:nvPr/>
            </p:nvSpPr>
            <p:spPr bwMode="auto">
              <a:xfrm>
                <a:off x="2785" y="3697"/>
                <a:ext cx="3" cy="15"/>
              </a:xfrm>
              <a:custGeom>
                <a:avLst/>
                <a:gdLst>
                  <a:gd name="T0" fmla="*/ 0 w 3"/>
                  <a:gd name="T1" fmla="*/ 0 h 15"/>
                  <a:gd name="T2" fmla="*/ 1 w 3"/>
                  <a:gd name="T3" fmla="*/ 0 h 15"/>
                  <a:gd name="T4" fmla="*/ 3 w 3"/>
                  <a:gd name="T5" fmla="*/ 0 h 15"/>
                  <a:gd name="T6" fmla="*/ 0 w 3"/>
                  <a:gd name="T7" fmla="*/ 15 h 15"/>
                  <a:gd name="T8" fmla="*/ 3 w 3"/>
                  <a:gd name="T9" fmla="*/ 15 h 15"/>
                  <a:gd name="T10" fmla="*/ 0 w 3"/>
                  <a:gd name="T11" fmla="*/ 0 h 15"/>
                </a:gdLst>
                <a:ahLst/>
                <a:cxnLst>
                  <a:cxn ang="0">
                    <a:pos x="T0" y="T1"/>
                  </a:cxn>
                  <a:cxn ang="0">
                    <a:pos x="T2" y="T3"/>
                  </a:cxn>
                  <a:cxn ang="0">
                    <a:pos x="T4" y="T5"/>
                  </a:cxn>
                  <a:cxn ang="0">
                    <a:pos x="T6" y="T7"/>
                  </a:cxn>
                  <a:cxn ang="0">
                    <a:pos x="T8" y="T9"/>
                  </a:cxn>
                  <a:cxn ang="0">
                    <a:pos x="T10" y="T11"/>
                  </a:cxn>
                </a:cxnLst>
                <a:rect l="0" t="0" r="r" b="b"/>
                <a:pathLst>
                  <a:path w="3" h="15">
                    <a:moveTo>
                      <a:pt x="0" y="0"/>
                    </a:moveTo>
                    <a:lnTo>
                      <a:pt x="1" y="0"/>
                    </a:lnTo>
                    <a:lnTo>
                      <a:pt x="3" y="0"/>
                    </a:lnTo>
                    <a:lnTo>
                      <a:pt x="0" y="15"/>
                    </a:lnTo>
                    <a:lnTo>
                      <a:pt x="3"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0" name="Freeform 831">
                <a:extLst>
                  <a:ext uri="{FF2B5EF4-FFF2-40B4-BE49-F238E27FC236}">
                    <a16:creationId xmlns:a16="http://schemas.microsoft.com/office/drawing/2014/main" id="{7065BA81-F6D9-4702-A01D-46B9F809C41C}"/>
                  </a:ext>
                </a:extLst>
              </p:cNvPr>
              <p:cNvSpPr>
                <a:spLocks/>
              </p:cNvSpPr>
              <p:nvPr/>
            </p:nvSpPr>
            <p:spPr bwMode="auto">
              <a:xfrm>
                <a:off x="2784" y="3752"/>
                <a:ext cx="57" cy="56"/>
              </a:xfrm>
              <a:custGeom>
                <a:avLst/>
                <a:gdLst>
                  <a:gd name="T0" fmla="*/ 57 w 57"/>
                  <a:gd name="T1" fmla="*/ 1 h 56"/>
                  <a:gd name="T2" fmla="*/ 57 w 57"/>
                  <a:gd name="T3" fmla="*/ 12 h 56"/>
                  <a:gd name="T4" fmla="*/ 53 w 57"/>
                  <a:gd name="T5" fmla="*/ 22 h 56"/>
                  <a:gd name="T6" fmla="*/ 48 w 57"/>
                  <a:gd name="T7" fmla="*/ 31 h 56"/>
                  <a:gd name="T8" fmla="*/ 42 w 57"/>
                  <a:gd name="T9" fmla="*/ 41 h 56"/>
                  <a:gd name="T10" fmla="*/ 24 w 57"/>
                  <a:gd name="T11" fmla="*/ 52 h 56"/>
                  <a:gd name="T12" fmla="*/ 4 w 57"/>
                  <a:gd name="T13" fmla="*/ 56 h 56"/>
                  <a:gd name="T14" fmla="*/ 0 w 57"/>
                  <a:gd name="T15" fmla="*/ 42 h 56"/>
                  <a:gd name="T16" fmla="*/ 19 w 57"/>
                  <a:gd name="T17" fmla="*/ 38 h 56"/>
                  <a:gd name="T18" fmla="*/ 31 w 57"/>
                  <a:gd name="T19" fmla="*/ 30 h 56"/>
                  <a:gd name="T20" fmla="*/ 35 w 57"/>
                  <a:gd name="T21" fmla="*/ 23 h 56"/>
                  <a:gd name="T22" fmla="*/ 40 w 57"/>
                  <a:gd name="T23" fmla="*/ 16 h 56"/>
                  <a:gd name="T24" fmla="*/ 42 w 57"/>
                  <a:gd name="T25" fmla="*/ 9 h 56"/>
                  <a:gd name="T26" fmla="*/ 42 w 57"/>
                  <a:gd name="T27" fmla="*/ 0 h 56"/>
                  <a:gd name="T28" fmla="*/ 57 w 57"/>
                  <a:gd name="T29" fmla="*/ 1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56">
                    <a:moveTo>
                      <a:pt x="57" y="1"/>
                    </a:moveTo>
                    <a:lnTo>
                      <a:pt x="57" y="12"/>
                    </a:lnTo>
                    <a:lnTo>
                      <a:pt x="53" y="22"/>
                    </a:lnTo>
                    <a:lnTo>
                      <a:pt x="48" y="31"/>
                    </a:lnTo>
                    <a:lnTo>
                      <a:pt x="42" y="41"/>
                    </a:lnTo>
                    <a:lnTo>
                      <a:pt x="24" y="52"/>
                    </a:lnTo>
                    <a:lnTo>
                      <a:pt x="4" y="56"/>
                    </a:lnTo>
                    <a:lnTo>
                      <a:pt x="0" y="42"/>
                    </a:lnTo>
                    <a:lnTo>
                      <a:pt x="19" y="38"/>
                    </a:lnTo>
                    <a:lnTo>
                      <a:pt x="31" y="30"/>
                    </a:lnTo>
                    <a:lnTo>
                      <a:pt x="35" y="23"/>
                    </a:lnTo>
                    <a:lnTo>
                      <a:pt x="40" y="16"/>
                    </a:lnTo>
                    <a:lnTo>
                      <a:pt x="42" y="9"/>
                    </a:lnTo>
                    <a:lnTo>
                      <a:pt x="42" y="0"/>
                    </a:lnTo>
                    <a:lnTo>
                      <a:pt x="57"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1" name="Freeform 832">
                <a:extLst>
                  <a:ext uri="{FF2B5EF4-FFF2-40B4-BE49-F238E27FC236}">
                    <a16:creationId xmlns:a16="http://schemas.microsoft.com/office/drawing/2014/main" id="{00A043C5-B725-459A-99AB-3ACF8A5129B4}"/>
                  </a:ext>
                </a:extLst>
              </p:cNvPr>
              <p:cNvSpPr>
                <a:spLocks/>
              </p:cNvSpPr>
              <p:nvPr/>
            </p:nvSpPr>
            <p:spPr bwMode="auto">
              <a:xfrm>
                <a:off x="2826" y="3752"/>
                <a:ext cx="15" cy="3"/>
              </a:xfrm>
              <a:custGeom>
                <a:avLst/>
                <a:gdLst>
                  <a:gd name="T0" fmla="*/ 15 w 15"/>
                  <a:gd name="T1" fmla="*/ 1 h 3"/>
                  <a:gd name="T2" fmla="*/ 0 w 15"/>
                  <a:gd name="T3" fmla="*/ 0 h 3"/>
                  <a:gd name="T4" fmla="*/ 0 w 15"/>
                  <a:gd name="T5" fmla="*/ 3 h 3"/>
                  <a:gd name="T6" fmla="*/ 15 w 15"/>
                  <a:gd name="T7" fmla="*/ 1 h 3"/>
                </a:gdLst>
                <a:ahLst/>
                <a:cxnLst>
                  <a:cxn ang="0">
                    <a:pos x="T0" y="T1"/>
                  </a:cxn>
                  <a:cxn ang="0">
                    <a:pos x="T2" y="T3"/>
                  </a:cxn>
                  <a:cxn ang="0">
                    <a:pos x="T4" y="T5"/>
                  </a:cxn>
                  <a:cxn ang="0">
                    <a:pos x="T6" y="T7"/>
                  </a:cxn>
                </a:cxnLst>
                <a:rect l="0" t="0" r="r" b="b"/>
                <a:pathLst>
                  <a:path w="15" h="3">
                    <a:moveTo>
                      <a:pt x="15" y="1"/>
                    </a:moveTo>
                    <a:lnTo>
                      <a:pt x="0" y="0"/>
                    </a:lnTo>
                    <a:lnTo>
                      <a:pt x="0" y="3"/>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2" name="Freeform 833">
                <a:extLst>
                  <a:ext uri="{FF2B5EF4-FFF2-40B4-BE49-F238E27FC236}">
                    <a16:creationId xmlns:a16="http://schemas.microsoft.com/office/drawing/2014/main" id="{32B5F37E-3570-4D1D-B785-5780E35C0D5C}"/>
                  </a:ext>
                </a:extLst>
              </p:cNvPr>
              <p:cNvSpPr>
                <a:spLocks/>
              </p:cNvSpPr>
              <p:nvPr/>
            </p:nvSpPr>
            <p:spPr bwMode="auto">
              <a:xfrm>
                <a:off x="2730" y="3752"/>
                <a:ext cx="58" cy="56"/>
              </a:xfrm>
              <a:custGeom>
                <a:avLst/>
                <a:gdLst>
                  <a:gd name="T0" fmla="*/ 54 w 58"/>
                  <a:gd name="T1" fmla="*/ 56 h 56"/>
                  <a:gd name="T2" fmla="*/ 35 w 58"/>
                  <a:gd name="T3" fmla="*/ 52 h 56"/>
                  <a:gd name="T4" fmla="*/ 24 w 58"/>
                  <a:gd name="T5" fmla="*/ 47 h 56"/>
                  <a:gd name="T6" fmla="*/ 17 w 58"/>
                  <a:gd name="T7" fmla="*/ 41 h 56"/>
                  <a:gd name="T8" fmla="*/ 4 w 58"/>
                  <a:gd name="T9" fmla="*/ 23 h 56"/>
                  <a:gd name="T10" fmla="*/ 2 w 58"/>
                  <a:gd name="T11" fmla="*/ 12 h 56"/>
                  <a:gd name="T12" fmla="*/ 0 w 58"/>
                  <a:gd name="T13" fmla="*/ 3 h 56"/>
                  <a:gd name="T14" fmla="*/ 14 w 58"/>
                  <a:gd name="T15" fmla="*/ 0 h 56"/>
                  <a:gd name="T16" fmla="*/ 15 w 58"/>
                  <a:gd name="T17" fmla="*/ 9 h 56"/>
                  <a:gd name="T18" fmla="*/ 17 w 58"/>
                  <a:gd name="T19" fmla="*/ 15 h 56"/>
                  <a:gd name="T20" fmla="*/ 28 w 58"/>
                  <a:gd name="T21" fmla="*/ 31 h 56"/>
                  <a:gd name="T22" fmla="*/ 33 w 58"/>
                  <a:gd name="T23" fmla="*/ 36 h 56"/>
                  <a:gd name="T24" fmla="*/ 40 w 58"/>
                  <a:gd name="T25" fmla="*/ 38 h 56"/>
                  <a:gd name="T26" fmla="*/ 58 w 58"/>
                  <a:gd name="T27" fmla="*/ 42 h 56"/>
                  <a:gd name="T28" fmla="*/ 54 w 58"/>
                  <a:gd name="T29"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6">
                    <a:moveTo>
                      <a:pt x="54" y="56"/>
                    </a:moveTo>
                    <a:lnTo>
                      <a:pt x="35" y="52"/>
                    </a:lnTo>
                    <a:lnTo>
                      <a:pt x="24" y="47"/>
                    </a:lnTo>
                    <a:lnTo>
                      <a:pt x="17" y="41"/>
                    </a:lnTo>
                    <a:lnTo>
                      <a:pt x="4" y="23"/>
                    </a:lnTo>
                    <a:lnTo>
                      <a:pt x="2" y="12"/>
                    </a:lnTo>
                    <a:lnTo>
                      <a:pt x="0" y="3"/>
                    </a:lnTo>
                    <a:lnTo>
                      <a:pt x="14" y="0"/>
                    </a:lnTo>
                    <a:lnTo>
                      <a:pt x="15" y="9"/>
                    </a:lnTo>
                    <a:lnTo>
                      <a:pt x="17" y="15"/>
                    </a:lnTo>
                    <a:lnTo>
                      <a:pt x="28" y="31"/>
                    </a:lnTo>
                    <a:lnTo>
                      <a:pt x="33" y="36"/>
                    </a:lnTo>
                    <a:lnTo>
                      <a:pt x="40" y="38"/>
                    </a:lnTo>
                    <a:lnTo>
                      <a:pt x="58" y="42"/>
                    </a:lnTo>
                    <a:lnTo>
                      <a:pt x="54" y="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3" name="Freeform 834">
                <a:extLst>
                  <a:ext uri="{FF2B5EF4-FFF2-40B4-BE49-F238E27FC236}">
                    <a16:creationId xmlns:a16="http://schemas.microsoft.com/office/drawing/2014/main" id="{F17B1146-2ADD-4E22-A9AB-8F7246B7A09E}"/>
                  </a:ext>
                </a:extLst>
              </p:cNvPr>
              <p:cNvSpPr>
                <a:spLocks/>
              </p:cNvSpPr>
              <p:nvPr/>
            </p:nvSpPr>
            <p:spPr bwMode="auto">
              <a:xfrm>
                <a:off x="2784" y="3794"/>
                <a:ext cx="4" cy="14"/>
              </a:xfrm>
              <a:custGeom>
                <a:avLst/>
                <a:gdLst>
                  <a:gd name="T0" fmla="*/ 4 w 4"/>
                  <a:gd name="T1" fmla="*/ 14 h 14"/>
                  <a:gd name="T2" fmla="*/ 1 w 4"/>
                  <a:gd name="T3" fmla="*/ 14 h 14"/>
                  <a:gd name="T4" fmla="*/ 0 w 4"/>
                  <a:gd name="T5" fmla="*/ 14 h 14"/>
                  <a:gd name="T6" fmla="*/ 4 w 4"/>
                  <a:gd name="T7" fmla="*/ 0 h 14"/>
                  <a:gd name="T8" fmla="*/ 0 w 4"/>
                  <a:gd name="T9" fmla="*/ 0 h 14"/>
                  <a:gd name="T10" fmla="*/ 4 w 4"/>
                  <a:gd name="T11" fmla="*/ 14 h 14"/>
                </a:gdLst>
                <a:ahLst/>
                <a:cxnLst>
                  <a:cxn ang="0">
                    <a:pos x="T0" y="T1"/>
                  </a:cxn>
                  <a:cxn ang="0">
                    <a:pos x="T2" y="T3"/>
                  </a:cxn>
                  <a:cxn ang="0">
                    <a:pos x="T4" y="T5"/>
                  </a:cxn>
                  <a:cxn ang="0">
                    <a:pos x="T6" y="T7"/>
                  </a:cxn>
                  <a:cxn ang="0">
                    <a:pos x="T8" y="T9"/>
                  </a:cxn>
                  <a:cxn ang="0">
                    <a:pos x="T10" y="T11"/>
                  </a:cxn>
                </a:cxnLst>
                <a:rect l="0" t="0" r="r" b="b"/>
                <a:pathLst>
                  <a:path w="4" h="14">
                    <a:moveTo>
                      <a:pt x="4" y="14"/>
                    </a:moveTo>
                    <a:lnTo>
                      <a:pt x="1" y="14"/>
                    </a:lnTo>
                    <a:lnTo>
                      <a:pt x="0" y="14"/>
                    </a:lnTo>
                    <a:lnTo>
                      <a:pt x="4" y="0"/>
                    </a:lnTo>
                    <a:lnTo>
                      <a:pt x="0" y="0"/>
                    </a:lnTo>
                    <a:lnTo>
                      <a:pt x="4"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4" name="Freeform 835">
                <a:extLst>
                  <a:ext uri="{FF2B5EF4-FFF2-40B4-BE49-F238E27FC236}">
                    <a16:creationId xmlns:a16="http://schemas.microsoft.com/office/drawing/2014/main" id="{5F49AA65-8168-4994-8600-25F68107D361}"/>
                  </a:ext>
                </a:extLst>
              </p:cNvPr>
              <p:cNvSpPr>
                <a:spLocks/>
              </p:cNvSpPr>
              <p:nvPr/>
            </p:nvSpPr>
            <p:spPr bwMode="auto">
              <a:xfrm>
                <a:off x="2730" y="3752"/>
                <a:ext cx="14" cy="3"/>
              </a:xfrm>
              <a:custGeom>
                <a:avLst/>
                <a:gdLst>
                  <a:gd name="T0" fmla="*/ 0 w 14"/>
                  <a:gd name="T1" fmla="*/ 3 h 3"/>
                  <a:gd name="T2" fmla="*/ 0 w 14"/>
                  <a:gd name="T3" fmla="*/ 1 h 3"/>
                  <a:gd name="T4" fmla="*/ 0 w 14"/>
                  <a:gd name="T5" fmla="*/ 0 h 3"/>
                  <a:gd name="T6" fmla="*/ 14 w 14"/>
                  <a:gd name="T7" fmla="*/ 3 h 3"/>
                  <a:gd name="T8" fmla="*/ 14 w 14"/>
                  <a:gd name="T9" fmla="*/ 0 h 3"/>
                  <a:gd name="T10" fmla="*/ 0 w 14"/>
                  <a:gd name="T11" fmla="*/ 3 h 3"/>
                </a:gdLst>
                <a:ahLst/>
                <a:cxnLst>
                  <a:cxn ang="0">
                    <a:pos x="T0" y="T1"/>
                  </a:cxn>
                  <a:cxn ang="0">
                    <a:pos x="T2" y="T3"/>
                  </a:cxn>
                  <a:cxn ang="0">
                    <a:pos x="T4" y="T5"/>
                  </a:cxn>
                  <a:cxn ang="0">
                    <a:pos x="T6" y="T7"/>
                  </a:cxn>
                  <a:cxn ang="0">
                    <a:pos x="T8" y="T9"/>
                  </a:cxn>
                  <a:cxn ang="0">
                    <a:pos x="T10" y="T11"/>
                  </a:cxn>
                </a:cxnLst>
                <a:rect l="0" t="0" r="r" b="b"/>
                <a:pathLst>
                  <a:path w="14" h="3">
                    <a:moveTo>
                      <a:pt x="0" y="3"/>
                    </a:moveTo>
                    <a:lnTo>
                      <a:pt x="0" y="1"/>
                    </a:lnTo>
                    <a:lnTo>
                      <a:pt x="0" y="0"/>
                    </a:lnTo>
                    <a:lnTo>
                      <a:pt x="14" y="3"/>
                    </a:lnTo>
                    <a:lnTo>
                      <a:pt x="14"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5" name="Rectangle 836">
                <a:extLst>
                  <a:ext uri="{FF2B5EF4-FFF2-40B4-BE49-F238E27FC236}">
                    <a16:creationId xmlns:a16="http://schemas.microsoft.com/office/drawing/2014/main" id="{DB671F57-0582-41F5-A63D-5566E5DB90A9}"/>
                  </a:ext>
                </a:extLst>
              </p:cNvPr>
              <p:cNvSpPr>
                <a:spLocks noChangeArrowheads="1"/>
              </p:cNvSpPr>
              <p:nvPr/>
            </p:nvSpPr>
            <p:spPr bwMode="auto">
              <a:xfrm>
                <a:off x="2620" y="1267"/>
                <a:ext cx="331" cy="11"/>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6" name="Freeform 837">
                <a:extLst>
                  <a:ext uri="{FF2B5EF4-FFF2-40B4-BE49-F238E27FC236}">
                    <a16:creationId xmlns:a16="http://schemas.microsoft.com/office/drawing/2014/main" id="{D276BC00-3B05-46D6-9D95-C836ABE4C5AE}"/>
                  </a:ext>
                </a:extLst>
              </p:cNvPr>
              <p:cNvSpPr>
                <a:spLocks/>
              </p:cNvSpPr>
              <p:nvPr/>
            </p:nvSpPr>
            <p:spPr bwMode="auto">
              <a:xfrm>
                <a:off x="2626"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7" name="Freeform 838">
                <a:extLst>
                  <a:ext uri="{FF2B5EF4-FFF2-40B4-BE49-F238E27FC236}">
                    <a16:creationId xmlns:a16="http://schemas.microsoft.com/office/drawing/2014/main" id="{48747FB9-53AA-4E71-A37A-91E7B5A21390}"/>
                  </a:ext>
                </a:extLst>
              </p:cNvPr>
              <p:cNvSpPr>
                <a:spLocks/>
              </p:cNvSpPr>
              <p:nvPr/>
            </p:nvSpPr>
            <p:spPr bwMode="auto">
              <a:xfrm>
                <a:off x="2688" y="1223"/>
                <a:ext cx="53" cy="53"/>
              </a:xfrm>
              <a:custGeom>
                <a:avLst/>
                <a:gdLst>
                  <a:gd name="T0" fmla="*/ 0 w 53"/>
                  <a:gd name="T1" fmla="*/ 45 h 53"/>
                  <a:gd name="T2" fmla="*/ 7 w 53"/>
                  <a:gd name="T3" fmla="*/ 53 h 53"/>
                  <a:gd name="T4" fmla="*/ 53 w 53"/>
                  <a:gd name="T5" fmla="*/ 8 h 53"/>
                  <a:gd name="T6" fmla="*/ 46 w 53"/>
                  <a:gd name="T7" fmla="*/ 0 h 53"/>
                  <a:gd name="T8" fmla="*/ 0 w 53"/>
                  <a:gd name="T9" fmla="*/ 45 h 53"/>
                </a:gdLst>
                <a:ahLst/>
                <a:cxnLst>
                  <a:cxn ang="0">
                    <a:pos x="T0" y="T1"/>
                  </a:cxn>
                  <a:cxn ang="0">
                    <a:pos x="T2" y="T3"/>
                  </a:cxn>
                  <a:cxn ang="0">
                    <a:pos x="T4" y="T5"/>
                  </a:cxn>
                  <a:cxn ang="0">
                    <a:pos x="T6" y="T7"/>
                  </a:cxn>
                  <a:cxn ang="0">
                    <a:pos x="T8" y="T9"/>
                  </a:cxn>
                </a:cxnLst>
                <a:rect l="0" t="0" r="r" b="b"/>
                <a:pathLst>
                  <a:path w="53" h="53">
                    <a:moveTo>
                      <a:pt x="0" y="45"/>
                    </a:moveTo>
                    <a:lnTo>
                      <a:pt x="7" y="53"/>
                    </a:lnTo>
                    <a:lnTo>
                      <a:pt x="53" y="8"/>
                    </a:lnTo>
                    <a:lnTo>
                      <a:pt x="46"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8" name="Freeform 839">
                <a:extLst>
                  <a:ext uri="{FF2B5EF4-FFF2-40B4-BE49-F238E27FC236}">
                    <a16:creationId xmlns:a16="http://schemas.microsoft.com/office/drawing/2014/main" id="{B10E4F02-0F1F-4234-AEEA-77BB6F3AE01B}"/>
                  </a:ext>
                </a:extLst>
              </p:cNvPr>
              <p:cNvSpPr>
                <a:spLocks/>
              </p:cNvSpPr>
              <p:nvPr/>
            </p:nvSpPr>
            <p:spPr bwMode="auto">
              <a:xfrm>
                <a:off x="2748"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19" name="Freeform 840">
                <a:extLst>
                  <a:ext uri="{FF2B5EF4-FFF2-40B4-BE49-F238E27FC236}">
                    <a16:creationId xmlns:a16="http://schemas.microsoft.com/office/drawing/2014/main" id="{E2DB193E-9709-4210-829E-6F49F15665B6}"/>
                  </a:ext>
                </a:extLst>
              </p:cNvPr>
              <p:cNvSpPr>
                <a:spLocks/>
              </p:cNvSpPr>
              <p:nvPr/>
            </p:nvSpPr>
            <p:spPr bwMode="auto">
              <a:xfrm>
                <a:off x="2810"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0" name="Freeform 841">
                <a:extLst>
                  <a:ext uri="{FF2B5EF4-FFF2-40B4-BE49-F238E27FC236}">
                    <a16:creationId xmlns:a16="http://schemas.microsoft.com/office/drawing/2014/main" id="{4BE1EEC2-500B-4F65-8AB4-F231682B4492}"/>
                  </a:ext>
                </a:extLst>
              </p:cNvPr>
              <p:cNvSpPr>
                <a:spLocks/>
              </p:cNvSpPr>
              <p:nvPr/>
            </p:nvSpPr>
            <p:spPr bwMode="auto">
              <a:xfrm>
                <a:off x="2870"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1" name="Freeform 842">
                <a:extLst>
                  <a:ext uri="{FF2B5EF4-FFF2-40B4-BE49-F238E27FC236}">
                    <a16:creationId xmlns:a16="http://schemas.microsoft.com/office/drawing/2014/main" id="{C10B220E-93E1-40C0-B3C4-90138D5298A0}"/>
                  </a:ext>
                </a:extLst>
              </p:cNvPr>
              <p:cNvSpPr>
                <a:spLocks/>
              </p:cNvSpPr>
              <p:nvPr/>
            </p:nvSpPr>
            <p:spPr bwMode="auto">
              <a:xfrm>
                <a:off x="2932" y="1223"/>
                <a:ext cx="55" cy="53"/>
              </a:xfrm>
              <a:custGeom>
                <a:avLst/>
                <a:gdLst>
                  <a:gd name="T0" fmla="*/ 0 w 55"/>
                  <a:gd name="T1" fmla="*/ 45 h 53"/>
                  <a:gd name="T2" fmla="*/ 7 w 55"/>
                  <a:gd name="T3" fmla="*/ 53 h 53"/>
                  <a:gd name="T4" fmla="*/ 55 w 55"/>
                  <a:gd name="T5" fmla="*/ 8 h 53"/>
                  <a:gd name="T6" fmla="*/ 48 w 55"/>
                  <a:gd name="T7" fmla="*/ 0 h 53"/>
                  <a:gd name="T8" fmla="*/ 0 w 55"/>
                  <a:gd name="T9" fmla="*/ 45 h 53"/>
                </a:gdLst>
                <a:ahLst/>
                <a:cxnLst>
                  <a:cxn ang="0">
                    <a:pos x="T0" y="T1"/>
                  </a:cxn>
                  <a:cxn ang="0">
                    <a:pos x="T2" y="T3"/>
                  </a:cxn>
                  <a:cxn ang="0">
                    <a:pos x="T4" y="T5"/>
                  </a:cxn>
                  <a:cxn ang="0">
                    <a:pos x="T6" y="T7"/>
                  </a:cxn>
                  <a:cxn ang="0">
                    <a:pos x="T8" y="T9"/>
                  </a:cxn>
                </a:cxnLst>
                <a:rect l="0" t="0" r="r" b="b"/>
                <a:pathLst>
                  <a:path w="55" h="53">
                    <a:moveTo>
                      <a:pt x="0" y="45"/>
                    </a:moveTo>
                    <a:lnTo>
                      <a:pt x="7" y="53"/>
                    </a:lnTo>
                    <a:lnTo>
                      <a:pt x="55" y="8"/>
                    </a:lnTo>
                    <a:lnTo>
                      <a:pt x="48" y="0"/>
                    </a:lnTo>
                    <a:lnTo>
                      <a:pt x="0" y="4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2" name="Freeform 843">
                <a:extLst>
                  <a:ext uri="{FF2B5EF4-FFF2-40B4-BE49-F238E27FC236}">
                    <a16:creationId xmlns:a16="http://schemas.microsoft.com/office/drawing/2014/main" id="{C86A11EC-7692-481F-BBC7-234AC610B3DD}"/>
                  </a:ext>
                </a:extLst>
              </p:cNvPr>
              <p:cNvSpPr>
                <a:spLocks/>
              </p:cNvSpPr>
              <p:nvPr/>
            </p:nvSpPr>
            <p:spPr bwMode="auto">
              <a:xfrm>
                <a:off x="1143" y="1568"/>
                <a:ext cx="95" cy="39"/>
              </a:xfrm>
              <a:custGeom>
                <a:avLst/>
                <a:gdLst>
                  <a:gd name="T0" fmla="*/ 95 w 95"/>
                  <a:gd name="T1" fmla="*/ 11 h 39"/>
                  <a:gd name="T2" fmla="*/ 90 w 95"/>
                  <a:gd name="T3" fmla="*/ 15 h 39"/>
                  <a:gd name="T4" fmla="*/ 86 w 95"/>
                  <a:gd name="T5" fmla="*/ 18 h 39"/>
                  <a:gd name="T6" fmla="*/ 77 w 95"/>
                  <a:gd name="T7" fmla="*/ 24 h 39"/>
                  <a:gd name="T8" fmla="*/ 67 w 95"/>
                  <a:gd name="T9" fmla="*/ 28 h 39"/>
                  <a:gd name="T10" fmla="*/ 55 w 95"/>
                  <a:gd name="T11" fmla="*/ 32 h 39"/>
                  <a:gd name="T12" fmla="*/ 42 w 95"/>
                  <a:gd name="T13" fmla="*/ 35 h 39"/>
                  <a:gd name="T14" fmla="*/ 36 w 95"/>
                  <a:gd name="T15" fmla="*/ 36 h 39"/>
                  <a:gd name="T16" fmla="*/ 29 w 95"/>
                  <a:gd name="T17" fmla="*/ 37 h 39"/>
                  <a:gd name="T18" fmla="*/ 15 w 95"/>
                  <a:gd name="T19" fmla="*/ 39 h 39"/>
                  <a:gd name="T20" fmla="*/ 0 w 95"/>
                  <a:gd name="T21" fmla="*/ 39 h 39"/>
                  <a:gd name="T22" fmla="*/ 0 w 95"/>
                  <a:gd name="T23" fmla="*/ 24 h 39"/>
                  <a:gd name="T24" fmla="*/ 14 w 95"/>
                  <a:gd name="T25" fmla="*/ 24 h 39"/>
                  <a:gd name="T26" fmla="*/ 27 w 95"/>
                  <a:gd name="T27" fmla="*/ 22 h 39"/>
                  <a:gd name="T28" fmla="*/ 33 w 95"/>
                  <a:gd name="T29" fmla="*/ 21 h 39"/>
                  <a:gd name="T30" fmla="*/ 40 w 95"/>
                  <a:gd name="T31" fmla="*/ 21 h 39"/>
                  <a:gd name="T32" fmla="*/ 51 w 95"/>
                  <a:gd name="T33" fmla="*/ 18 h 39"/>
                  <a:gd name="T34" fmla="*/ 60 w 95"/>
                  <a:gd name="T35" fmla="*/ 14 h 39"/>
                  <a:gd name="T36" fmla="*/ 70 w 95"/>
                  <a:gd name="T37" fmla="*/ 10 h 39"/>
                  <a:gd name="T38" fmla="*/ 77 w 95"/>
                  <a:gd name="T39" fmla="*/ 6 h 39"/>
                  <a:gd name="T40" fmla="*/ 81 w 95"/>
                  <a:gd name="T41" fmla="*/ 3 h 39"/>
                  <a:gd name="T42" fmla="*/ 84 w 95"/>
                  <a:gd name="T43" fmla="*/ 0 h 39"/>
                  <a:gd name="T44" fmla="*/ 95 w 95"/>
                  <a:gd name="T45"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5" h="39">
                    <a:moveTo>
                      <a:pt x="95" y="11"/>
                    </a:moveTo>
                    <a:lnTo>
                      <a:pt x="90" y="15"/>
                    </a:lnTo>
                    <a:lnTo>
                      <a:pt x="86" y="18"/>
                    </a:lnTo>
                    <a:lnTo>
                      <a:pt x="77" y="24"/>
                    </a:lnTo>
                    <a:lnTo>
                      <a:pt x="67" y="28"/>
                    </a:lnTo>
                    <a:lnTo>
                      <a:pt x="55" y="32"/>
                    </a:lnTo>
                    <a:lnTo>
                      <a:pt x="42" y="35"/>
                    </a:lnTo>
                    <a:lnTo>
                      <a:pt x="36" y="36"/>
                    </a:lnTo>
                    <a:lnTo>
                      <a:pt x="29" y="37"/>
                    </a:lnTo>
                    <a:lnTo>
                      <a:pt x="15" y="39"/>
                    </a:lnTo>
                    <a:lnTo>
                      <a:pt x="0" y="39"/>
                    </a:lnTo>
                    <a:lnTo>
                      <a:pt x="0" y="24"/>
                    </a:lnTo>
                    <a:lnTo>
                      <a:pt x="14" y="24"/>
                    </a:lnTo>
                    <a:lnTo>
                      <a:pt x="27" y="22"/>
                    </a:lnTo>
                    <a:lnTo>
                      <a:pt x="33" y="21"/>
                    </a:lnTo>
                    <a:lnTo>
                      <a:pt x="40" y="21"/>
                    </a:lnTo>
                    <a:lnTo>
                      <a:pt x="51" y="18"/>
                    </a:lnTo>
                    <a:lnTo>
                      <a:pt x="60" y="14"/>
                    </a:lnTo>
                    <a:lnTo>
                      <a:pt x="70" y="10"/>
                    </a:lnTo>
                    <a:lnTo>
                      <a:pt x="77" y="6"/>
                    </a:lnTo>
                    <a:lnTo>
                      <a:pt x="81" y="3"/>
                    </a:lnTo>
                    <a:lnTo>
                      <a:pt x="84" y="0"/>
                    </a:lnTo>
                    <a:lnTo>
                      <a:pt x="95"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3" name="Freeform 844">
                <a:extLst>
                  <a:ext uri="{FF2B5EF4-FFF2-40B4-BE49-F238E27FC236}">
                    <a16:creationId xmlns:a16="http://schemas.microsoft.com/office/drawing/2014/main" id="{45AE10DC-CCB6-4D1E-AF84-B49A370B57AA}"/>
                  </a:ext>
                </a:extLst>
              </p:cNvPr>
              <p:cNvSpPr>
                <a:spLocks/>
              </p:cNvSpPr>
              <p:nvPr/>
            </p:nvSpPr>
            <p:spPr bwMode="auto">
              <a:xfrm>
                <a:off x="1037" y="1552"/>
                <a:ext cx="106" cy="55"/>
              </a:xfrm>
              <a:custGeom>
                <a:avLst/>
                <a:gdLst>
                  <a:gd name="T0" fmla="*/ 106 w 106"/>
                  <a:gd name="T1" fmla="*/ 55 h 55"/>
                  <a:gd name="T2" fmla="*/ 95 w 106"/>
                  <a:gd name="T3" fmla="*/ 55 h 55"/>
                  <a:gd name="T4" fmla="*/ 85 w 106"/>
                  <a:gd name="T5" fmla="*/ 55 h 55"/>
                  <a:gd name="T6" fmla="*/ 66 w 106"/>
                  <a:gd name="T7" fmla="*/ 52 h 55"/>
                  <a:gd name="T8" fmla="*/ 58 w 106"/>
                  <a:gd name="T9" fmla="*/ 49 h 55"/>
                  <a:gd name="T10" fmla="*/ 48 w 106"/>
                  <a:gd name="T11" fmla="*/ 46 h 55"/>
                  <a:gd name="T12" fmla="*/ 35 w 106"/>
                  <a:gd name="T13" fmla="*/ 41 h 55"/>
                  <a:gd name="T14" fmla="*/ 26 w 106"/>
                  <a:gd name="T15" fmla="*/ 37 h 55"/>
                  <a:gd name="T16" fmla="*/ 21 w 106"/>
                  <a:gd name="T17" fmla="*/ 33 h 55"/>
                  <a:gd name="T18" fmla="*/ 15 w 106"/>
                  <a:gd name="T19" fmla="*/ 29 h 55"/>
                  <a:gd name="T20" fmla="*/ 10 w 106"/>
                  <a:gd name="T21" fmla="*/ 24 h 55"/>
                  <a:gd name="T22" fmla="*/ 6 w 106"/>
                  <a:gd name="T23" fmla="*/ 19 h 55"/>
                  <a:gd name="T24" fmla="*/ 3 w 106"/>
                  <a:gd name="T25" fmla="*/ 13 h 55"/>
                  <a:gd name="T26" fmla="*/ 2 w 106"/>
                  <a:gd name="T27" fmla="*/ 6 h 55"/>
                  <a:gd name="T28" fmla="*/ 0 w 106"/>
                  <a:gd name="T29" fmla="*/ 1 h 55"/>
                  <a:gd name="T30" fmla="*/ 15 w 106"/>
                  <a:gd name="T31" fmla="*/ 0 h 55"/>
                  <a:gd name="T32" fmla="*/ 17 w 106"/>
                  <a:gd name="T33" fmla="*/ 4 h 55"/>
                  <a:gd name="T34" fmla="*/ 17 w 106"/>
                  <a:gd name="T35" fmla="*/ 6 h 55"/>
                  <a:gd name="T36" fmla="*/ 19 w 106"/>
                  <a:gd name="T37" fmla="*/ 11 h 55"/>
                  <a:gd name="T38" fmla="*/ 22 w 106"/>
                  <a:gd name="T39" fmla="*/ 13 h 55"/>
                  <a:gd name="T40" fmla="*/ 25 w 106"/>
                  <a:gd name="T41" fmla="*/ 18 h 55"/>
                  <a:gd name="T42" fmla="*/ 29 w 106"/>
                  <a:gd name="T43" fmla="*/ 20 h 55"/>
                  <a:gd name="T44" fmla="*/ 35 w 106"/>
                  <a:gd name="T45" fmla="*/ 24 h 55"/>
                  <a:gd name="T46" fmla="*/ 40 w 106"/>
                  <a:gd name="T47" fmla="*/ 27 h 55"/>
                  <a:gd name="T48" fmla="*/ 54 w 106"/>
                  <a:gd name="T49" fmla="*/ 33 h 55"/>
                  <a:gd name="T50" fmla="*/ 62 w 106"/>
                  <a:gd name="T51" fmla="*/ 34 h 55"/>
                  <a:gd name="T52" fmla="*/ 69 w 106"/>
                  <a:gd name="T53" fmla="*/ 37 h 55"/>
                  <a:gd name="T54" fmla="*/ 88 w 106"/>
                  <a:gd name="T55" fmla="*/ 40 h 55"/>
                  <a:gd name="T56" fmla="*/ 96 w 106"/>
                  <a:gd name="T57" fmla="*/ 40 h 55"/>
                  <a:gd name="T58" fmla="*/ 106 w 106"/>
                  <a:gd name="T59" fmla="*/ 40 h 55"/>
                  <a:gd name="T60" fmla="*/ 106 w 106"/>
                  <a:gd name="T6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5">
                    <a:moveTo>
                      <a:pt x="106" y="55"/>
                    </a:moveTo>
                    <a:lnTo>
                      <a:pt x="95" y="55"/>
                    </a:lnTo>
                    <a:lnTo>
                      <a:pt x="85" y="55"/>
                    </a:lnTo>
                    <a:lnTo>
                      <a:pt x="66" y="52"/>
                    </a:lnTo>
                    <a:lnTo>
                      <a:pt x="58" y="49"/>
                    </a:lnTo>
                    <a:lnTo>
                      <a:pt x="48" y="46"/>
                    </a:lnTo>
                    <a:lnTo>
                      <a:pt x="35" y="41"/>
                    </a:lnTo>
                    <a:lnTo>
                      <a:pt x="26" y="37"/>
                    </a:lnTo>
                    <a:lnTo>
                      <a:pt x="21" y="33"/>
                    </a:lnTo>
                    <a:lnTo>
                      <a:pt x="15" y="29"/>
                    </a:lnTo>
                    <a:lnTo>
                      <a:pt x="10" y="24"/>
                    </a:lnTo>
                    <a:lnTo>
                      <a:pt x="6" y="19"/>
                    </a:lnTo>
                    <a:lnTo>
                      <a:pt x="3" y="13"/>
                    </a:lnTo>
                    <a:lnTo>
                      <a:pt x="2" y="6"/>
                    </a:lnTo>
                    <a:lnTo>
                      <a:pt x="0" y="1"/>
                    </a:lnTo>
                    <a:lnTo>
                      <a:pt x="15" y="0"/>
                    </a:lnTo>
                    <a:lnTo>
                      <a:pt x="17" y="4"/>
                    </a:lnTo>
                    <a:lnTo>
                      <a:pt x="17" y="6"/>
                    </a:lnTo>
                    <a:lnTo>
                      <a:pt x="19" y="11"/>
                    </a:lnTo>
                    <a:lnTo>
                      <a:pt x="22" y="13"/>
                    </a:lnTo>
                    <a:lnTo>
                      <a:pt x="25" y="18"/>
                    </a:lnTo>
                    <a:lnTo>
                      <a:pt x="29" y="20"/>
                    </a:lnTo>
                    <a:lnTo>
                      <a:pt x="35" y="24"/>
                    </a:lnTo>
                    <a:lnTo>
                      <a:pt x="40" y="27"/>
                    </a:lnTo>
                    <a:lnTo>
                      <a:pt x="54" y="33"/>
                    </a:lnTo>
                    <a:lnTo>
                      <a:pt x="62" y="34"/>
                    </a:lnTo>
                    <a:lnTo>
                      <a:pt x="69" y="37"/>
                    </a:lnTo>
                    <a:lnTo>
                      <a:pt x="88" y="40"/>
                    </a:lnTo>
                    <a:lnTo>
                      <a:pt x="96" y="40"/>
                    </a:lnTo>
                    <a:lnTo>
                      <a:pt x="106" y="40"/>
                    </a:lnTo>
                    <a:lnTo>
                      <a:pt x="106"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4" name="Freeform 845">
                <a:extLst>
                  <a:ext uri="{FF2B5EF4-FFF2-40B4-BE49-F238E27FC236}">
                    <a16:creationId xmlns:a16="http://schemas.microsoft.com/office/drawing/2014/main" id="{EA64ABF8-80C6-4616-AE68-003EEB6BD52A}"/>
                  </a:ext>
                </a:extLst>
              </p:cNvPr>
              <p:cNvSpPr>
                <a:spLocks/>
              </p:cNvSpPr>
              <p:nvPr/>
            </p:nvSpPr>
            <p:spPr bwMode="auto">
              <a:xfrm>
                <a:off x="1143" y="1592"/>
                <a:ext cx="0" cy="15"/>
              </a:xfrm>
              <a:custGeom>
                <a:avLst/>
                <a:gdLst>
                  <a:gd name="T0" fmla="*/ 15 h 15"/>
                  <a:gd name="T1" fmla="*/ 0 h 15"/>
                  <a:gd name="T2" fmla="*/ 15 h 15"/>
                </a:gdLst>
                <a:ahLst/>
                <a:cxnLst>
                  <a:cxn ang="0">
                    <a:pos x="0" y="T0"/>
                  </a:cxn>
                  <a:cxn ang="0">
                    <a:pos x="0" y="T1"/>
                  </a:cxn>
                  <a:cxn ang="0">
                    <a:pos x="0" y="T2"/>
                  </a:cxn>
                </a:cxnLst>
                <a:rect l="0" t="0" r="r" b="b"/>
                <a:pathLst>
                  <a:path h="15">
                    <a:moveTo>
                      <a:pt x="0" y="15"/>
                    </a:moveTo>
                    <a:lnTo>
                      <a:pt x="0" y="0"/>
                    </a:lnTo>
                    <a:lnTo>
                      <a:pt x="0"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5" name="Freeform 846">
                <a:extLst>
                  <a:ext uri="{FF2B5EF4-FFF2-40B4-BE49-F238E27FC236}">
                    <a16:creationId xmlns:a16="http://schemas.microsoft.com/office/drawing/2014/main" id="{8C7A7D4C-F67E-4525-BE3D-871C1B35BF6E}"/>
                  </a:ext>
                </a:extLst>
              </p:cNvPr>
              <p:cNvSpPr>
                <a:spLocks/>
              </p:cNvSpPr>
              <p:nvPr/>
            </p:nvSpPr>
            <p:spPr bwMode="auto">
              <a:xfrm>
                <a:off x="1037" y="1497"/>
                <a:ext cx="106" cy="56"/>
              </a:xfrm>
              <a:custGeom>
                <a:avLst/>
                <a:gdLst>
                  <a:gd name="T0" fmla="*/ 0 w 106"/>
                  <a:gd name="T1" fmla="*/ 55 h 56"/>
                  <a:gd name="T2" fmla="*/ 2 w 106"/>
                  <a:gd name="T3" fmla="*/ 49 h 56"/>
                  <a:gd name="T4" fmla="*/ 3 w 106"/>
                  <a:gd name="T5" fmla="*/ 42 h 56"/>
                  <a:gd name="T6" fmla="*/ 6 w 106"/>
                  <a:gd name="T7" fmla="*/ 37 h 56"/>
                  <a:gd name="T8" fmla="*/ 10 w 106"/>
                  <a:gd name="T9" fmla="*/ 31 h 56"/>
                  <a:gd name="T10" fmla="*/ 15 w 106"/>
                  <a:gd name="T11" fmla="*/ 27 h 56"/>
                  <a:gd name="T12" fmla="*/ 21 w 106"/>
                  <a:gd name="T13" fmla="*/ 23 h 56"/>
                  <a:gd name="T14" fmla="*/ 26 w 106"/>
                  <a:gd name="T15" fmla="*/ 19 h 56"/>
                  <a:gd name="T16" fmla="*/ 35 w 106"/>
                  <a:gd name="T17" fmla="*/ 15 h 56"/>
                  <a:gd name="T18" fmla="*/ 50 w 106"/>
                  <a:gd name="T19" fmla="*/ 8 h 56"/>
                  <a:gd name="T20" fmla="*/ 66 w 106"/>
                  <a:gd name="T21" fmla="*/ 4 h 56"/>
                  <a:gd name="T22" fmla="*/ 85 w 106"/>
                  <a:gd name="T23" fmla="*/ 1 h 56"/>
                  <a:gd name="T24" fmla="*/ 106 w 106"/>
                  <a:gd name="T25" fmla="*/ 0 h 56"/>
                  <a:gd name="T26" fmla="*/ 106 w 106"/>
                  <a:gd name="T27" fmla="*/ 16 h 56"/>
                  <a:gd name="T28" fmla="*/ 87 w 106"/>
                  <a:gd name="T29" fmla="*/ 16 h 56"/>
                  <a:gd name="T30" fmla="*/ 69 w 106"/>
                  <a:gd name="T31" fmla="*/ 19 h 56"/>
                  <a:gd name="T32" fmla="*/ 54 w 106"/>
                  <a:gd name="T33" fmla="*/ 23 h 56"/>
                  <a:gd name="T34" fmla="*/ 40 w 106"/>
                  <a:gd name="T35" fmla="*/ 28 h 56"/>
                  <a:gd name="T36" fmla="*/ 35 w 106"/>
                  <a:gd name="T37" fmla="*/ 31 h 56"/>
                  <a:gd name="T38" fmla="*/ 29 w 106"/>
                  <a:gd name="T39" fmla="*/ 35 h 56"/>
                  <a:gd name="T40" fmla="*/ 25 w 106"/>
                  <a:gd name="T41" fmla="*/ 38 h 56"/>
                  <a:gd name="T42" fmla="*/ 22 w 106"/>
                  <a:gd name="T43" fmla="*/ 42 h 56"/>
                  <a:gd name="T44" fmla="*/ 19 w 106"/>
                  <a:gd name="T45" fmla="*/ 45 h 56"/>
                  <a:gd name="T46" fmla="*/ 17 w 106"/>
                  <a:gd name="T47" fmla="*/ 49 h 56"/>
                  <a:gd name="T48" fmla="*/ 17 w 106"/>
                  <a:gd name="T49" fmla="*/ 52 h 56"/>
                  <a:gd name="T50" fmla="*/ 15 w 106"/>
                  <a:gd name="T51" fmla="*/ 56 h 56"/>
                  <a:gd name="T52" fmla="*/ 0 w 106"/>
                  <a:gd name="T53" fmla="*/ 5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5"/>
                    </a:moveTo>
                    <a:lnTo>
                      <a:pt x="2" y="49"/>
                    </a:lnTo>
                    <a:lnTo>
                      <a:pt x="3" y="42"/>
                    </a:lnTo>
                    <a:lnTo>
                      <a:pt x="6" y="37"/>
                    </a:lnTo>
                    <a:lnTo>
                      <a:pt x="10" y="31"/>
                    </a:lnTo>
                    <a:lnTo>
                      <a:pt x="15" y="27"/>
                    </a:lnTo>
                    <a:lnTo>
                      <a:pt x="21" y="23"/>
                    </a:lnTo>
                    <a:lnTo>
                      <a:pt x="26" y="19"/>
                    </a:lnTo>
                    <a:lnTo>
                      <a:pt x="35" y="15"/>
                    </a:lnTo>
                    <a:lnTo>
                      <a:pt x="50" y="8"/>
                    </a:lnTo>
                    <a:lnTo>
                      <a:pt x="66" y="4"/>
                    </a:lnTo>
                    <a:lnTo>
                      <a:pt x="85" y="1"/>
                    </a:lnTo>
                    <a:lnTo>
                      <a:pt x="106" y="0"/>
                    </a:lnTo>
                    <a:lnTo>
                      <a:pt x="106" y="16"/>
                    </a:lnTo>
                    <a:lnTo>
                      <a:pt x="87" y="16"/>
                    </a:lnTo>
                    <a:lnTo>
                      <a:pt x="69" y="19"/>
                    </a:lnTo>
                    <a:lnTo>
                      <a:pt x="54" y="23"/>
                    </a:lnTo>
                    <a:lnTo>
                      <a:pt x="40" y="28"/>
                    </a:lnTo>
                    <a:lnTo>
                      <a:pt x="35" y="31"/>
                    </a:lnTo>
                    <a:lnTo>
                      <a:pt x="29" y="35"/>
                    </a:lnTo>
                    <a:lnTo>
                      <a:pt x="25" y="38"/>
                    </a:lnTo>
                    <a:lnTo>
                      <a:pt x="22" y="42"/>
                    </a:lnTo>
                    <a:lnTo>
                      <a:pt x="19" y="45"/>
                    </a:lnTo>
                    <a:lnTo>
                      <a:pt x="17" y="49"/>
                    </a:lnTo>
                    <a:lnTo>
                      <a:pt x="17" y="52"/>
                    </a:lnTo>
                    <a:lnTo>
                      <a:pt x="15" y="56"/>
                    </a:lnTo>
                    <a:lnTo>
                      <a:pt x="0"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6" name="Freeform 847">
                <a:extLst>
                  <a:ext uri="{FF2B5EF4-FFF2-40B4-BE49-F238E27FC236}">
                    <a16:creationId xmlns:a16="http://schemas.microsoft.com/office/drawing/2014/main" id="{857340BA-277C-4D4F-8C82-7CBAC715EAAB}"/>
                  </a:ext>
                </a:extLst>
              </p:cNvPr>
              <p:cNvSpPr>
                <a:spLocks/>
              </p:cNvSpPr>
              <p:nvPr/>
            </p:nvSpPr>
            <p:spPr bwMode="auto">
              <a:xfrm>
                <a:off x="1037" y="1552"/>
                <a:ext cx="15" cy="1"/>
              </a:xfrm>
              <a:custGeom>
                <a:avLst/>
                <a:gdLst>
                  <a:gd name="T0" fmla="*/ 0 w 15"/>
                  <a:gd name="T1" fmla="*/ 1 h 1"/>
                  <a:gd name="T2" fmla="*/ 0 w 15"/>
                  <a:gd name="T3" fmla="*/ 0 h 1"/>
                  <a:gd name="T4" fmla="*/ 15 w 15"/>
                  <a:gd name="T5" fmla="*/ 1 h 1"/>
                  <a:gd name="T6" fmla="*/ 15 w 15"/>
                  <a:gd name="T7" fmla="*/ 0 h 1"/>
                  <a:gd name="T8" fmla="*/ 0 w 15"/>
                  <a:gd name="T9" fmla="*/ 1 h 1"/>
                </a:gdLst>
                <a:ahLst/>
                <a:cxnLst>
                  <a:cxn ang="0">
                    <a:pos x="T0" y="T1"/>
                  </a:cxn>
                  <a:cxn ang="0">
                    <a:pos x="T2" y="T3"/>
                  </a:cxn>
                  <a:cxn ang="0">
                    <a:pos x="T4" y="T5"/>
                  </a:cxn>
                  <a:cxn ang="0">
                    <a:pos x="T6" y="T7"/>
                  </a:cxn>
                  <a:cxn ang="0">
                    <a:pos x="T8" y="T9"/>
                  </a:cxn>
                </a:cxnLst>
                <a:rect l="0" t="0" r="r" b="b"/>
                <a:pathLst>
                  <a:path w="15" h="1">
                    <a:moveTo>
                      <a:pt x="0" y="1"/>
                    </a:moveTo>
                    <a:lnTo>
                      <a:pt x="0" y="0"/>
                    </a:lnTo>
                    <a:lnTo>
                      <a:pt x="15" y="1"/>
                    </a:lnTo>
                    <a:lnTo>
                      <a:pt x="15" y="0"/>
                    </a:lnTo>
                    <a:lnTo>
                      <a:pt x="0"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7" name="Freeform 848">
                <a:extLst>
                  <a:ext uri="{FF2B5EF4-FFF2-40B4-BE49-F238E27FC236}">
                    <a16:creationId xmlns:a16="http://schemas.microsoft.com/office/drawing/2014/main" id="{2BECB5D3-D09A-4D1B-873F-2034403B229E}"/>
                  </a:ext>
                </a:extLst>
              </p:cNvPr>
              <p:cNvSpPr>
                <a:spLocks/>
              </p:cNvSpPr>
              <p:nvPr/>
            </p:nvSpPr>
            <p:spPr bwMode="auto">
              <a:xfrm>
                <a:off x="1143" y="1497"/>
                <a:ext cx="85" cy="35"/>
              </a:xfrm>
              <a:custGeom>
                <a:avLst/>
                <a:gdLst>
                  <a:gd name="T0" fmla="*/ 0 w 85"/>
                  <a:gd name="T1" fmla="*/ 0 h 35"/>
                  <a:gd name="T2" fmla="*/ 12 w 85"/>
                  <a:gd name="T3" fmla="*/ 1 h 35"/>
                  <a:gd name="T4" fmla="*/ 25 w 85"/>
                  <a:gd name="T5" fmla="*/ 1 h 35"/>
                  <a:gd name="T6" fmla="*/ 37 w 85"/>
                  <a:gd name="T7" fmla="*/ 4 h 35"/>
                  <a:gd name="T8" fmla="*/ 48 w 85"/>
                  <a:gd name="T9" fmla="*/ 6 h 35"/>
                  <a:gd name="T10" fmla="*/ 59 w 85"/>
                  <a:gd name="T11" fmla="*/ 9 h 35"/>
                  <a:gd name="T12" fmla="*/ 68 w 85"/>
                  <a:gd name="T13" fmla="*/ 13 h 35"/>
                  <a:gd name="T14" fmla="*/ 77 w 85"/>
                  <a:gd name="T15" fmla="*/ 17 h 35"/>
                  <a:gd name="T16" fmla="*/ 85 w 85"/>
                  <a:gd name="T17" fmla="*/ 22 h 35"/>
                  <a:gd name="T18" fmla="*/ 77 w 85"/>
                  <a:gd name="T19" fmla="*/ 35 h 35"/>
                  <a:gd name="T20" fmla="*/ 70 w 85"/>
                  <a:gd name="T21" fmla="*/ 31 h 35"/>
                  <a:gd name="T22" fmla="*/ 63 w 85"/>
                  <a:gd name="T23" fmla="*/ 27 h 35"/>
                  <a:gd name="T24" fmla="*/ 53 w 85"/>
                  <a:gd name="T25" fmla="*/ 24 h 35"/>
                  <a:gd name="T26" fmla="*/ 44 w 85"/>
                  <a:gd name="T27" fmla="*/ 20 h 35"/>
                  <a:gd name="T28" fmla="*/ 34 w 85"/>
                  <a:gd name="T29" fmla="*/ 19 h 35"/>
                  <a:gd name="T30" fmla="*/ 23 w 85"/>
                  <a:gd name="T31" fmla="*/ 17 h 35"/>
                  <a:gd name="T32" fmla="*/ 12 w 85"/>
                  <a:gd name="T33" fmla="*/ 16 h 35"/>
                  <a:gd name="T34" fmla="*/ 0 w 85"/>
                  <a:gd name="T35" fmla="*/ 16 h 35"/>
                  <a:gd name="T36" fmla="*/ 0 w 85"/>
                  <a:gd name="T3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35">
                    <a:moveTo>
                      <a:pt x="0" y="0"/>
                    </a:moveTo>
                    <a:lnTo>
                      <a:pt x="12" y="1"/>
                    </a:lnTo>
                    <a:lnTo>
                      <a:pt x="25" y="1"/>
                    </a:lnTo>
                    <a:lnTo>
                      <a:pt x="37" y="4"/>
                    </a:lnTo>
                    <a:lnTo>
                      <a:pt x="48" y="6"/>
                    </a:lnTo>
                    <a:lnTo>
                      <a:pt x="59" y="9"/>
                    </a:lnTo>
                    <a:lnTo>
                      <a:pt x="68" y="13"/>
                    </a:lnTo>
                    <a:lnTo>
                      <a:pt x="77" y="17"/>
                    </a:lnTo>
                    <a:lnTo>
                      <a:pt x="85" y="22"/>
                    </a:lnTo>
                    <a:lnTo>
                      <a:pt x="77" y="35"/>
                    </a:lnTo>
                    <a:lnTo>
                      <a:pt x="70" y="31"/>
                    </a:lnTo>
                    <a:lnTo>
                      <a:pt x="63" y="27"/>
                    </a:lnTo>
                    <a:lnTo>
                      <a:pt x="53" y="24"/>
                    </a:lnTo>
                    <a:lnTo>
                      <a:pt x="44" y="20"/>
                    </a:lnTo>
                    <a:lnTo>
                      <a:pt x="34" y="19"/>
                    </a:lnTo>
                    <a:lnTo>
                      <a:pt x="23" y="17"/>
                    </a:lnTo>
                    <a:lnTo>
                      <a:pt x="12" y="16"/>
                    </a:lnTo>
                    <a:lnTo>
                      <a:pt x="0"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8" name="Freeform 849">
                <a:extLst>
                  <a:ext uri="{FF2B5EF4-FFF2-40B4-BE49-F238E27FC236}">
                    <a16:creationId xmlns:a16="http://schemas.microsoft.com/office/drawing/2014/main" id="{E2144A55-020A-484E-BE46-88806EB52A76}"/>
                  </a:ext>
                </a:extLst>
              </p:cNvPr>
              <p:cNvSpPr>
                <a:spLocks/>
              </p:cNvSpPr>
              <p:nvPr/>
            </p:nvSpPr>
            <p:spPr bwMode="auto">
              <a:xfrm>
                <a:off x="1143" y="1497"/>
                <a:ext cx="0" cy="16"/>
              </a:xfrm>
              <a:custGeom>
                <a:avLst/>
                <a:gdLst>
                  <a:gd name="T0" fmla="*/ 0 h 16"/>
                  <a:gd name="T1" fmla="*/ 16 h 16"/>
                  <a:gd name="T2" fmla="*/ 0 h 16"/>
                </a:gdLst>
                <a:ahLst/>
                <a:cxnLst>
                  <a:cxn ang="0">
                    <a:pos x="0" y="T0"/>
                  </a:cxn>
                  <a:cxn ang="0">
                    <a:pos x="0" y="T1"/>
                  </a:cxn>
                  <a:cxn ang="0">
                    <a:pos x="0" y="T2"/>
                  </a:cxn>
                </a:cxnLst>
                <a:rect l="0" t="0" r="r" b="b"/>
                <a:pathLst>
                  <a:path h="16">
                    <a:moveTo>
                      <a:pt x="0" y="0"/>
                    </a:moveTo>
                    <a:lnTo>
                      <a:pt x="0"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29" name="Freeform 850">
                <a:extLst>
                  <a:ext uri="{FF2B5EF4-FFF2-40B4-BE49-F238E27FC236}">
                    <a16:creationId xmlns:a16="http://schemas.microsoft.com/office/drawing/2014/main" id="{740E2038-E86F-45FB-A963-14BAB9CD0121}"/>
                  </a:ext>
                </a:extLst>
              </p:cNvPr>
              <p:cNvSpPr>
                <a:spLocks/>
              </p:cNvSpPr>
              <p:nvPr/>
            </p:nvSpPr>
            <p:spPr bwMode="auto">
              <a:xfrm>
                <a:off x="1220" y="1519"/>
                <a:ext cx="67" cy="99"/>
              </a:xfrm>
              <a:custGeom>
                <a:avLst/>
                <a:gdLst>
                  <a:gd name="T0" fmla="*/ 8 w 67"/>
                  <a:gd name="T1" fmla="*/ 0 h 99"/>
                  <a:gd name="T2" fmla="*/ 20 w 67"/>
                  <a:gd name="T3" fmla="*/ 8 h 99"/>
                  <a:gd name="T4" fmla="*/ 33 w 67"/>
                  <a:gd name="T5" fmla="*/ 19 h 99"/>
                  <a:gd name="T6" fmla="*/ 42 w 67"/>
                  <a:gd name="T7" fmla="*/ 30 h 99"/>
                  <a:gd name="T8" fmla="*/ 50 w 67"/>
                  <a:gd name="T9" fmla="*/ 42 h 99"/>
                  <a:gd name="T10" fmla="*/ 57 w 67"/>
                  <a:gd name="T11" fmla="*/ 55 h 99"/>
                  <a:gd name="T12" fmla="*/ 60 w 67"/>
                  <a:gd name="T13" fmla="*/ 62 h 99"/>
                  <a:gd name="T14" fmla="*/ 63 w 67"/>
                  <a:gd name="T15" fmla="*/ 68 h 99"/>
                  <a:gd name="T16" fmla="*/ 66 w 67"/>
                  <a:gd name="T17" fmla="*/ 84 h 99"/>
                  <a:gd name="T18" fmla="*/ 67 w 67"/>
                  <a:gd name="T19" fmla="*/ 90 h 99"/>
                  <a:gd name="T20" fmla="*/ 67 w 67"/>
                  <a:gd name="T21" fmla="*/ 97 h 99"/>
                  <a:gd name="T22" fmla="*/ 52 w 67"/>
                  <a:gd name="T23" fmla="*/ 99 h 99"/>
                  <a:gd name="T24" fmla="*/ 52 w 67"/>
                  <a:gd name="T25" fmla="*/ 92 h 99"/>
                  <a:gd name="T26" fmla="*/ 50 w 67"/>
                  <a:gd name="T27" fmla="*/ 86 h 99"/>
                  <a:gd name="T28" fmla="*/ 48 w 67"/>
                  <a:gd name="T29" fmla="*/ 73 h 99"/>
                  <a:gd name="T30" fmla="*/ 46 w 67"/>
                  <a:gd name="T31" fmla="*/ 67 h 99"/>
                  <a:gd name="T32" fmla="*/ 44 w 67"/>
                  <a:gd name="T33" fmla="*/ 62 h 99"/>
                  <a:gd name="T34" fmla="*/ 38 w 67"/>
                  <a:gd name="T35" fmla="*/ 51 h 99"/>
                  <a:gd name="T36" fmla="*/ 30 w 67"/>
                  <a:gd name="T37" fmla="*/ 39 h 99"/>
                  <a:gd name="T38" fmla="*/ 22 w 67"/>
                  <a:gd name="T39" fmla="*/ 30 h 99"/>
                  <a:gd name="T40" fmla="*/ 11 w 67"/>
                  <a:gd name="T41" fmla="*/ 20 h 99"/>
                  <a:gd name="T42" fmla="*/ 0 w 67"/>
                  <a:gd name="T43" fmla="*/ 13 h 99"/>
                  <a:gd name="T44" fmla="*/ 8 w 67"/>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99">
                    <a:moveTo>
                      <a:pt x="8" y="0"/>
                    </a:moveTo>
                    <a:lnTo>
                      <a:pt x="20" y="8"/>
                    </a:lnTo>
                    <a:lnTo>
                      <a:pt x="33" y="19"/>
                    </a:lnTo>
                    <a:lnTo>
                      <a:pt x="42" y="30"/>
                    </a:lnTo>
                    <a:lnTo>
                      <a:pt x="50" y="42"/>
                    </a:lnTo>
                    <a:lnTo>
                      <a:pt x="57" y="55"/>
                    </a:lnTo>
                    <a:lnTo>
                      <a:pt x="60" y="62"/>
                    </a:lnTo>
                    <a:lnTo>
                      <a:pt x="63" y="68"/>
                    </a:lnTo>
                    <a:lnTo>
                      <a:pt x="66" y="84"/>
                    </a:lnTo>
                    <a:lnTo>
                      <a:pt x="67" y="90"/>
                    </a:lnTo>
                    <a:lnTo>
                      <a:pt x="67" y="97"/>
                    </a:lnTo>
                    <a:lnTo>
                      <a:pt x="52" y="99"/>
                    </a:lnTo>
                    <a:lnTo>
                      <a:pt x="52" y="92"/>
                    </a:lnTo>
                    <a:lnTo>
                      <a:pt x="50" y="86"/>
                    </a:lnTo>
                    <a:lnTo>
                      <a:pt x="48" y="73"/>
                    </a:lnTo>
                    <a:lnTo>
                      <a:pt x="46" y="67"/>
                    </a:lnTo>
                    <a:lnTo>
                      <a:pt x="44" y="62"/>
                    </a:lnTo>
                    <a:lnTo>
                      <a:pt x="38" y="51"/>
                    </a:lnTo>
                    <a:lnTo>
                      <a:pt x="30" y="39"/>
                    </a:lnTo>
                    <a:lnTo>
                      <a:pt x="22" y="30"/>
                    </a:lnTo>
                    <a:lnTo>
                      <a:pt x="11" y="20"/>
                    </a:lnTo>
                    <a:lnTo>
                      <a:pt x="0" y="13"/>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0" name="Freeform 851">
                <a:extLst>
                  <a:ext uri="{FF2B5EF4-FFF2-40B4-BE49-F238E27FC236}">
                    <a16:creationId xmlns:a16="http://schemas.microsoft.com/office/drawing/2014/main" id="{7C7D125F-FEDD-4FA5-9433-F8554D87F946}"/>
                  </a:ext>
                </a:extLst>
              </p:cNvPr>
              <p:cNvSpPr>
                <a:spLocks/>
              </p:cNvSpPr>
              <p:nvPr/>
            </p:nvSpPr>
            <p:spPr bwMode="auto">
              <a:xfrm>
                <a:off x="1220" y="1519"/>
                <a:ext cx="8" cy="13"/>
              </a:xfrm>
              <a:custGeom>
                <a:avLst/>
                <a:gdLst>
                  <a:gd name="T0" fmla="*/ 8 w 8"/>
                  <a:gd name="T1" fmla="*/ 0 h 13"/>
                  <a:gd name="T2" fmla="*/ 0 w 8"/>
                  <a:gd name="T3" fmla="*/ 13 h 13"/>
                  <a:gd name="T4" fmla="*/ 8 w 8"/>
                  <a:gd name="T5" fmla="*/ 0 h 13"/>
                </a:gdLst>
                <a:ahLst/>
                <a:cxnLst>
                  <a:cxn ang="0">
                    <a:pos x="T0" y="T1"/>
                  </a:cxn>
                  <a:cxn ang="0">
                    <a:pos x="T2" y="T3"/>
                  </a:cxn>
                  <a:cxn ang="0">
                    <a:pos x="T4" y="T5"/>
                  </a:cxn>
                </a:cxnLst>
                <a:rect l="0" t="0" r="r" b="b"/>
                <a:pathLst>
                  <a:path w="8" h="13">
                    <a:moveTo>
                      <a:pt x="8" y="0"/>
                    </a:moveTo>
                    <a:lnTo>
                      <a:pt x="0" y="13"/>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1" name="Freeform 852">
                <a:extLst>
                  <a:ext uri="{FF2B5EF4-FFF2-40B4-BE49-F238E27FC236}">
                    <a16:creationId xmlns:a16="http://schemas.microsoft.com/office/drawing/2014/main" id="{5C4514A0-0FEE-4F55-966C-A4E9F8009E2A}"/>
                  </a:ext>
                </a:extLst>
              </p:cNvPr>
              <p:cNvSpPr>
                <a:spLocks/>
              </p:cNvSpPr>
              <p:nvPr/>
            </p:nvSpPr>
            <p:spPr bwMode="auto">
              <a:xfrm>
                <a:off x="1228" y="1616"/>
                <a:ext cx="59" cy="94"/>
              </a:xfrm>
              <a:custGeom>
                <a:avLst/>
                <a:gdLst>
                  <a:gd name="T0" fmla="*/ 59 w 59"/>
                  <a:gd name="T1" fmla="*/ 2 h 94"/>
                  <a:gd name="T2" fmla="*/ 58 w 59"/>
                  <a:gd name="T3" fmla="*/ 14 h 94"/>
                  <a:gd name="T4" fmla="*/ 56 w 59"/>
                  <a:gd name="T5" fmla="*/ 28 h 94"/>
                  <a:gd name="T6" fmla="*/ 51 w 59"/>
                  <a:gd name="T7" fmla="*/ 42 h 94"/>
                  <a:gd name="T8" fmla="*/ 45 w 59"/>
                  <a:gd name="T9" fmla="*/ 54 h 94"/>
                  <a:gd name="T10" fmla="*/ 42 w 59"/>
                  <a:gd name="T11" fmla="*/ 59 h 94"/>
                  <a:gd name="T12" fmla="*/ 38 w 59"/>
                  <a:gd name="T13" fmla="*/ 65 h 94"/>
                  <a:gd name="T14" fmla="*/ 30 w 59"/>
                  <a:gd name="T15" fmla="*/ 76 h 94"/>
                  <a:gd name="T16" fmla="*/ 21 w 59"/>
                  <a:gd name="T17" fmla="*/ 86 h 94"/>
                  <a:gd name="T18" fmla="*/ 10 w 59"/>
                  <a:gd name="T19" fmla="*/ 94 h 94"/>
                  <a:gd name="T20" fmla="*/ 0 w 59"/>
                  <a:gd name="T21" fmla="*/ 81 h 94"/>
                  <a:gd name="T22" fmla="*/ 10 w 59"/>
                  <a:gd name="T23" fmla="*/ 73 h 94"/>
                  <a:gd name="T24" fmla="*/ 18 w 59"/>
                  <a:gd name="T25" fmla="*/ 65 h 94"/>
                  <a:gd name="T26" fmla="*/ 26 w 59"/>
                  <a:gd name="T27" fmla="*/ 55 h 94"/>
                  <a:gd name="T28" fmla="*/ 29 w 59"/>
                  <a:gd name="T29" fmla="*/ 51 h 94"/>
                  <a:gd name="T30" fmla="*/ 31 w 59"/>
                  <a:gd name="T31" fmla="*/ 46 h 94"/>
                  <a:gd name="T32" fmla="*/ 37 w 59"/>
                  <a:gd name="T33" fmla="*/ 36 h 94"/>
                  <a:gd name="T34" fmla="*/ 41 w 59"/>
                  <a:gd name="T35" fmla="*/ 25 h 94"/>
                  <a:gd name="T36" fmla="*/ 42 w 59"/>
                  <a:gd name="T37" fmla="*/ 13 h 94"/>
                  <a:gd name="T38" fmla="*/ 44 w 59"/>
                  <a:gd name="T39" fmla="*/ 0 h 94"/>
                  <a:gd name="T40" fmla="*/ 59 w 59"/>
                  <a:gd name="T41" fmla="*/ 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4">
                    <a:moveTo>
                      <a:pt x="59" y="2"/>
                    </a:moveTo>
                    <a:lnTo>
                      <a:pt x="58" y="14"/>
                    </a:lnTo>
                    <a:lnTo>
                      <a:pt x="56" y="28"/>
                    </a:lnTo>
                    <a:lnTo>
                      <a:pt x="51" y="42"/>
                    </a:lnTo>
                    <a:lnTo>
                      <a:pt x="45" y="54"/>
                    </a:lnTo>
                    <a:lnTo>
                      <a:pt x="42" y="59"/>
                    </a:lnTo>
                    <a:lnTo>
                      <a:pt x="38" y="65"/>
                    </a:lnTo>
                    <a:lnTo>
                      <a:pt x="30" y="76"/>
                    </a:lnTo>
                    <a:lnTo>
                      <a:pt x="21" y="86"/>
                    </a:lnTo>
                    <a:lnTo>
                      <a:pt x="10" y="94"/>
                    </a:lnTo>
                    <a:lnTo>
                      <a:pt x="0" y="81"/>
                    </a:lnTo>
                    <a:lnTo>
                      <a:pt x="10" y="73"/>
                    </a:lnTo>
                    <a:lnTo>
                      <a:pt x="18" y="65"/>
                    </a:lnTo>
                    <a:lnTo>
                      <a:pt x="26" y="55"/>
                    </a:lnTo>
                    <a:lnTo>
                      <a:pt x="29" y="51"/>
                    </a:lnTo>
                    <a:lnTo>
                      <a:pt x="31" y="46"/>
                    </a:lnTo>
                    <a:lnTo>
                      <a:pt x="37" y="36"/>
                    </a:lnTo>
                    <a:lnTo>
                      <a:pt x="41" y="25"/>
                    </a:lnTo>
                    <a:lnTo>
                      <a:pt x="42" y="13"/>
                    </a:lnTo>
                    <a:lnTo>
                      <a:pt x="44"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2" name="Freeform 853">
                <a:extLst>
                  <a:ext uri="{FF2B5EF4-FFF2-40B4-BE49-F238E27FC236}">
                    <a16:creationId xmlns:a16="http://schemas.microsoft.com/office/drawing/2014/main" id="{961080F5-EB98-46CB-B5F0-07FC2B5FAD26}"/>
                  </a:ext>
                </a:extLst>
              </p:cNvPr>
              <p:cNvSpPr>
                <a:spLocks/>
              </p:cNvSpPr>
              <p:nvPr/>
            </p:nvSpPr>
            <p:spPr bwMode="auto">
              <a:xfrm>
                <a:off x="1272" y="1616"/>
                <a:ext cx="15" cy="2"/>
              </a:xfrm>
              <a:custGeom>
                <a:avLst/>
                <a:gdLst>
                  <a:gd name="T0" fmla="*/ 15 w 15"/>
                  <a:gd name="T1" fmla="*/ 0 h 2"/>
                  <a:gd name="T2" fmla="*/ 15 w 15"/>
                  <a:gd name="T3" fmla="*/ 2 h 2"/>
                  <a:gd name="T4" fmla="*/ 0 w 15"/>
                  <a:gd name="T5" fmla="*/ 0 h 2"/>
                  <a:gd name="T6" fmla="*/ 0 w 15"/>
                  <a:gd name="T7" fmla="*/ 2 h 2"/>
                  <a:gd name="T8" fmla="*/ 15 w 15"/>
                  <a:gd name="T9" fmla="*/ 0 h 2"/>
                </a:gdLst>
                <a:ahLst/>
                <a:cxnLst>
                  <a:cxn ang="0">
                    <a:pos x="T0" y="T1"/>
                  </a:cxn>
                  <a:cxn ang="0">
                    <a:pos x="T2" y="T3"/>
                  </a:cxn>
                  <a:cxn ang="0">
                    <a:pos x="T4" y="T5"/>
                  </a:cxn>
                  <a:cxn ang="0">
                    <a:pos x="T6" y="T7"/>
                  </a:cxn>
                  <a:cxn ang="0">
                    <a:pos x="T8" y="T9"/>
                  </a:cxn>
                </a:cxnLst>
                <a:rect l="0" t="0" r="r" b="b"/>
                <a:pathLst>
                  <a:path w="15" h="2">
                    <a:moveTo>
                      <a:pt x="15" y="0"/>
                    </a:moveTo>
                    <a:lnTo>
                      <a:pt x="15" y="2"/>
                    </a:lnTo>
                    <a:lnTo>
                      <a:pt x="0" y="0"/>
                    </a:lnTo>
                    <a:lnTo>
                      <a:pt x="0" y="2"/>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3" name="Freeform 854">
                <a:extLst>
                  <a:ext uri="{FF2B5EF4-FFF2-40B4-BE49-F238E27FC236}">
                    <a16:creationId xmlns:a16="http://schemas.microsoft.com/office/drawing/2014/main" id="{E99B1DDC-185F-49CC-8D27-C0EE71C123B8}"/>
                  </a:ext>
                </a:extLst>
              </p:cNvPr>
              <p:cNvSpPr>
                <a:spLocks/>
              </p:cNvSpPr>
              <p:nvPr/>
            </p:nvSpPr>
            <p:spPr bwMode="auto">
              <a:xfrm>
                <a:off x="1143" y="1697"/>
                <a:ext cx="95" cy="42"/>
              </a:xfrm>
              <a:custGeom>
                <a:avLst/>
                <a:gdLst>
                  <a:gd name="T0" fmla="*/ 95 w 95"/>
                  <a:gd name="T1" fmla="*/ 13 h 42"/>
                  <a:gd name="T2" fmla="*/ 88 w 95"/>
                  <a:gd name="T3" fmla="*/ 18 h 42"/>
                  <a:gd name="T4" fmla="*/ 78 w 95"/>
                  <a:gd name="T5" fmla="*/ 24 h 42"/>
                  <a:gd name="T6" fmla="*/ 67 w 95"/>
                  <a:gd name="T7" fmla="*/ 29 h 42"/>
                  <a:gd name="T8" fmla="*/ 55 w 95"/>
                  <a:gd name="T9" fmla="*/ 33 h 42"/>
                  <a:gd name="T10" fmla="*/ 42 w 95"/>
                  <a:gd name="T11" fmla="*/ 36 h 42"/>
                  <a:gd name="T12" fmla="*/ 29 w 95"/>
                  <a:gd name="T13" fmla="*/ 39 h 42"/>
                  <a:gd name="T14" fmla="*/ 15 w 95"/>
                  <a:gd name="T15" fmla="*/ 40 h 42"/>
                  <a:gd name="T16" fmla="*/ 0 w 95"/>
                  <a:gd name="T17" fmla="*/ 42 h 42"/>
                  <a:gd name="T18" fmla="*/ 0 w 95"/>
                  <a:gd name="T19" fmla="*/ 27 h 42"/>
                  <a:gd name="T20" fmla="*/ 14 w 95"/>
                  <a:gd name="T21" fmla="*/ 25 h 42"/>
                  <a:gd name="T22" fmla="*/ 26 w 95"/>
                  <a:gd name="T23" fmla="*/ 24 h 42"/>
                  <a:gd name="T24" fmla="*/ 38 w 95"/>
                  <a:gd name="T25" fmla="*/ 22 h 42"/>
                  <a:gd name="T26" fmla="*/ 51 w 95"/>
                  <a:gd name="T27" fmla="*/ 18 h 42"/>
                  <a:gd name="T28" fmla="*/ 62 w 95"/>
                  <a:gd name="T29" fmla="*/ 16 h 42"/>
                  <a:gd name="T30" fmla="*/ 70 w 95"/>
                  <a:gd name="T31" fmla="*/ 10 h 42"/>
                  <a:gd name="T32" fmla="*/ 78 w 95"/>
                  <a:gd name="T33" fmla="*/ 6 h 42"/>
                  <a:gd name="T34" fmla="*/ 85 w 95"/>
                  <a:gd name="T35" fmla="*/ 0 h 42"/>
                  <a:gd name="T36" fmla="*/ 95 w 95"/>
                  <a:gd name="T37"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42">
                    <a:moveTo>
                      <a:pt x="95" y="13"/>
                    </a:moveTo>
                    <a:lnTo>
                      <a:pt x="88" y="18"/>
                    </a:lnTo>
                    <a:lnTo>
                      <a:pt x="78" y="24"/>
                    </a:lnTo>
                    <a:lnTo>
                      <a:pt x="67" y="29"/>
                    </a:lnTo>
                    <a:lnTo>
                      <a:pt x="55" y="33"/>
                    </a:lnTo>
                    <a:lnTo>
                      <a:pt x="42" y="36"/>
                    </a:lnTo>
                    <a:lnTo>
                      <a:pt x="29" y="39"/>
                    </a:lnTo>
                    <a:lnTo>
                      <a:pt x="15" y="40"/>
                    </a:lnTo>
                    <a:lnTo>
                      <a:pt x="0" y="42"/>
                    </a:lnTo>
                    <a:lnTo>
                      <a:pt x="0" y="27"/>
                    </a:lnTo>
                    <a:lnTo>
                      <a:pt x="14" y="25"/>
                    </a:lnTo>
                    <a:lnTo>
                      <a:pt x="26" y="24"/>
                    </a:lnTo>
                    <a:lnTo>
                      <a:pt x="38" y="22"/>
                    </a:lnTo>
                    <a:lnTo>
                      <a:pt x="51" y="18"/>
                    </a:lnTo>
                    <a:lnTo>
                      <a:pt x="62" y="16"/>
                    </a:lnTo>
                    <a:lnTo>
                      <a:pt x="70" y="10"/>
                    </a:lnTo>
                    <a:lnTo>
                      <a:pt x="78" y="6"/>
                    </a:lnTo>
                    <a:lnTo>
                      <a:pt x="85" y="0"/>
                    </a:lnTo>
                    <a:lnTo>
                      <a:pt x="95"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4" name="Freeform 855">
                <a:extLst>
                  <a:ext uri="{FF2B5EF4-FFF2-40B4-BE49-F238E27FC236}">
                    <a16:creationId xmlns:a16="http://schemas.microsoft.com/office/drawing/2014/main" id="{A3601D4E-E475-48A9-970A-23AA7D5769AF}"/>
                  </a:ext>
                </a:extLst>
              </p:cNvPr>
              <p:cNvSpPr>
                <a:spLocks/>
              </p:cNvSpPr>
              <p:nvPr/>
            </p:nvSpPr>
            <p:spPr bwMode="auto">
              <a:xfrm>
                <a:off x="1228" y="1697"/>
                <a:ext cx="10" cy="13"/>
              </a:xfrm>
              <a:custGeom>
                <a:avLst/>
                <a:gdLst>
                  <a:gd name="T0" fmla="*/ 10 w 10"/>
                  <a:gd name="T1" fmla="*/ 13 h 13"/>
                  <a:gd name="T2" fmla="*/ 0 w 10"/>
                  <a:gd name="T3" fmla="*/ 0 h 13"/>
                  <a:gd name="T4" fmla="*/ 10 w 10"/>
                  <a:gd name="T5" fmla="*/ 13 h 13"/>
                </a:gdLst>
                <a:ahLst/>
                <a:cxnLst>
                  <a:cxn ang="0">
                    <a:pos x="T0" y="T1"/>
                  </a:cxn>
                  <a:cxn ang="0">
                    <a:pos x="T2" y="T3"/>
                  </a:cxn>
                  <a:cxn ang="0">
                    <a:pos x="T4" y="T5"/>
                  </a:cxn>
                </a:cxnLst>
                <a:rect l="0" t="0" r="r" b="b"/>
                <a:pathLst>
                  <a:path w="10" h="13">
                    <a:moveTo>
                      <a:pt x="10" y="13"/>
                    </a:moveTo>
                    <a:lnTo>
                      <a:pt x="0" y="0"/>
                    </a:lnTo>
                    <a:lnTo>
                      <a:pt x="10"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5" name="Freeform 856">
                <a:extLst>
                  <a:ext uri="{FF2B5EF4-FFF2-40B4-BE49-F238E27FC236}">
                    <a16:creationId xmlns:a16="http://schemas.microsoft.com/office/drawing/2014/main" id="{67558AF8-7B18-4569-B837-0F4911A57115}"/>
                  </a:ext>
                </a:extLst>
              </p:cNvPr>
              <p:cNvSpPr>
                <a:spLocks/>
              </p:cNvSpPr>
              <p:nvPr/>
            </p:nvSpPr>
            <p:spPr bwMode="auto">
              <a:xfrm>
                <a:off x="1037" y="1682"/>
                <a:ext cx="106" cy="57"/>
              </a:xfrm>
              <a:custGeom>
                <a:avLst/>
                <a:gdLst>
                  <a:gd name="T0" fmla="*/ 106 w 106"/>
                  <a:gd name="T1" fmla="*/ 57 h 57"/>
                  <a:gd name="T2" fmla="*/ 95 w 106"/>
                  <a:gd name="T3" fmla="*/ 57 h 57"/>
                  <a:gd name="T4" fmla="*/ 85 w 106"/>
                  <a:gd name="T5" fmla="*/ 55 h 57"/>
                  <a:gd name="T6" fmla="*/ 66 w 106"/>
                  <a:gd name="T7" fmla="*/ 53 h 57"/>
                  <a:gd name="T8" fmla="*/ 58 w 106"/>
                  <a:gd name="T9" fmla="*/ 51 h 57"/>
                  <a:gd name="T10" fmla="*/ 48 w 106"/>
                  <a:gd name="T11" fmla="*/ 48 h 57"/>
                  <a:gd name="T12" fmla="*/ 35 w 106"/>
                  <a:gd name="T13" fmla="*/ 42 h 57"/>
                  <a:gd name="T14" fmla="*/ 26 w 106"/>
                  <a:gd name="T15" fmla="*/ 39 h 57"/>
                  <a:gd name="T16" fmla="*/ 21 w 106"/>
                  <a:gd name="T17" fmla="*/ 35 h 57"/>
                  <a:gd name="T18" fmla="*/ 15 w 106"/>
                  <a:gd name="T19" fmla="*/ 29 h 57"/>
                  <a:gd name="T20" fmla="*/ 10 w 106"/>
                  <a:gd name="T21" fmla="*/ 25 h 57"/>
                  <a:gd name="T22" fmla="*/ 6 w 106"/>
                  <a:gd name="T23" fmla="*/ 20 h 57"/>
                  <a:gd name="T24" fmla="*/ 3 w 106"/>
                  <a:gd name="T25" fmla="*/ 14 h 57"/>
                  <a:gd name="T26" fmla="*/ 2 w 106"/>
                  <a:gd name="T27" fmla="*/ 9 h 57"/>
                  <a:gd name="T28" fmla="*/ 0 w 106"/>
                  <a:gd name="T29" fmla="*/ 3 h 57"/>
                  <a:gd name="T30" fmla="*/ 15 w 106"/>
                  <a:gd name="T31" fmla="*/ 0 h 57"/>
                  <a:gd name="T32" fmla="*/ 17 w 106"/>
                  <a:gd name="T33" fmla="*/ 4 h 57"/>
                  <a:gd name="T34" fmla="*/ 17 w 106"/>
                  <a:gd name="T35" fmla="*/ 9 h 57"/>
                  <a:gd name="T36" fmla="*/ 19 w 106"/>
                  <a:gd name="T37" fmla="*/ 11 h 57"/>
                  <a:gd name="T38" fmla="*/ 22 w 106"/>
                  <a:gd name="T39" fmla="*/ 15 h 57"/>
                  <a:gd name="T40" fmla="*/ 25 w 106"/>
                  <a:gd name="T41" fmla="*/ 18 h 57"/>
                  <a:gd name="T42" fmla="*/ 29 w 106"/>
                  <a:gd name="T43" fmla="*/ 22 h 57"/>
                  <a:gd name="T44" fmla="*/ 35 w 106"/>
                  <a:gd name="T45" fmla="*/ 25 h 57"/>
                  <a:gd name="T46" fmla="*/ 40 w 106"/>
                  <a:gd name="T47" fmla="*/ 28 h 57"/>
                  <a:gd name="T48" fmla="*/ 54 w 106"/>
                  <a:gd name="T49" fmla="*/ 33 h 57"/>
                  <a:gd name="T50" fmla="*/ 62 w 106"/>
                  <a:gd name="T51" fmla="*/ 36 h 57"/>
                  <a:gd name="T52" fmla="*/ 69 w 106"/>
                  <a:gd name="T53" fmla="*/ 37 h 57"/>
                  <a:gd name="T54" fmla="*/ 88 w 106"/>
                  <a:gd name="T55" fmla="*/ 40 h 57"/>
                  <a:gd name="T56" fmla="*/ 96 w 106"/>
                  <a:gd name="T57" fmla="*/ 42 h 57"/>
                  <a:gd name="T58" fmla="*/ 106 w 106"/>
                  <a:gd name="T59" fmla="*/ 42 h 57"/>
                  <a:gd name="T60" fmla="*/ 106 w 106"/>
                  <a:gd name="T61"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7">
                    <a:moveTo>
                      <a:pt x="106" y="57"/>
                    </a:moveTo>
                    <a:lnTo>
                      <a:pt x="95" y="57"/>
                    </a:lnTo>
                    <a:lnTo>
                      <a:pt x="85" y="55"/>
                    </a:lnTo>
                    <a:lnTo>
                      <a:pt x="66" y="53"/>
                    </a:lnTo>
                    <a:lnTo>
                      <a:pt x="58" y="51"/>
                    </a:lnTo>
                    <a:lnTo>
                      <a:pt x="48" y="48"/>
                    </a:lnTo>
                    <a:lnTo>
                      <a:pt x="35" y="42"/>
                    </a:lnTo>
                    <a:lnTo>
                      <a:pt x="26" y="39"/>
                    </a:lnTo>
                    <a:lnTo>
                      <a:pt x="21" y="35"/>
                    </a:lnTo>
                    <a:lnTo>
                      <a:pt x="15" y="29"/>
                    </a:lnTo>
                    <a:lnTo>
                      <a:pt x="10" y="25"/>
                    </a:lnTo>
                    <a:lnTo>
                      <a:pt x="6" y="20"/>
                    </a:lnTo>
                    <a:lnTo>
                      <a:pt x="3" y="14"/>
                    </a:lnTo>
                    <a:lnTo>
                      <a:pt x="2" y="9"/>
                    </a:lnTo>
                    <a:lnTo>
                      <a:pt x="0" y="3"/>
                    </a:lnTo>
                    <a:lnTo>
                      <a:pt x="15" y="0"/>
                    </a:lnTo>
                    <a:lnTo>
                      <a:pt x="17" y="4"/>
                    </a:lnTo>
                    <a:lnTo>
                      <a:pt x="17" y="9"/>
                    </a:lnTo>
                    <a:lnTo>
                      <a:pt x="19" y="11"/>
                    </a:lnTo>
                    <a:lnTo>
                      <a:pt x="22" y="15"/>
                    </a:lnTo>
                    <a:lnTo>
                      <a:pt x="25" y="18"/>
                    </a:lnTo>
                    <a:lnTo>
                      <a:pt x="29" y="22"/>
                    </a:lnTo>
                    <a:lnTo>
                      <a:pt x="35" y="25"/>
                    </a:lnTo>
                    <a:lnTo>
                      <a:pt x="40" y="28"/>
                    </a:lnTo>
                    <a:lnTo>
                      <a:pt x="54" y="33"/>
                    </a:lnTo>
                    <a:lnTo>
                      <a:pt x="62" y="36"/>
                    </a:lnTo>
                    <a:lnTo>
                      <a:pt x="69" y="37"/>
                    </a:lnTo>
                    <a:lnTo>
                      <a:pt x="88" y="40"/>
                    </a:lnTo>
                    <a:lnTo>
                      <a:pt x="96" y="42"/>
                    </a:lnTo>
                    <a:lnTo>
                      <a:pt x="106" y="42"/>
                    </a:lnTo>
                    <a:lnTo>
                      <a:pt x="106" y="5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6" name="Freeform 857">
                <a:extLst>
                  <a:ext uri="{FF2B5EF4-FFF2-40B4-BE49-F238E27FC236}">
                    <a16:creationId xmlns:a16="http://schemas.microsoft.com/office/drawing/2014/main" id="{B94FA4E3-54A2-4494-99B0-F155744679C9}"/>
                  </a:ext>
                </a:extLst>
              </p:cNvPr>
              <p:cNvSpPr>
                <a:spLocks/>
              </p:cNvSpPr>
              <p:nvPr/>
            </p:nvSpPr>
            <p:spPr bwMode="auto">
              <a:xfrm>
                <a:off x="1143" y="1724"/>
                <a:ext cx="0" cy="15"/>
              </a:xfrm>
              <a:custGeom>
                <a:avLst/>
                <a:gdLst>
                  <a:gd name="T0" fmla="*/ 15 h 15"/>
                  <a:gd name="T1" fmla="*/ 0 h 15"/>
                  <a:gd name="T2" fmla="*/ 15 h 15"/>
                </a:gdLst>
                <a:ahLst/>
                <a:cxnLst>
                  <a:cxn ang="0">
                    <a:pos x="0" y="T0"/>
                  </a:cxn>
                  <a:cxn ang="0">
                    <a:pos x="0" y="T1"/>
                  </a:cxn>
                  <a:cxn ang="0">
                    <a:pos x="0" y="T2"/>
                  </a:cxn>
                </a:cxnLst>
                <a:rect l="0" t="0" r="r" b="b"/>
                <a:pathLst>
                  <a:path h="15">
                    <a:moveTo>
                      <a:pt x="0" y="15"/>
                    </a:moveTo>
                    <a:lnTo>
                      <a:pt x="0" y="0"/>
                    </a:lnTo>
                    <a:lnTo>
                      <a:pt x="0"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7" name="Freeform 858">
                <a:extLst>
                  <a:ext uri="{FF2B5EF4-FFF2-40B4-BE49-F238E27FC236}">
                    <a16:creationId xmlns:a16="http://schemas.microsoft.com/office/drawing/2014/main" id="{39CB9002-D8F4-43FE-9AA9-698C133F1450}"/>
                  </a:ext>
                </a:extLst>
              </p:cNvPr>
              <p:cNvSpPr>
                <a:spLocks/>
              </p:cNvSpPr>
              <p:nvPr/>
            </p:nvSpPr>
            <p:spPr bwMode="auto">
              <a:xfrm>
                <a:off x="1037" y="1629"/>
                <a:ext cx="106" cy="56"/>
              </a:xfrm>
              <a:custGeom>
                <a:avLst/>
                <a:gdLst>
                  <a:gd name="T0" fmla="*/ 0 w 106"/>
                  <a:gd name="T1" fmla="*/ 53 h 56"/>
                  <a:gd name="T2" fmla="*/ 2 w 106"/>
                  <a:gd name="T3" fmla="*/ 48 h 56"/>
                  <a:gd name="T4" fmla="*/ 3 w 106"/>
                  <a:gd name="T5" fmla="*/ 42 h 56"/>
                  <a:gd name="T6" fmla="*/ 6 w 106"/>
                  <a:gd name="T7" fmla="*/ 37 h 56"/>
                  <a:gd name="T8" fmla="*/ 10 w 106"/>
                  <a:gd name="T9" fmla="*/ 31 h 56"/>
                  <a:gd name="T10" fmla="*/ 15 w 106"/>
                  <a:gd name="T11" fmla="*/ 26 h 56"/>
                  <a:gd name="T12" fmla="*/ 21 w 106"/>
                  <a:gd name="T13" fmla="*/ 22 h 56"/>
                  <a:gd name="T14" fmla="*/ 26 w 106"/>
                  <a:gd name="T15" fmla="*/ 18 h 56"/>
                  <a:gd name="T16" fmla="*/ 35 w 106"/>
                  <a:gd name="T17" fmla="*/ 13 h 56"/>
                  <a:gd name="T18" fmla="*/ 50 w 106"/>
                  <a:gd name="T19" fmla="*/ 8 h 56"/>
                  <a:gd name="T20" fmla="*/ 66 w 106"/>
                  <a:gd name="T21" fmla="*/ 4 h 56"/>
                  <a:gd name="T22" fmla="*/ 85 w 106"/>
                  <a:gd name="T23" fmla="*/ 1 h 56"/>
                  <a:gd name="T24" fmla="*/ 106 w 106"/>
                  <a:gd name="T25" fmla="*/ 0 h 56"/>
                  <a:gd name="T26" fmla="*/ 106 w 106"/>
                  <a:gd name="T27" fmla="*/ 15 h 56"/>
                  <a:gd name="T28" fmla="*/ 87 w 106"/>
                  <a:gd name="T29" fmla="*/ 16 h 56"/>
                  <a:gd name="T30" fmla="*/ 69 w 106"/>
                  <a:gd name="T31" fmla="*/ 19 h 56"/>
                  <a:gd name="T32" fmla="*/ 54 w 106"/>
                  <a:gd name="T33" fmla="*/ 23 h 56"/>
                  <a:gd name="T34" fmla="*/ 40 w 106"/>
                  <a:gd name="T35" fmla="*/ 29 h 56"/>
                  <a:gd name="T36" fmla="*/ 35 w 106"/>
                  <a:gd name="T37" fmla="*/ 31 h 56"/>
                  <a:gd name="T38" fmla="*/ 29 w 106"/>
                  <a:gd name="T39" fmla="*/ 34 h 56"/>
                  <a:gd name="T40" fmla="*/ 25 w 106"/>
                  <a:gd name="T41" fmla="*/ 38 h 56"/>
                  <a:gd name="T42" fmla="*/ 22 w 106"/>
                  <a:gd name="T43" fmla="*/ 41 h 56"/>
                  <a:gd name="T44" fmla="*/ 19 w 106"/>
                  <a:gd name="T45" fmla="*/ 45 h 56"/>
                  <a:gd name="T46" fmla="*/ 17 w 106"/>
                  <a:gd name="T47" fmla="*/ 48 h 56"/>
                  <a:gd name="T48" fmla="*/ 17 w 106"/>
                  <a:gd name="T49" fmla="*/ 52 h 56"/>
                  <a:gd name="T50" fmla="*/ 15 w 106"/>
                  <a:gd name="T51" fmla="*/ 56 h 56"/>
                  <a:gd name="T52" fmla="*/ 0 w 106"/>
                  <a:gd name="T53"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3"/>
                    </a:moveTo>
                    <a:lnTo>
                      <a:pt x="2" y="48"/>
                    </a:lnTo>
                    <a:lnTo>
                      <a:pt x="3" y="42"/>
                    </a:lnTo>
                    <a:lnTo>
                      <a:pt x="6" y="37"/>
                    </a:lnTo>
                    <a:lnTo>
                      <a:pt x="10" y="31"/>
                    </a:lnTo>
                    <a:lnTo>
                      <a:pt x="15" y="26"/>
                    </a:lnTo>
                    <a:lnTo>
                      <a:pt x="21" y="22"/>
                    </a:lnTo>
                    <a:lnTo>
                      <a:pt x="26" y="18"/>
                    </a:lnTo>
                    <a:lnTo>
                      <a:pt x="35" y="13"/>
                    </a:lnTo>
                    <a:lnTo>
                      <a:pt x="50" y="8"/>
                    </a:lnTo>
                    <a:lnTo>
                      <a:pt x="66" y="4"/>
                    </a:lnTo>
                    <a:lnTo>
                      <a:pt x="85" y="1"/>
                    </a:lnTo>
                    <a:lnTo>
                      <a:pt x="106" y="0"/>
                    </a:lnTo>
                    <a:lnTo>
                      <a:pt x="106" y="15"/>
                    </a:lnTo>
                    <a:lnTo>
                      <a:pt x="87" y="16"/>
                    </a:lnTo>
                    <a:lnTo>
                      <a:pt x="69" y="19"/>
                    </a:lnTo>
                    <a:lnTo>
                      <a:pt x="54" y="23"/>
                    </a:lnTo>
                    <a:lnTo>
                      <a:pt x="40" y="29"/>
                    </a:lnTo>
                    <a:lnTo>
                      <a:pt x="35" y="31"/>
                    </a:lnTo>
                    <a:lnTo>
                      <a:pt x="29" y="34"/>
                    </a:lnTo>
                    <a:lnTo>
                      <a:pt x="25" y="38"/>
                    </a:lnTo>
                    <a:lnTo>
                      <a:pt x="22" y="41"/>
                    </a:lnTo>
                    <a:lnTo>
                      <a:pt x="19" y="45"/>
                    </a:lnTo>
                    <a:lnTo>
                      <a:pt x="17" y="48"/>
                    </a:lnTo>
                    <a:lnTo>
                      <a:pt x="17" y="52"/>
                    </a:lnTo>
                    <a:lnTo>
                      <a:pt x="15" y="56"/>
                    </a:lnTo>
                    <a:lnTo>
                      <a:pt x="0" y="5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8" name="Freeform 859">
                <a:extLst>
                  <a:ext uri="{FF2B5EF4-FFF2-40B4-BE49-F238E27FC236}">
                    <a16:creationId xmlns:a16="http://schemas.microsoft.com/office/drawing/2014/main" id="{E2696DB7-B68F-4AB7-95C9-67FD4F49D83B}"/>
                  </a:ext>
                </a:extLst>
              </p:cNvPr>
              <p:cNvSpPr>
                <a:spLocks/>
              </p:cNvSpPr>
              <p:nvPr/>
            </p:nvSpPr>
            <p:spPr bwMode="auto">
              <a:xfrm>
                <a:off x="1037" y="1682"/>
                <a:ext cx="15" cy="3"/>
              </a:xfrm>
              <a:custGeom>
                <a:avLst/>
                <a:gdLst>
                  <a:gd name="T0" fmla="*/ 0 w 15"/>
                  <a:gd name="T1" fmla="*/ 3 h 3"/>
                  <a:gd name="T2" fmla="*/ 0 w 15"/>
                  <a:gd name="T3" fmla="*/ 2 h 3"/>
                  <a:gd name="T4" fmla="*/ 0 w 15"/>
                  <a:gd name="T5" fmla="*/ 0 h 3"/>
                  <a:gd name="T6" fmla="*/ 15 w 15"/>
                  <a:gd name="T7" fmla="*/ 3 h 3"/>
                  <a:gd name="T8" fmla="*/ 15 w 15"/>
                  <a:gd name="T9" fmla="*/ 0 h 3"/>
                  <a:gd name="T10" fmla="*/ 0 w 15"/>
                  <a:gd name="T11" fmla="*/ 3 h 3"/>
                </a:gdLst>
                <a:ahLst/>
                <a:cxnLst>
                  <a:cxn ang="0">
                    <a:pos x="T0" y="T1"/>
                  </a:cxn>
                  <a:cxn ang="0">
                    <a:pos x="T2" y="T3"/>
                  </a:cxn>
                  <a:cxn ang="0">
                    <a:pos x="T4" y="T5"/>
                  </a:cxn>
                  <a:cxn ang="0">
                    <a:pos x="T6" y="T7"/>
                  </a:cxn>
                  <a:cxn ang="0">
                    <a:pos x="T8" y="T9"/>
                  </a:cxn>
                  <a:cxn ang="0">
                    <a:pos x="T10" y="T11"/>
                  </a:cxn>
                </a:cxnLst>
                <a:rect l="0" t="0" r="r" b="b"/>
                <a:pathLst>
                  <a:path w="15" h="3">
                    <a:moveTo>
                      <a:pt x="0" y="3"/>
                    </a:moveTo>
                    <a:lnTo>
                      <a:pt x="0" y="2"/>
                    </a:lnTo>
                    <a:lnTo>
                      <a:pt x="0" y="0"/>
                    </a:lnTo>
                    <a:lnTo>
                      <a:pt x="15" y="3"/>
                    </a:lnTo>
                    <a:lnTo>
                      <a:pt x="15"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39" name="Freeform 860">
                <a:extLst>
                  <a:ext uri="{FF2B5EF4-FFF2-40B4-BE49-F238E27FC236}">
                    <a16:creationId xmlns:a16="http://schemas.microsoft.com/office/drawing/2014/main" id="{14FE241A-A5E0-497D-ACFC-6AD250B8DFCB}"/>
                  </a:ext>
                </a:extLst>
              </p:cNvPr>
              <p:cNvSpPr>
                <a:spLocks/>
              </p:cNvSpPr>
              <p:nvPr/>
            </p:nvSpPr>
            <p:spPr bwMode="auto">
              <a:xfrm>
                <a:off x="1143" y="1629"/>
                <a:ext cx="78" cy="30"/>
              </a:xfrm>
              <a:custGeom>
                <a:avLst/>
                <a:gdLst>
                  <a:gd name="T0" fmla="*/ 0 w 78"/>
                  <a:gd name="T1" fmla="*/ 0 h 30"/>
                  <a:gd name="T2" fmla="*/ 12 w 78"/>
                  <a:gd name="T3" fmla="*/ 0 h 30"/>
                  <a:gd name="T4" fmla="*/ 23 w 78"/>
                  <a:gd name="T5" fmla="*/ 1 h 30"/>
                  <a:gd name="T6" fmla="*/ 34 w 78"/>
                  <a:gd name="T7" fmla="*/ 1 h 30"/>
                  <a:gd name="T8" fmla="*/ 44 w 78"/>
                  <a:gd name="T9" fmla="*/ 4 h 30"/>
                  <a:gd name="T10" fmla="*/ 53 w 78"/>
                  <a:gd name="T11" fmla="*/ 7 h 30"/>
                  <a:gd name="T12" fmla="*/ 63 w 78"/>
                  <a:gd name="T13" fmla="*/ 9 h 30"/>
                  <a:gd name="T14" fmla="*/ 71 w 78"/>
                  <a:gd name="T15" fmla="*/ 12 h 30"/>
                  <a:gd name="T16" fmla="*/ 78 w 78"/>
                  <a:gd name="T17" fmla="*/ 16 h 30"/>
                  <a:gd name="T18" fmla="*/ 71 w 78"/>
                  <a:gd name="T19" fmla="*/ 30 h 30"/>
                  <a:gd name="T20" fmla="*/ 64 w 78"/>
                  <a:gd name="T21" fmla="*/ 27 h 30"/>
                  <a:gd name="T22" fmla="*/ 57 w 78"/>
                  <a:gd name="T23" fmla="*/ 23 h 30"/>
                  <a:gd name="T24" fmla="*/ 49 w 78"/>
                  <a:gd name="T25" fmla="*/ 20 h 30"/>
                  <a:gd name="T26" fmla="*/ 41 w 78"/>
                  <a:gd name="T27" fmla="*/ 19 h 30"/>
                  <a:gd name="T28" fmla="*/ 31 w 78"/>
                  <a:gd name="T29" fmla="*/ 16 h 30"/>
                  <a:gd name="T30" fmla="*/ 22 w 78"/>
                  <a:gd name="T31" fmla="*/ 16 h 30"/>
                  <a:gd name="T32" fmla="*/ 11 w 78"/>
                  <a:gd name="T33" fmla="*/ 15 h 30"/>
                  <a:gd name="T34" fmla="*/ 0 w 78"/>
                  <a:gd name="T35" fmla="*/ 15 h 30"/>
                  <a:gd name="T36" fmla="*/ 0 w 78"/>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30">
                    <a:moveTo>
                      <a:pt x="0" y="0"/>
                    </a:moveTo>
                    <a:lnTo>
                      <a:pt x="12" y="0"/>
                    </a:lnTo>
                    <a:lnTo>
                      <a:pt x="23" y="1"/>
                    </a:lnTo>
                    <a:lnTo>
                      <a:pt x="34" y="1"/>
                    </a:lnTo>
                    <a:lnTo>
                      <a:pt x="44" y="4"/>
                    </a:lnTo>
                    <a:lnTo>
                      <a:pt x="53" y="7"/>
                    </a:lnTo>
                    <a:lnTo>
                      <a:pt x="63" y="9"/>
                    </a:lnTo>
                    <a:lnTo>
                      <a:pt x="71" y="12"/>
                    </a:lnTo>
                    <a:lnTo>
                      <a:pt x="78" y="16"/>
                    </a:lnTo>
                    <a:lnTo>
                      <a:pt x="71" y="30"/>
                    </a:lnTo>
                    <a:lnTo>
                      <a:pt x="64" y="27"/>
                    </a:lnTo>
                    <a:lnTo>
                      <a:pt x="57" y="23"/>
                    </a:lnTo>
                    <a:lnTo>
                      <a:pt x="49" y="20"/>
                    </a:lnTo>
                    <a:lnTo>
                      <a:pt x="41" y="19"/>
                    </a:lnTo>
                    <a:lnTo>
                      <a:pt x="31" y="16"/>
                    </a:lnTo>
                    <a:lnTo>
                      <a:pt x="22" y="16"/>
                    </a:lnTo>
                    <a:lnTo>
                      <a:pt x="11" y="15"/>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0" name="Freeform 861">
                <a:extLst>
                  <a:ext uri="{FF2B5EF4-FFF2-40B4-BE49-F238E27FC236}">
                    <a16:creationId xmlns:a16="http://schemas.microsoft.com/office/drawing/2014/main" id="{A183D01D-667D-4C83-848B-DCC524CBE331}"/>
                  </a:ext>
                </a:extLst>
              </p:cNvPr>
              <p:cNvSpPr>
                <a:spLocks/>
              </p:cNvSpPr>
              <p:nvPr/>
            </p:nvSpPr>
            <p:spPr bwMode="auto">
              <a:xfrm>
                <a:off x="1143" y="1629"/>
                <a:ext cx="0" cy="15"/>
              </a:xfrm>
              <a:custGeom>
                <a:avLst/>
                <a:gdLst>
                  <a:gd name="T0" fmla="*/ 0 h 15"/>
                  <a:gd name="T1" fmla="*/ 15 h 15"/>
                  <a:gd name="T2" fmla="*/ 0 h 15"/>
                </a:gdLst>
                <a:ahLst/>
                <a:cxnLst>
                  <a:cxn ang="0">
                    <a:pos x="0" y="T0"/>
                  </a:cxn>
                  <a:cxn ang="0">
                    <a:pos x="0" y="T1"/>
                  </a:cxn>
                  <a:cxn ang="0">
                    <a:pos x="0" y="T2"/>
                  </a:cxn>
                </a:cxnLst>
                <a:rect l="0" t="0" r="r" b="b"/>
                <a:pathLst>
                  <a:path h="15">
                    <a:moveTo>
                      <a:pt x="0" y="0"/>
                    </a:move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1" name="Freeform 862">
                <a:extLst>
                  <a:ext uri="{FF2B5EF4-FFF2-40B4-BE49-F238E27FC236}">
                    <a16:creationId xmlns:a16="http://schemas.microsoft.com/office/drawing/2014/main" id="{4D14634F-9992-45D5-932B-1EC5C903E2FF}"/>
                  </a:ext>
                </a:extLst>
              </p:cNvPr>
              <p:cNvSpPr>
                <a:spLocks/>
              </p:cNvSpPr>
              <p:nvPr/>
            </p:nvSpPr>
            <p:spPr bwMode="auto">
              <a:xfrm>
                <a:off x="1214" y="1645"/>
                <a:ext cx="8" cy="15"/>
              </a:xfrm>
              <a:custGeom>
                <a:avLst/>
                <a:gdLst>
                  <a:gd name="T0" fmla="*/ 7 w 8"/>
                  <a:gd name="T1" fmla="*/ 0 h 15"/>
                  <a:gd name="T2" fmla="*/ 0 w 8"/>
                  <a:gd name="T3" fmla="*/ 14 h 15"/>
                  <a:gd name="T4" fmla="*/ 2 w 8"/>
                  <a:gd name="T5" fmla="*/ 15 h 15"/>
                  <a:gd name="T6" fmla="*/ 8 w 8"/>
                  <a:gd name="T7" fmla="*/ 2 h 15"/>
                  <a:gd name="T8" fmla="*/ 7 w 8"/>
                  <a:gd name="T9" fmla="*/ 0 h 15"/>
                </a:gdLst>
                <a:ahLst/>
                <a:cxnLst>
                  <a:cxn ang="0">
                    <a:pos x="T0" y="T1"/>
                  </a:cxn>
                  <a:cxn ang="0">
                    <a:pos x="T2" y="T3"/>
                  </a:cxn>
                  <a:cxn ang="0">
                    <a:pos x="T4" y="T5"/>
                  </a:cxn>
                  <a:cxn ang="0">
                    <a:pos x="T6" y="T7"/>
                  </a:cxn>
                  <a:cxn ang="0">
                    <a:pos x="T8" y="T9"/>
                  </a:cxn>
                </a:cxnLst>
                <a:rect l="0" t="0" r="r" b="b"/>
                <a:pathLst>
                  <a:path w="8" h="15">
                    <a:moveTo>
                      <a:pt x="7" y="0"/>
                    </a:moveTo>
                    <a:lnTo>
                      <a:pt x="0" y="14"/>
                    </a:lnTo>
                    <a:lnTo>
                      <a:pt x="2" y="15"/>
                    </a:lnTo>
                    <a:lnTo>
                      <a:pt x="8" y="2"/>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2" name="Freeform 863">
                <a:extLst>
                  <a:ext uri="{FF2B5EF4-FFF2-40B4-BE49-F238E27FC236}">
                    <a16:creationId xmlns:a16="http://schemas.microsoft.com/office/drawing/2014/main" id="{21D450C6-14DB-49A3-A053-ACE26628B439}"/>
                  </a:ext>
                </a:extLst>
              </p:cNvPr>
              <p:cNvSpPr>
                <a:spLocks/>
              </p:cNvSpPr>
              <p:nvPr/>
            </p:nvSpPr>
            <p:spPr bwMode="auto">
              <a:xfrm>
                <a:off x="1214" y="1645"/>
                <a:ext cx="7" cy="14"/>
              </a:xfrm>
              <a:custGeom>
                <a:avLst/>
                <a:gdLst>
                  <a:gd name="T0" fmla="*/ 0 w 7"/>
                  <a:gd name="T1" fmla="*/ 14 h 14"/>
                  <a:gd name="T2" fmla="*/ 7 w 7"/>
                  <a:gd name="T3" fmla="*/ 0 h 14"/>
                  <a:gd name="T4" fmla="*/ 0 w 7"/>
                  <a:gd name="T5" fmla="*/ 14 h 14"/>
                </a:gdLst>
                <a:ahLst/>
                <a:cxnLst>
                  <a:cxn ang="0">
                    <a:pos x="T0" y="T1"/>
                  </a:cxn>
                  <a:cxn ang="0">
                    <a:pos x="T2" y="T3"/>
                  </a:cxn>
                  <a:cxn ang="0">
                    <a:pos x="T4" y="T5"/>
                  </a:cxn>
                </a:cxnLst>
                <a:rect l="0" t="0" r="r" b="b"/>
                <a:pathLst>
                  <a:path w="7" h="14">
                    <a:moveTo>
                      <a:pt x="0" y="14"/>
                    </a:moveTo>
                    <a:lnTo>
                      <a:pt x="7" y="0"/>
                    </a:lnTo>
                    <a:lnTo>
                      <a:pt x="0"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3" name="Freeform 864">
                <a:extLst>
                  <a:ext uri="{FF2B5EF4-FFF2-40B4-BE49-F238E27FC236}">
                    <a16:creationId xmlns:a16="http://schemas.microsoft.com/office/drawing/2014/main" id="{18803656-4304-4BF1-BF50-0A16C933E91E}"/>
                  </a:ext>
                </a:extLst>
              </p:cNvPr>
              <p:cNvSpPr>
                <a:spLocks/>
              </p:cNvSpPr>
              <p:nvPr/>
            </p:nvSpPr>
            <p:spPr bwMode="auto">
              <a:xfrm>
                <a:off x="1214" y="1647"/>
                <a:ext cx="67" cy="99"/>
              </a:xfrm>
              <a:custGeom>
                <a:avLst/>
                <a:gdLst>
                  <a:gd name="T0" fmla="*/ 10 w 67"/>
                  <a:gd name="T1" fmla="*/ 0 h 99"/>
                  <a:gd name="T2" fmla="*/ 22 w 67"/>
                  <a:gd name="T3" fmla="*/ 8 h 99"/>
                  <a:gd name="T4" fmla="*/ 33 w 67"/>
                  <a:gd name="T5" fmla="*/ 19 h 99"/>
                  <a:gd name="T6" fmla="*/ 43 w 67"/>
                  <a:gd name="T7" fmla="*/ 30 h 99"/>
                  <a:gd name="T8" fmla="*/ 52 w 67"/>
                  <a:gd name="T9" fmla="*/ 41 h 99"/>
                  <a:gd name="T10" fmla="*/ 58 w 67"/>
                  <a:gd name="T11" fmla="*/ 55 h 99"/>
                  <a:gd name="T12" fmla="*/ 63 w 67"/>
                  <a:gd name="T13" fmla="*/ 68 h 99"/>
                  <a:gd name="T14" fmla="*/ 66 w 67"/>
                  <a:gd name="T15" fmla="*/ 75 h 99"/>
                  <a:gd name="T16" fmla="*/ 66 w 67"/>
                  <a:gd name="T17" fmla="*/ 83 h 99"/>
                  <a:gd name="T18" fmla="*/ 67 w 67"/>
                  <a:gd name="T19" fmla="*/ 90 h 99"/>
                  <a:gd name="T20" fmla="*/ 67 w 67"/>
                  <a:gd name="T21" fmla="*/ 97 h 99"/>
                  <a:gd name="T22" fmla="*/ 52 w 67"/>
                  <a:gd name="T23" fmla="*/ 99 h 99"/>
                  <a:gd name="T24" fmla="*/ 52 w 67"/>
                  <a:gd name="T25" fmla="*/ 92 h 99"/>
                  <a:gd name="T26" fmla="*/ 51 w 67"/>
                  <a:gd name="T27" fmla="*/ 85 h 99"/>
                  <a:gd name="T28" fmla="*/ 51 w 67"/>
                  <a:gd name="T29" fmla="*/ 79 h 99"/>
                  <a:gd name="T30" fmla="*/ 48 w 67"/>
                  <a:gd name="T31" fmla="*/ 72 h 99"/>
                  <a:gd name="T32" fmla="*/ 44 w 67"/>
                  <a:gd name="T33" fmla="*/ 60 h 99"/>
                  <a:gd name="T34" fmla="*/ 39 w 67"/>
                  <a:gd name="T35" fmla="*/ 49 h 99"/>
                  <a:gd name="T36" fmla="*/ 30 w 67"/>
                  <a:gd name="T37" fmla="*/ 39 h 99"/>
                  <a:gd name="T38" fmla="*/ 22 w 67"/>
                  <a:gd name="T39" fmla="*/ 30 h 99"/>
                  <a:gd name="T40" fmla="*/ 13 w 67"/>
                  <a:gd name="T41" fmla="*/ 20 h 99"/>
                  <a:gd name="T42" fmla="*/ 0 w 67"/>
                  <a:gd name="T43" fmla="*/ 12 h 99"/>
                  <a:gd name="T44" fmla="*/ 10 w 67"/>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99">
                    <a:moveTo>
                      <a:pt x="10" y="0"/>
                    </a:moveTo>
                    <a:lnTo>
                      <a:pt x="22" y="8"/>
                    </a:lnTo>
                    <a:lnTo>
                      <a:pt x="33" y="19"/>
                    </a:lnTo>
                    <a:lnTo>
                      <a:pt x="43" y="30"/>
                    </a:lnTo>
                    <a:lnTo>
                      <a:pt x="52" y="41"/>
                    </a:lnTo>
                    <a:lnTo>
                      <a:pt x="58" y="55"/>
                    </a:lnTo>
                    <a:lnTo>
                      <a:pt x="63" y="68"/>
                    </a:lnTo>
                    <a:lnTo>
                      <a:pt x="66" y="75"/>
                    </a:lnTo>
                    <a:lnTo>
                      <a:pt x="66" y="83"/>
                    </a:lnTo>
                    <a:lnTo>
                      <a:pt x="67" y="90"/>
                    </a:lnTo>
                    <a:lnTo>
                      <a:pt x="67" y="97"/>
                    </a:lnTo>
                    <a:lnTo>
                      <a:pt x="52" y="99"/>
                    </a:lnTo>
                    <a:lnTo>
                      <a:pt x="52" y="92"/>
                    </a:lnTo>
                    <a:lnTo>
                      <a:pt x="51" y="85"/>
                    </a:lnTo>
                    <a:lnTo>
                      <a:pt x="51" y="79"/>
                    </a:lnTo>
                    <a:lnTo>
                      <a:pt x="48" y="72"/>
                    </a:lnTo>
                    <a:lnTo>
                      <a:pt x="44" y="60"/>
                    </a:lnTo>
                    <a:lnTo>
                      <a:pt x="39" y="49"/>
                    </a:lnTo>
                    <a:lnTo>
                      <a:pt x="30" y="39"/>
                    </a:lnTo>
                    <a:lnTo>
                      <a:pt x="22" y="30"/>
                    </a:lnTo>
                    <a:lnTo>
                      <a:pt x="13" y="20"/>
                    </a:lnTo>
                    <a:lnTo>
                      <a:pt x="0"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4" name="Freeform 865">
                <a:extLst>
                  <a:ext uri="{FF2B5EF4-FFF2-40B4-BE49-F238E27FC236}">
                    <a16:creationId xmlns:a16="http://schemas.microsoft.com/office/drawing/2014/main" id="{9E3C30A1-DB2E-4841-A67E-175836B21D6B}"/>
                  </a:ext>
                </a:extLst>
              </p:cNvPr>
              <p:cNvSpPr>
                <a:spLocks/>
              </p:cNvSpPr>
              <p:nvPr/>
            </p:nvSpPr>
            <p:spPr bwMode="auto">
              <a:xfrm>
                <a:off x="1214" y="1647"/>
                <a:ext cx="10" cy="13"/>
              </a:xfrm>
              <a:custGeom>
                <a:avLst/>
                <a:gdLst>
                  <a:gd name="T0" fmla="*/ 8 w 10"/>
                  <a:gd name="T1" fmla="*/ 0 h 13"/>
                  <a:gd name="T2" fmla="*/ 10 w 10"/>
                  <a:gd name="T3" fmla="*/ 0 h 13"/>
                  <a:gd name="T4" fmla="*/ 0 w 10"/>
                  <a:gd name="T5" fmla="*/ 12 h 13"/>
                  <a:gd name="T6" fmla="*/ 2 w 10"/>
                  <a:gd name="T7" fmla="*/ 13 h 13"/>
                  <a:gd name="T8" fmla="*/ 8 w 10"/>
                  <a:gd name="T9" fmla="*/ 0 h 13"/>
                </a:gdLst>
                <a:ahLst/>
                <a:cxnLst>
                  <a:cxn ang="0">
                    <a:pos x="T0" y="T1"/>
                  </a:cxn>
                  <a:cxn ang="0">
                    <a:pos x="T2" y="T3"/>
                  </a:cxn>
                  <a:cxn ang="0">
                    <a:pos x="T4" y="T5"/>
                  </a:cxn>
                  <a:cxn ang="0">
                    <a:pos x="T6" y="T7"/>
                  </a:cxn>
                  <a:cxn ang="0">
                    <a:pos x="T8" y="T9"/>
                  </a:cxn>
                </a:cxnLst>
                <a:rect l="0" t="0" r="r" b="b"/>
                <a:pathLst>
                  <a:path w="10" h="13">
                    <a:moveTo>
                      <a:pt x="8" y="0"/>
                    </a:moveTo>
                    <a:lnTo>
                      <a:pt x="10" y="0"/>
                    </a:lnTo>
                    <a:lnTo>
                      <a:pt x="0" y="12"/>
                    </a:lnTo>
                    <a:lnTo>
                      <a:pt x="2" y="13"/>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5" name="Freeform 866">
                <a:extLst>
                  <a:ext uri="{FF2B5EF4-FFF2-40B4-BE49-F238E27FC236}">
                    <a16:creationId xmlns:a16="http://schemas.microsoft.com/office/drawing/2014/main" id="{0654DDF9-BD44-435E-88F7-5EC8D0EF9C74}"/>
                  </a:ext>
                </a:extLst>
              </p:cNvPr>
              <p:cNvSpPr>
                <a:spLocks/>
              </p:cNvSpPr>
              <p:nvPr/>
            </p:nvSpPr>
            <p:spPr bwMode="auto">
              <a:xfrm>
                <a:off x="1222" y="1744"/>
                <a:ext cx="59" cy="94"/>
              </a:xfrm>
              <a:custGeom>
                <a:avLst/>
                <a:gdLst>
                  <a:gd name="T0" fmla="*/ 59 w 59"/>
                  <a:gd name="T1" fmla="*/ 2 h 94"/>
                  <a:gd name="T2" fmla="*/ 59 w 59"/>
                  <a:gd name="T3" fmla="*/ 14 h 94"/>
                  <a:gd name="T4" fmla="*/ 57 w 59"/>
                  <a:gd name="T5" fmla="*/ 28 h 94"/>
                  <a:gd name="T6" fmla="*/ 53 w 59"/>
                  <a:gd name="T7" fmla="*/ 40 h 94"/>
                  <a:gd name="T8" fmla="*/ 46 w 59"/>
                  <a:gd name="T9" fmla="*/ 53 h 94"/>
                  <a:gd name="T10" fmla="*/ 43 w 59"/>
                  <a:gd name="T11" fmla="*/ 59 h 94"/>
                  <a:gd name="T12" fmla="*/ 39 w 59"/>
                  <a:gd name="T13" fmla="*/ 65 h 94"/>
                  <a:gd name="T14" fmla="*/ 31 w 59"/>
                  <a:gd name="T15" fmla="*/ 76 h 94"/>
                  <a:gd name="T16" fmla="*/ 21 w 59"/>
                  <a:gd name="T17" fmla="*/ 86 h 94"/>
                  <a:gd name="T18" fmla="*/ 10 w 59"/>
                  <a:gd name="T19" fmla="*/ 94 h 94"/>
                  <a:gd name="T20" fmla="*/ 0 w 59"/>
                  <a:gd name="T21" fmla="*/ 81 h 94"/>
                  <a:gd name="T22" fmla="*/ 10 w 59"/>
                  <a:gd name="T23" fmla="*/ 73 h 94"/>
                  <a:gd name="T24" fmla="*/ 18 w 59"/>
                  <a:gd name="T25" fmla="*/ 65 h 94"/>
                  <a:gd name="T26" fmla="*/ 27 w 59"/>
                  <a:gd name="T27" fmla="*/ 55 h 94"/>
                  <a:gd name="T28" fmla="*/ 29 w 59"/>
                  <a:gd name="T29" fmla="*/ 51 h 94"/>
                  <a:gd name="T30" fmla="*/ 32 w 59"/>
                  <a:gd name="T31" fmla="*/ 46 h 94"/>
                  <a:gd name="T32" fmla="*/ 37 w 59"/>
                  <a:gd name="T33" fmla="*/ 35 h 94"/>
                  <a:gd name="T34" fmla="*/ 42 w 59"/>
                  <a:gd name="T35" fmla="*/ 25 h 94"/>
                  <a:gd name="T36" fmla="*/ 43 w 59"/>
                  <a:gd name="T37" fmla="*/ 13 h 94"/>
                  <a:gd name="T38" fmla="*/ 44 w 59"/>
                  <a:gd name="T39" fmla="*/ 0 h 94"/>
                  <a:gd name="T40" fmla="*/ 59 w 59"/>
                  <a:gd name="T41" fmla="*/ 2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4">
                    <a:moveTo>
                      <a:pt x="59" y="2"/>
                    </a:moveTo>
                    <a:lnTo>
                      <a:pt x="59" y="14"/>
                    </a:lnTo>
                    <a:lnTo>
                      <a:pt x="57" y="28"/>
                    </a:lnTo>
                    <a:lnTo>
                      <a:pt x="53" y="40"/>
                    </a:lnTo>
                    <a:lnTo>
                      <a:pt x="46" y="53"/>
                    </a:lnTo>
                    <a:lnTo>
                      <a:pt x="43" y="59"/>
                    </a:lnTo>
                    <a:lnTo>
                      <a:pt x="39" y="65"/>
                    </a:lnTo>
                    <a:lnTo>
                      <a:pt x="31" y="76"/>
                    </a:lnTo>
                    <a:lnTo>
                      <a:pt x="21" y="86"/>
                    </a:lnTo>
                    <a:lnTo>
                      <a:pt x="10" y="94"/>
                    </a:lnTo>
                    <a:lnTo>
                      <a:pt x="0" y="81"/>
                    </a:lnTo>
                    <a:lnTo>
                      <a:pt x="10" y="73"/>
                    </a:lnTo>
                    <a:lnTo>
                      <a:pt x="18" y="65"/>
                    </a:lnTo>
                    <a:lnTo>
                      <a:pt x="27" y="55"/>
                    </a:lnTo>
                    <a:lnTo>
                      <a:pt x="29" y="51"/>
                    </a:lnTo>
                    <a:lnTo>
                      <a:pt x="32" y="46"/>
                    </a:lnTo>
                    <a:lnTo>
                      <a:pt x="37" y="35"/>
                    </a:lnTo>
                    <a:lnTo>
                      <a:pt x="42" y="25"/>
                    </a:lnTo>
                    <a:lnTo>
                      <a:pt x="43" y="13"/>
                    </a:lnTo>
                    <a:lnTo>
                      <a:pt x="44"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6" name="Freeform 867">
                <a:extLst>
                  <a:ext uri="{FF2B5EF4-FFF2-40B4-BE49-F238E27FC236}">
                    <a16:creationId xmlns:a16="http://schemas.microsoft.com/office/drawing/2014/main" id="{543CD373-1822-43B8-8C88-AC17A2C1F7FE}"/>
                  </a:ext>
                </a:extLst>
              </p:cNvPr>
              <p:cNvSpPr>
                <a:spLocks/>
              </p:cNvSpPr>
              <p:nvPr/>
            </p:nvSpPr>
            <p:spPr bwMode="auto">
              <a:xfrm>
                <a:off x="1266" y="1744"/>
                <a:ext cx="15" cy="2"/>
              </a:xfrm>
              <a:custGeom>
                <a:avLst/>
                <a:gdLst>
                  <a:gd name="T0" fmla="*/ 15 w 15"/>
                  <a:gd name="T1" fmla="*/ 0 h 2"/>
                  <a:gd name="T2" fmla="*/ 15 w 15"/>
                  <a:gd name="T3" fmla="*/ 2 h 2"/>
                  <a:gd name="T4" fmla="*/ 0 w 15"/>
                  <a:gd name="T5" fmla="*/ 0 h 2"/>
                  <a:gd name="T6" fmla="*/ 0 w 15"/>
                  <a:gd name="T7" fmla="*/ 2 h 2"/>
                  <a:gd name="T8" fmla="*/ 15 w 15"/>
                  <a:gd name="T9" fmla="*/ 0 h 2"/>
                </a:gdLst>
                <a:ahLst/>
                <a:cxnLst>
                  <a:cxn ang="0">
                    <a:pos x="T0" y="T1"/>
                  </a:cxn>
                  <a:cxn ang="0">
                    <a:pos x="T2" y="T3"/>
                  </a:cxn>
                  <a:cxn ang="0">
                    <a:pos x="T4" y="T5"/>
                  </a:cxn>
                  <a:cxn ang="0">
                    <a:pos x="T6" y="T7"/>
                  </a:cxn>
                  <a:cxn ang="0">
                    <a:pos x="T8" y="T9"/>
                  </a:cxn>
                </a:cxnLst>
                <a:rect l="0" t="0" r="r" b="b"/>
                <a:pathLst>
                  <a:path w="15" h="2">
                    <a:moveTo>
                      <a:pt x="15" y="0"/>
                    </a:moveTo>
                    <a:lnTo>
                      <a:pt x="15" y="2"/>
                    </a:lnTo>
                    <a:lnTo>
                      <a:pt x="0" y="0"/>
                    </a:lnTo>
                    <a:lnTo>
                      <a:pt x="0" y="2"/>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7" name="Freeform 868">
                <a:extLst>
                  <a:ext uri="{FF2B5EF4-FFF2-40B4-BE49-F238E27FC236}">
                    <a16:creationId xmlns:a16="http://schemas.microsoft.com/office/drawing/2014/main" id="{6AAD62D5-0A71-4417-989E-A11BADD84F15}"/>
                  </a:ext>
                </a:extLst>
              </p:cNvPr>
              <p:cNvSpPr>
                <a:spLocks/>
              </p:cNvSpPr>
              <p:nvPr/>
            </p:nvSpPr>
            <p:spPr bwMode="auto">
              <a:xfrm>
                <a:off x="1139" y="1825"/>
                <a:ext cx="94" cy="42"/>
              </a:xfrm>
              <a:custGeom>
                <a:avLst/>
                <a:gdLst>
                  <a:gd name="T0" fmla="*/ 94 w 94"/>
                  <a:gd name="T1" fmla="*/ 11 h 42"/>
                  <a:gd name="T2" fmla="*/ 88 w 94"/>
                  <a:gd name="T3" fmla="*/ 18 h 42"/>
                  <a:gd name="T4" fmla="*/ 78 w 94"/>
                  <a:gd name="T5" fmla="*/ 24 h 42"/>
                  <a:gd name="T6" fmla="*/ 68 w 94"/>
                  <a:gd name="T7" fmla="*/ 29 h 42"/>
                  <a:gd name="T8" fmla="*/ 56 w 94"/>
                  <a:gd name="T9" fmla="*/ 33 h 42"/>
                  <a:gd name="T10" fmla="*/ 44 w 94"/>
                  <a:gd name="T11" fmla="*/ 36 h 42"/>
                  <a:gd name="T12" fmla="*/ 30 w 94"/>
                  <a:gd name="T13" fmla="*/ 39 h 42"/>
                  <a:gd name="T14" fmla="*/ 15 w 94"/>
                  <a:gd name="T15" fmla="*/ 40 h 42"/>
                  <a:gd name="T16" fmla="*/ 0 w 94"/>
                  <a:gd name="T17" fmla="*/ 42 h 42"/>
                  <a:gd name="T18" fmla="*/ 0 w 94"/>
                  <a:gd name="T19" fmla="*/ 27 h 42"/>
                  <a:gd name="T20" fmla="*/ 13 w 94"/>
                  <a:gd name="T21" fmla="*/ 25 h 42"/>
                  <a:gd name="T22" fmla="*/ 27 w 94"/>
                  <a:gd name="T23" fmla="*/ 24 h 42"/>
                  <a:gd name="T24" fmla="*/ 40 w 94"/>
                  <a:gd name="T25" fmla="*/ 22 h 42"/>
                  <a:gd name="T26" fmla="*/ 51 w 94"/>
                  <a:gd name="T27" fmla="*/ 18 h 42"/>
                  <a:gd name="T28" fmla="*/ 61 w 94"/>
                  <a:gd name="T29" fmla="*/ 14 h 42"/>
                  <a:gd name="T30" fmla="*/ 71 w 94"/>
                  <a:gd name="T31" fmla="*/ 10 h 42"/>
                  <a:gd name="T32" fmla="*/ 78 w 94"/>
                  <a:gd name="T33" fmla="*/ 6 h 42"/>
                  <a:gd name="T34" fmla="*/ 83 w 94"/>
                  <a:gd name="T35" fmla="*/ 0 h 42"/>
                  <a:gd name="T36" fmla="*/ 94 w 94"/>
                  <a:gd name="T37"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4" h="42">
                    <a:moveTo>
                      <a:pt x="94" y="11"/>
                    </a:moveTo>
                    <a:lnTo>
                      <a:pt x="88" y="18"/>
                    </a:lnTo>
                    <a:lnTo>
                      <a:pt x="78" y="24"/>
                    </a:lnTo>
                    <a:lnTo>
                      <a:pt x="68" y="29"/>
                    </a:lnTo>
                    <a:lnTo>
                      <a:pt x="56" y="33"/>
                    </a:lnTo>
                    <a:lnTo>
                      <a:pt x="44" y="36"/>
                    </a:lnTo>
                    <a:lnTo>
                      <a:pt x="30" y="39"/>
                    </a:lnTo>
                    <a:lnTo>
                      <a:pt x="15" y="40"/>
                    </a:lnTo>
                    <a:lnTo>
                      <a:pt x="0" y="42"/>
                    </a:lnTo>
                    <a:lnTo>
                      <a:pt x="0" y="27"/>
                    </a:lnTo>
                    <a:lnTo>
                      <a:pt x="13" y="25"/>
                    </a:lnTo>
                    <a:lnTo>
                      <a:pt x="27" y="24"/>
                    </a:lnTo>
                    <a:lnTo>
                      <a:pt x="40" y="22"/>
                    </a:lnTo>
                    <a:lnTo>
                      <a:pt x="51" y="18"/>
                    </a:lnTo>
                    <a:lnTo>
                      <a:pt x="61" y="14"/>
                    </a:lnTo>
                    <a:lnTo>
                      <a:pt x="71" y="10"/>
                    </a:lnTo>
                    <a:lnTo>
                      <a:pt x="78" y="6"/>
                    </a:lnTo>
                    <a:lnTo>
                      <a:pt x="83" y="0"/>
                    </a:lnTo>
                    <a:lnTo>
                      <a:pt x="94"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8" name="Freeform 869">
                <a:extLst>
                  <a:ext uri="{FF2B5EF4-FFF2-40B4-BE49-F238E27FC236}">
                    <a16:creationId xmlns:a16="http://schemas.microsoft.com/office/drawing/2014/main" id="{5B497803-9903-4753-A56D-B2202C64DB05}"/>
                  </a:ext>
                </a:extLst>
              </p:cNvPr>
              <p:cNvSpPr>
                <a:spLocks/>
              </p:cNvSpPr>
              <p:nvPr/>
            </p:nvSpPr>
            <p:spPr bwMode="auto">
              <a:xfrm>
                <a:off x="1033" y="1810"/>
                <a:ext cx="106" cy="57"/>
              </a:xfrm>
              <a:custGeom>
                <a:avLst/>
                <a:gdLst>
                  <a:gd name="T0" fmla="*/ 106 w 106"/>
                  <a:gd name="T1" fmla="*/ 57 h 57"/>
                  <a:gd name="T2" fmla="*/ 95 w 106"/>
                  <a:gd name="T3" fmla="*/ 57 h 57"/>
                  <a:gd name="T4" fmla="*/ 85 w 106"/>
                  <a:gd name="T5" fmla="*/ 55 h 57"/>
                  <a:gd name="T6" fmla="*/ 66 w 106"/>
                  <a:gd name="T7" fmla="*/ 53 h 57"/>
                  <a:gd name="T8" fmla="*/ 58 w 106"/>
                  <a:gd name="T9" fmla="*/ 51 h 57"/>
                  <a:gd name="T10" fmla="*/ 48 w 106"/>
                  <a:gd name="T11" fmla="*/ 48 h 57"/>
                  <a:gd name="T12" fmla="*/ 33 w 106"/>
                  <a:gd name="T13" fmla="*/ 42 h 57"/>
                  <a:gd name="T14" fmla="*/ 26 w 106"/>
                  <a:gd name="T15" fmla="*/ 37 h 57"/>
                  <a:gd name="T16" fmla="*/ 19 w 106"/>
                  <a:gd name="T17" fmla="*/ 33 h 57"/>
                  <a:gd name="T18" fmla="*/ 14 w 106"/>
                  <a:gd name="T19" fmla="*/ 29 h 57"/>
                  <a:gd name="T20" fmla="*/ 10 w 106"/>
                  <a:gd name="T21" fmla="*/ 25 h 57"/>
                  <a:gd name="T22" fmla="*/ 6 w 106"/>
                  <a:gd name="T23" fmla="*/ 20 h 57"/>
                  <a:gd name="T24" fmla="*/ 3 w 106"/>
                  <a:gd name="T25" fmla="*/ 14 h 57"/>
                  <a:gd name="T26" fmla="*/ 1 w 106"/>
                  <a:gd name="T27" fmla="*/ 7 h 57"/>
                  <a:gd name="T28" fmla="*/ 0 w 106"/>
                  <a:gd name="T29" fmla="*/ 2 h 57"/>
                  <a:gd name="T30" fmla="*/ 15 w 106"/>
                  <a:gd name="T31" fmla="*/ 0 h 57"/>
                  <a:gd name="T32" fmla="*/ 17 w 106"/>
                  <a:gd name="T33" fmla="*/ 4 h 57"/>
                  <a:gd name="T34" fmla="*/ 17 w 106"/>
                  <a:gd name="T35" fmla="*/ 7 h 57"/>
                  <a:gd name="T36" fmla="*/ 19 w 106"/>
                  <a:gd name="T37" fmla="*/ 11 h 57"/>
                  <a:gd name="T38" fmla="*/ 21 w 106"/>
                  <a:gd name="T39" fmla="*/ 14 h 57"/>
                  <a:gd name="T40" fmla="*/ 25 w 106"/>
                  <a:gd name="T41" fmla="*/ 18 h 57"/>
                  <a:gd name="T42" fmla="*/ 29 w 106"/>
                  <a:gd name="T43" fmla="*/ 21 h 57"/>
                  <a:gd name="T44" fmla="*/ 34 w 106"/>
                  <a:gd name="T45" fmla="*/ 25 h 57"/>
                  <a:gd name="T46" fmla="*/ 40 w 106"/>
                  <a:gd name="T47" fmla="*/ 28 h 57"/>
                  <a:gd name="T48" fmla="*/ 54 w 106"/>
                  <a:gd name="T49" fmla="*/ 33 h 57"/>
                  <a:gd name="T50" fmla="*/ 62 w 106"/>
                  <a:gd name="T51" fmla="*/ 36 h 57"/>
                  <a:gd name="T52" fmla="*/ 69 w 106"/>
                  <a:gd name="T53" fmla="*/ 37 h 57"/>
                  <a:gd name="T54" fmla="*/ 87 w 106"/>
                  <a:gd name="T55" fmla="*/ 40 h 57"/>
                  <a:gd name="T56" fmla="*/ 96 w 106"/>
                  <a:gd name="T57" fmla="*/ 42 h 57"/>
                  <a:gd name="T58" fmla="*/ 106 w 106"/>
                  <a:gd name="T59" fmla="*/ 42 h 57"/>
                  <a:gd name="T60" fmla="*/ 106 w 106"/>
                  <a:gd name="T61"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7">
                    <a:moveTo>
                      <a:pt x="106" y="57"/>
                    </a:moveTo>
                    <a:lnTo>
                      <a:pt x="95" y="57"/>
                    </a:lnTo>
                    <a:lnTo>
                      <a:pt x="85" y="55"/>
                    </a:lnTo>
                    <a:lnTo>
                      <a:pt x="66" y="53"/>
                    </a:lnTo>
                    <a:lnTo>
                      <a:pt x="58" y="51"/>
                    </a:lnTo>
                    <a:lnTo>
                      <a:pt x="48" y="48"/>
                    </a:lnTo>
                    <a:lnTo>
                      <a:pt x="33" y="42"/>
                    </a:lnTo>
                    <a:lnTo>
                      <a:pt x="26" y="37"/>
                    </a:lnTo>
                    <a:lnTo>
                      <a:pt x="19" y="33"/>
                    </a:lnTo>
                    <a:lnTo>
                      <a:pt x="14" y="29"/>
                    </a:lnTo>
                    <a:lnTo>
                      <a:pt x="10" y="25"/>
                    </a:lnTo>
                    <a:lnTo>
                      <a:pt x="6" y="20"/>
                    </a:lnTo>
                    <a:lnTo>
                      <a:pt x="3" y="14"/>
                    </a:lnTo>
                    <a:lnTo>
                      <a:pt x="1" y="7"/>
                    </a:lnTo>
                    <a:lnTo>
                      <a:pt x="0" y="2"/>
                    </a:lnTo>
                    <a:lnTo>
                      <a:pt x="15" y="0"/>
                    </a:lnTo>
                    <a:lnTo>
                      <a:pt x="17" y="4"/>
                    </a:lnTo>
                    <a:lnTo>
                      <a:pt x="17" y="7"/>
                    </a:lnTo>
                    <a:lnTo>
                      <a:pt x="19" y="11"/>
                    </a:lnTo>
                    <a:lnTo>
                      <a:pt x="21" y="14"/>
                    </a:lnTo>
                    <a:lnTo>
                      <a:pt x="25" y="18"/>
                    </a:lnTo>
                    <a:lnTo>
                      <a:pt x="29" y="21"/>
                    </a:lnTo>
                    <a:lnTo>
                      <a:pt x="34" y="25"/>
                    </a:lnTo>
                    <a:lnTo>
                      <a:pt x="40" y="28"/>
                    </a:lnTo>
                    <a:lnTo>
                      <a:pt x="54" y="33"/>
                    </a:lnTo>
                    <a:lnTo>
                      <a:pt x="62" y="36"/>
                    </a:lnTo>
                    <a:lnTo>
                      <a:pt x="69" y="37"/>
                    </a:lnTo>
                    <a:lnTo>
                      <a:pt x="87" y="40"/>
                    </a:lnTo>
                    <a:lnTo>
                      <a:pt x="96" y="42"/>
                    </a:lnTo>
                    <a:lnTo>
                      <a:pt x="106" y="42"/>
                    </a:lnTo>
                    <a:lnTo>
                      <a:pt x="106" y="5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49" name="Freeform 870">
                <a:extLst>
                  <a:ext uri="{FF2B5EF4-FFF2-40B4-BE49-F238E27FC236}">
                    <a16:creationId xmlns:a16="http://schemas.microsoft.com/office/drawing/2014/main" id="{C22577C4-AB61-46B2-849D-0D8926E7EF57}"/>
                  </a:ext>
                </a:extLst>
              </p:cNvPr>
              <p:cNvSpPr>
                <a:spLocks/>
              </p:cNvSpPr>
              <p:nvPr/>
            </p:nvSpPr>
            <p:spPr bwMode="auto">
              <a:xfrm>
                <a:off x="1139" y="1852"/>
                <a:ext cx="0" cy="15"/>
              </a:xfrm>
              <a:custGeom>
                <a:avLst/>
                <a:gdLst>
                  <a:gd name="T0" fmla="*/ 15 h 15"/>
                  <a:gd name="T1" fmla="*/ 0 h 15"/>
                  <a:gd name="T2" fmla="*/ 15 h 15"/>
                </a:gdLst>
                <a:ahLst/>
                <a:cxnLst>
                  <a:cxn ang="0">
                    <a:pos x="0" y="T0"/>
                  </a:cxn>
                  <a:cxn ang="0">
                    <a:pos x="0" y="T1"/>
                  </a:cxn>
                  <a:cxn ang="0">
                    <a:pos x="0" y="T2"/>
                  </a:cxn>
                </a:cxnLst>
                <a:rect l="0" t="0" r="r" b="b"/>
                <a:pathLst>
                  <a:path h="15">
                    <a:moveTo>
                      <a:pt x="0" y="15"/>
                    </a:moveTo>
                    <a:lnTo>
                      <a:pt x="0" y="0"/>
                    </a:lnTo>
                    <a:lnTo>
                      <a:pt x="0"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0" name="Freeform 871">
                <a:extLst>
                  <a:ext uri="{FF2B5EF4-FFF2-40B4-BE49-F238E27FC236}">
                    <a16:creationId xmlns:a16="http://schemas.microsoft.com/office/drawing/2014/main" id="{2DACB9AD-AE96-4A97-9599-C1887F8D4A4D}"/>
                  </a:ext>
                </a:extLst>
              </p:cNvPr>
              <p:cNvSpPr>
                <a:spLocks/>
              </p:cNvSpPr>
              <p:nvPr/>
            </p:nvSpPr>
            <p:spPr bwMode="auto">
              <a:xfrm>
                <a:off x="1033" y="1757"/>
                <a:ext cx="106" cy="55"/>
              </a:xfrm>
              <a:custGeom>
                <a:avLst/>
                <a:gdLst>
                  <a:gd name="T0" fmla="*/ 0 w 106"/>
                  <a:gd name="T1" fmla="*/ 53 h 55"/>
                  <a:gd name="T2" fmla="*/ 1 w 106"/>
                  <a:gd name="T3" fmla="*/ 48 h 55"/>
                  <a:gd name="T4" fmla="*/ 3 w 106"/>
                  <a:gd name="T5" fmla="*/ 42 h 55"/>
                  <a:gd name="T6" fmla="*/ 6 w 106"/>
                  <a:gd name="T7" fmla="*/ 35 h 55"/>
                  <a:gd name="T8" fmla="*/ 10 w 106"/>
                  <a:gd name="T9" fmla="*/ 31 h 55"/>
                  <a:gd name="T10" fmla="*/ 15 w 106"/>
                  <a:gd name="T11" fmla="*/ 26 h 55"/>
                  <a:gd name="T12" fmla="*/ 21 w 106"/>
                  <a:gd name="T13" fmla="*/ 22 h 55"/>
                  <a:gd name="T14" fmla="*/ 26 w 106"/>
                  <a:gd name="T15" fmla="*/ 18 h 55"/>
                  <a:gd name="T16" fmla="*/ 33 w 106"/>
                  <a:gd name="T17" fmla="*/ 13 h 55"/>
                  <a:gd name="T18" fmla="*/ 48 w 106"/>
                  <a:gd name="T19" fmla="*/ 8 h 55"/>
                  <a:gd name="T20" fmla="*/ 66 w 106"/>
                  <a:gd name="T21" fmla="*/ 2 h 55"/>
                  <a:gd name="T22" fmla="*/ 85 w 106"/>
                  <a:gd name="T23" fmla="*/ 0 h 55"/>
                  <a:gd name="T24" fmla="*/ 106 w 106"/>
                  <a:gd name="T25" fmla="*/ 0 h 55"/>
                  <a:gd name="T26" fmla="*/ 106 w 106"/>
                  <a:gd name="T27" fmla="*/ 15 h 55"/>
                  <a:gd name="T28" fmla="*/ 87 w 106"/>
                  <a:gd name="T29" fmla="*/ 16 h 55"/>
                  <a:gd name="T30" fmla="*/ 69 w 106"/>
                  <a:gd name="T31" fmla="*/ 18 h 55"/>
                  <a:gd name="T32" fmla="*/ 54 w 106"/>
                  <a:gd name="T33" fmla="*/ 23 h 55"/>
                  <a:gd name="T34" fmla="*/ 40 w 106"/>
                  <a:gd name="T35" fmla="*/ 29 h 55"/>
                  <a:gd name="T36" fmla="*/ 34 w 106"/>
                  <a:gd name="T37" fmla="*/ 31 h 55"/>
                  <a:gd name="T38" fmla="*/ 29 w 106"/>
                  <a:gd name="T39" fmla="*/ 34 h 55"/>
                  <a:gd name="T40" fmla="*/ 25 w 106"/>
                  <a:gd name="T41" fmla="*/ 38 h 55"/>
                  <a:gd name="T42" fmla="*/ 21 w 106"/>
                  <a:gd name="T43" fmla="*/ 41 h 55"/>
                  <a:gd name="T44" fmla="*/ 19 w 106"/>
                  <a:gd name="T45" fmla="*/ 45 h 55"/>
                  <a:gd name="T46" fmla="*/ 17 w 106"/>
                  <a:gd name="T47" fmla="*/ 48 h 55"/>
                  <a:gd name="T48" fmla="*/ 17 w 106"/>
                  <a:gd name="T49" fmla="*/ 51 h 55"/>
                  <a:gd name="T50" fmla="*/ 15 w 106"/>
                  <a:gd name="T51" fmla="*/ 55 h 55"/>
                  <a:gd name="T52" fmla="*/ 0 w 106"/>
                  <a:gd name="T53"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5">
                    <a:moveTo>
                      <a:pt x="0" y="53"/>
                    </a:moveTo>
                    <a:lnTo>
                      <a:pt x="1" y="48"/>
                    </a:lnTo>
                    <a:lnTo>
                      <a:pt x="3" y="42"/>
                    </a:lnTo>
                    <a:lnTo>
                      <a:pt x="6" y="35"/>
                    </a:lnTo>
                    <a:lnTo>
                      <a:pt x="10" y="31"/>
                    </a:lnTo>
                    <a:lnTo>
                      <a:pt x="15" y="26"/>
                    </a:lnTo>
                    <a:lnTo>
                      <a:pt x="21" y="22"/>
                    </a:lnTo>
                    <a:lnTo>
                      <a:pt x="26" y="18"/>
                    </a:lnTo>
                    <a:lnTo>
                      <a:pt x="33" y="13"/>
                    </a:lnTo>
                    <a:lnTo>
                      <a:pt x="48" y="8"/>
                    </a:lnTo>
                    <a:lnTo>
                      <a:pt x="66" y="2"/>
                    </a:lnTo>
                    <a:lnTo>
                      <a:pt x="85" y="0"/>
                    </a:lnTo>
                    <a:lnTo>
                      <a:pt x="106" y="0"/>
                    </a:lnTo>
                    <a:lnTo>
                      <a:pt x="106" y="15"/>
                    </a:lnTo>
                    <a:lnTo>
                      <a:pt x="87" y="16"/>
                    </a:lnTo>
                    <a:lnTo>
                      <a:pt x="69" y="18"/>
                    </a:lnTo>
                    <a:lnTo>
                      <a:pt x="54" y="23"/>
                    </a:lnTo>
                    <a:lnTo>
                      <a:pt x="40" y="29"/>
                    </a:lnTo>
                    <a:lnTo>
                      <a:pt x="34" y="31"/>
                    </a:lnTo>
                    <a:lnTo>
                      <a:pt x="29" y="34"/>
                    </a:lnTo>
                    <a:lnTo>
                      <a:pt x="25" y="38"/>
                    </a:lnTo>
                    <a:lnTo>
                      <a:pt x="21" y="41"/>
                    </a:lnTo>
                    <a:lnTo>
                      <a:pt x="19" y="45"/>
                    </a:lnTo>
                    <a:lnTo>
                      <a:pt x="17" y="48"/>
                    </a:lnTo>
                    <a:lnTo>
                      <a:pt x="17" y="51"/>
                    </a:lnTo>
                    <a:lnTo>
                      <a:pt x="15" y="55"/>
                    </a:lnTo>
                    <a:lnTo>
                      <a:pt x="0" y="5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1" name="Freeform 872">
                <a:extLst>
                  <a:ext uri="{FF2B5EF4-FFF2-40B4-BE49-F238E27FC236}">
                    <a16:creationId xmlns:a16="http://schemas.microsoft.com/office/drawing/2014/main" id="{8BA1313A-ACB9-4CFE-A890-DB1047C5A696}"/>
                  </a:ext>
                </a:extLst>
              </p:cNvPr>
              <p:cNvSpPr>
                <a:spLocks/>
              </p:cNvSpPr>
              <p:nvPr/>
            </p:nvSpPr>
            <p:spPr bwMode="auto">
              <a:xfrm>
                <a:off x="1033" y="1810"/>
                <a:ext cx="15" cy="2"/>
              </a:xfrm>
              <a:custGeom>
                <a:avLst/>
                <a:gdLst>
                  <a:gd name="T0" fmla="*/ 0 w 15"/>
                  <a:gd name="T1" fmla="*/ 2 h 2"/>
                  <a:gd name="T2" fmla="*/ 0 w 15"/>
                  <a:gd name="T3" fmla="*/ 0 h 2"/>
                  <a:gd name="T4" fmla="*/ 15 w 15"/>
                  <a:gd name="T5" fmla="*/ 2 h 2"/>
                  <a:gd name="T6" fmla="*/ 15 w 15"/>
                  <a:gd name="T7" fmla="*/ 0 h 2"/>
                  <a:gd name="T8" fmla="*/ 0 w 15"/>
                  <a:gd name="T9" fmla="*/ 2 h 2"/>
                </a:gdLst>
                <a:ahLst/>
                <a:cxnLst>
                  <a:cxn ang="0">
                    <a:pos x="T0" y="T1"/>
                  </a:cxn>
                  <a:cxn ang="0">
                    <a:pos x="T2" y="T3"/>
                  </a:cxn>
                  <a:cxn ang="0">
                    <a:pos x="T4" y="T5"/>
                  </a:cxn>
                  <a:cxn ang="0">
                    <a:pos x="T6" y="T7"/>
                  </a:cxn>
                  <a:cxn ang="0">
                    <a:pos x="T8" y="T9"/>
                  </a:cxn>
                </a:cxnLst>
                <a:rect l="0" t="0" r="r" b="b"/>
                <a:pathLst>
                  <a:path w="15" h="2">
                    <a:moveTo>
                      <a:pt x="0" y="2"/>
                    </a:moveTo>
                    <a:lnTo>
                      <a:pt x="0" y="0"/>
                    </a:lnTo>
                    <a:lnTo>
                      <a:pt x="15" y="2"/>
                    </a:lnTo>
                    <a:lnTo>
                      <a:pt x="15"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2" name="Freeform 873">
                <a:extLst>
                  <a:ext uri="{FF2B5EF4-FFF2-40B4-BE49-F238E27FC236}">
                    <a16:creationId xmlns:a16="http://schemas.microsoft.com/office/drawing/2014/main" id="{FC0BA93B-7BB6-472A-8EB8-1F59ACDE2E4C}"/>
                  </a:ext>
                </a:extLst>
              </p:cNvPr>
              <p:cNvSpPr>
                <a:spLocks/>
              </p:cNvSpPr>
              <p:nvPr/>
            </p:nvSpPr>
            <p:spPr bwMode="auto">
              <a:xfrm>
                <a:off x="1139" y="1757"/>
                <a:ext cx="85" cy="31"/>
              </a:xfrm>
              <a:custGeom>
                <a:avLst/>
                <a:gdLst>
                  <a:gd name="T0" fmla="*/ 0 w 85"/>
                  <a:gd name="T1" fmla="*/ 0 h 31"/>
                  <a:gd name="T2" fmla="*/ 24 w 85"/>
                  <a:gd name="T3" fmla="*/ 1 h 31"/>
                  <a:gd name="T4" fmla="*/ 37 w 85"/>
                  <a:gd name="T5" fmla="*/ 2 h 31"/>
                  <a:gd name="T6" fmla="*/ 48 w 85"/>
                  <a:gd name="T7" fmla="*/ 4 h 31"/>
                  <a:gd name="T8" fmla="*/ 57 w 85"/>
                  <a:gd name="T9" fmla="*/ 7 h 31"/>
                  <a:gd name="T10" fmla="*/ 67 w 85"/>
                  <a:gd name="T11" fmla="*/ 9 h 31"/>
                  <a:gd name="T12" fmla="*/ 77 w 85"/>
                  <a:gd name="T13" fmla="*/ 13 h 31"/>
                  <a:gd name="T14" fmla="*/ 85 w 85"/>
                  <a:gd name="T15" fmla="*/ 19 h 31"/>
                  <a:gd name="T16" fmla="*/ 77 w 85"/>
                  <a:gd name="T17" fmla="*/ 31 h 31"/>
                  <a:gd name="T18" fmla="*/ 70 w 85"/>
                  <a:gd name="T19" fmla="*/ 27 h 31"/>
                  <a:gd name="T20" fmla="*/ 61 w 85"/>
                  <a:gd name="T21" fmla="*/ 24 h 31"/>
                  <a:gd name="T22" fmla="*/ 53 w 85"/>
                  <a:gd name="T23" fmla="*/ 22 h 31"/>
                  <a:gd name="T24" fmla="*/ 44 w 85"/>
                  <a:gd name="T25" fmla="*/ 19 h 31"/>
                  <a:gd name="T26" fmla="*/ 34 w 85"/>
                  <a:gd name="T27" fmla="*/ 18 h 31"/>
                  <a:gd name="T28" fmla="*/ 23 w 85"/>
                  <a:gd name="T29" fmla="*/ 16 h 31"/>
                  <a:gd name="T30" fmla="*/ 0 w 85"/>
                  <a:gd name="T31" fmla="*/ 15 h 31"/>
                  <a:gd name="T32" fmla="*/ 0 w 85"/>
                  <a:gd name="T33"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31">
                    <a:moveTo>
                      <a:pt x="0" y="0"/>
                    </a:moveTo>
                    <a:lnTo>
                      <a:pt x="24" y="1"/>
                    </a:lnTo>
                    <a:lnTo>
                      <a:pt x="37" y="2"/>
                    </a:lnTo>
                    <a:lnTo>
                      <a:pt x="48" y="4"/>
                    </a:lnTo>
                    <a:lnTo>
                      <a:pt x="57" y="7"/>
                    </a:lnTo>
                    <a:lnTo>
                      <a:pt x="67" y="9"/>
                    </a:lnTo>
                    <a:lnTo>
                      <a:pt x="77" y="13"/>
                    </a:lnTo>
                    <a:lnTo>
                      <a:pt x="85" y="19"/>
                    </a:lnTo>
                    <a:lnTo>
                      <a:pt x="77" y="31"/>
                    </a:lnTo>
                    <a:lnTo>
                      <a:pt x="70" y="27"/>
                    </a:lnTo>
                    <a:lnTo>
                      <a:pt x="61" y="24"/>
                    </a:lnTo>
                    <a:lnTo>
                      <a:pt x="53" y="22"/>
                    </a:lnTo>
                    <a:lnTo>
                      <a:pt x="44" y="19"/>
                    </a:lnTo>
                    <a:lnTo>
                      <a:pt x="34" y="18"/>
                    </a:lnTo>
                    <a:lnTo>
                      <a:pt x="23" y="16"/>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3" name="Freeform 874">
                <a:extLst>
                  <a:ext uri="{FF2B5EF4-FFF2-40B4-BE49-F238E27FC236}">
                    <a16:creationId xmlns:a16="http://schemas.microsoft.com/office/drawing/2014/main" id="{A8ECE372-1290-4359-A542-91A77D122404}"/>
                  </a:ext>
                </a:extLst>
              </p:cNvPr>
              <p:cNvSpPr>
                <a:spLocks/>
              </p:cNvSpPr>
              <p:nvPr/>
            </p:nvSpPr>
            <p:spPr bwMode="auto">
              <a:xfrm>
                <a:off x="1139" y="1757"/>
                <a:ext cx="0" cy="15"/>
              </a:xfrm>
              <a:custGeom>
                <a:avLst/>
                <a:gdLst>
                  <a:gd name="T0" fmla="*/ 0 h 15"/>
                  <a:gd name="T1" fmla="*/ 15 h 15"/>
                  <a:gd name="T2" fmla="*/ 0 h 15"/>
                </a:gdLst>
                <a:ahLst/>
                <a:cxnLst>
                  <a:cxn ang="0">
                    <a:pos x="0" y="T0"/>
                  </a:cxn>
                  <a:cxn ang="0">
                    <a:pos x="0" y="T1"/>
                  </a:cxn>
                  <a:cxn ang="0">
                    <a:pos x="0" y="T2"/>
                  </a:cxn>
                </a:cxnLst>
                <a:rect l="0" t="0" r="r" b="b"/>
                <a:pathLst>
                  <a:path h="15">
                    <a:moveTo>
                      <a:pt x="0" y="0"/>
                    </a:move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4" name="Freeform 875">
                <a:extLst>
                  <a:ext uri="{FF2B5EF4-FFF2-40B4-BE49-F238E27FC236}">
                    <a16:creationId xmlns:a16="http://schemas.microsoft.com/office/drawing/2014/main" id="{B6AECE68-C4B4-4C4E-91BC-BE846D45CCCF}"/>
                  </a:ext>
                </a:extLst>
              </p:cNvPr>
              <p:cNvSpPr>
                <a:spLocks/>
              </p:cNvSpPr>
              <p:nvPr/>
            </p:nvSpPr>
            <p:spPr bwMode="auto">
              <a:xfrm>
                <a:off x="1214" y="1776"/>
                <a:ext cx="69" cy="99"/>
              </a:xfrm>
              <a:custGeom>
                <a:avLst/>
                <a:gdLst>
                  <a:gd name="T0" fmla="*/ 10 w 69"/>
                  <a:gd name="T1" fmla="*/ 0 h 99"/>
                  <a:gd name="T2" fmla="*/ 22 w 69"/>
                  <a:gd name="T3" fmla="*/ 8 h 99"/>
                  <a:gd name="T4" fmla="*/ 33 w 69"/>
                  <a:gd name="T5" fmla="*/ 18 h 99"/>
                  <a:gd name="T6" fmla="*/ 44 w 69"/>
                  <a:gd name="T7" fmla="*/ 30 h 99"/>
                  <a:gd name="T8" fmla="*/ 52 w 69"/>
                  <a:gd name="T9" fmla="*/ 41 h 99"/>
                  <a:gd name="T10" fmla="*/ 56 w 69"/>
                  <a:gd name="T11" fmla="*/ 48 h 99"/>
                  <a:gd name="T12" fmla="*/ 59 w 69"/>
                  <a:gd name="T13" fmla="*/ 55 h 99"/>
                  <a:gd name="T14" fmla="*/ 62 w 69"/>
                  <a:gd name="T15" fmla="*/ 62 h 99"/>
                  <a:gd name="T16" fmla="*/ 65 w 69"/>
                  <a:gd name="T17" fmla="*/ 69 h 99"/>
                  <a:gd name="T18" fmla="*/ 67 w 69"/>
                  <a:gd name="T19" fmla="*/ 82 h 99"/>
                  <a:gd name="T20" fmla="*/ 69 w 69"/>
                  <a:gd name="T21" fmla="*/ 91 h 99"/>
                  <a:gd name="T22" fmla="*/ 69 w 69"/>
                  <a:gd name="T23" fmla="*/ 98 h 99"/>
                  <a:gd name="T24" fmla="*/ 54 w 69"/>
                  <a:gd name="T25" fmla="*/ 99 h 99"/>
                  <a:gd name="T26" fmla="*/ 52 w 69"/>
                  <a:gd name="T27" fmla="*/ 92 h 99"/>
                  <a:gd name="T28" fmla="*/ 52 w 69"/>
                  <a:gd name="T29" fmla="*/ 87 h 99"/>
                  <a:gd name="T30" fmla="*/ 50 w 69"/>
                  <a:gd name="T31" fmla="*/ 73 h 99"/>
                  <a:gd name="T32" fmla="*/ 48 w 69"/>
                  <a:gd name="T33" fmla="*/ 67 h 99"/>
                  <a:gd name="T34" fmla="*/ 45 w 69"/>
                  <a:gd name="T35" fmla="*/ 62 h 99"/>
                  <a:gd name="T36" fmla="*/ 43 w 69"/>
                  <a:gd name="T37" fmla="*/ 55 h 99"/>
                  <a:gd name="T38" fmla="*/ 39 w 69"/>
                  <a:gd name="T39" fmla="*/ 51 h 99"/>
                  <a:gd name="T40" fmla="*/ 32 w 69"/>
                  <a:gd name="T41" fmla="*/ 40 h 99"/>
                  <a:gd name="T42" fmla="*/ 22 w 69"/>
                  <a:gd name="T43" fmla="*/ 29 h 99"/>
                  <a:gd name="T44" fmla="*/ 13 w 69"/>
                  <a:gd name="T45" fmla="*/ 21 h 99"/>
                  <a:gd name="T46" fmla="*/ 0 w 69"/>
                  <a:gd name="T47" fmla="*/ 12 h 99"/>
                  <a:gd name="T48" fmla="*/ 10 w 69"/>
                  <a:gd name="T4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9" h="99">
                    <a:moveTo>
                      <a:pt x="10" y="0"/>
                    </a:moveTo>
                    <a:lnTo>
                      <a:pt x="22" y="8"/>
                    </a:lnTo>
                    <a:lnTo>
                      <a:pt x="33" y="18"/>
                    </a:lnTo>
                    <a:lnTo>
                      <a:pt x="44" y="30"/>
                    </a:lnTo>
                    <a:lnTo>
                      <a:pt x="52" y="41"/>
                    </a:lnTo>
                    <a:lnTo>
                      <a:pt x="56" y="48"/>
                    </a:lnTo>
                    <a:lnTo>
                      <a:pt x="59" y="55"/>
                    </a:lnTo>
                    <a:lnTo>
                      <a:pt x="62" y="62"/>
                    </a:lnTo>
                    <a:lnTo>
                      <a:pt x="65" y="69"/>
                    </a:lnTo>
                    <a:lnTo>
                      <a:pt x="67" y="82"/>
                    </a:lnTo>
                    <a:lnTo>
                      <a:pt x="69" y="91"/>
                    </a:lnTo>
                    <a:lnTo>
                      <a:pt x="69" y="98"/>
                    </a:lnTo>
                    <a:lnTo>
                      <a:pt x="54" y="99"/>
                    </a:lnTo>
                    <a:lnTo>
                      <a:pt x="52" y="92"/>
                    </a:lnTo>
                    <a:lnTo>
                      <a:pt x="52" y="87"/>
                    </a:lnTo>
                    <a:lnTo>
                      <a:pt x="50" y="73"/>
                    </a:lnTo>
                    <a:lnTo>
                      <a:pt x="48" y="67"/>
                    </a:lnTo>
                    <a:lnTo>
                      <a:pt x="45" y="62"/>
                    </a:lnTo>
                    <a:lnTo>
                      <a:pt x="43" y="55"/>
                    </a:lnTo>
                    <a:lnTo>
                      <a:pt x="39" y="51"/>
                    </a:lnTo>
                    <a:lnTo>
                      <a:pt x="32" y="40"/>
                    </a:lnTo>
                    <a:lnTo>
                      <a:pt x="22" y="29"/>
                    </a:lnTo>
                    <a:lnTo>
                      <a:pt x="13" y="21"/>
                    </a:lnTo>
                    <a:lnTo>
                      <a:pt x="0"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5" name="Freeform 876">
                <a:extLst>
                  <a:ext uri="{FF2B5EF4-FFF2-40B4-BE49-F238E27FC236}">
                    <a16:creationId xmlns:a16="http://schemas.microsoft.com/office/drawing/2014/main" id="{0568EA14-FC70-4BE6-9839-031568D94FA6}"/>
                  </a:ext>
                </a:extLst>
              </p:cNvPr>
              <p:cNvSpPr>
                <a:spLocks/>
              </p:cNvSpPr>
              <p:nvPr/>
            </p:nvSpPr>
            <p:spPr bwMode="auto">
              <a:xfrm>
                <a:off x="1214" y="1776"/>
                <a:ext cx="10" cy="12"/>
              </a:xfrm>
              <a:custGeom>
                <a:avLst/>
                <a:gdLst>
                  <a:gd name="T0" fmla="*/ 10 w 10"/>
                  <a:gd name="T1" fmla="*/ 0 h 12"/>
                  <a:gd name="T2" fmla="*/ 0 w 10"/>
                  <a:gd name="T3" fmla="*/ 12 h 12"/>
                  <a:gd name="T4" fmla="*/ 2 w 10"/>
                  <a:gd name="T5" fmla="*/ 12 h 12"/>
                  <a:gd name="T6" fmla="*/ 10 w 10"/>
                  <a:gd name="T7" fmla="*/ 0 h 12"/>
                </a:gdLst>
                <a:ahLst/>
                <a:cxnLst>
                  <a:cxn ang="0">
                    <a:pos x="T0" y="T1"/>
                  </a:cxn>
                  <a:cxn ang="0">
                    <a:pos x="T2" y="T3"/>
                  </a:cxn>
                  <a:cxn ang="0">
                    <a:pos x="T4" y="T5"/>
                  </a:cxn>
                  <a:cxn ang="0">
                    <a:pos x="T6" y="T7"/>
                  </a:cxn>
                </a:cxnLst>
                <a:rect l="0" t="0" r="r" b="b"/>
                <a:pathLst>
                  <a:path w="10" h="12">
                    <a:moveTo>
                      <a:pt x="10" y="0"/>
                    </a:moveTo>
                    <a:lnTo>
                      <a:pt x="0" y="12"/>
                    </a:lnTo>
                    <a:lnTo>
                      <a:pt x="2"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6" name="Freeform 877">
                <a:extLst>
                  <a:ext uri="{FF2B5EF4-FFF2-40B4-BE49-F238E27FC236}">
                    <a16:creationId xmlns:a16="http://schemas.microsoft.com/office/drawing/2014/main" id="{2DC4BBA3-21A5-42BF-A30F-C7447A5C4698}"/>
                  </a:ext>
                </a:extLst>
              </p:cNvPr>
              <p:cNvSpPr>
                <a:spLocks/>
              </p:cNvSpPr>
              <p:nvPr/>
            </p:nvSpPr>
            <p:spPr bwMode="auto">
              <a:xfrm>
                <a:off x="1225" y="1874"/>
                <a:ext cx="58" cy="93"/>
              </a:xfrm>
              <a:custGeom>
                <a:avLst/>
                <a:gdLst>
                  <a:gd name="T0" fmla="*/ 58 w 58"/>
                  <a:gd name="T1" fmla="*/ 1 h 93"/>
                  <a:gd name="T2" fmla="*/ 56 w 58"/>
                  <a:gd name="T3" fmla="*/ 13 h 93"/>
                  <a:gd name="T4" fmla="*/ 55 w 58"/>
                  <a:gd name="T5" fmla="*/ 27 h 93"/>
                  <a:gd name="T6" fmla="*/ 52 w 58"/>
                  <a:gd name="T7" fmla="*/ 34 h 93"/>
                  <a:gd name="T8" fmla="*/ 51 w 58"/>
                  <a:gd name="T9" fmla="*/ 41 h 93"/>
                  <a:gd name="T10" fmla="*/ 45 w 58"/>
                  <a:gd name="T11" fmla="*/ 53 h 93"/>
                  <a:gd name="T12" fmla="*/ 39 w 58"/>
                  <a:gd name="T13" fmla="*/ 64 h 93"/>
                  <a:gd name="T14" fmla="*/ 30 w 58"/>
                  <a:gd name="T15" fmla="*/ 75 h 93"/>
                  <a:gd name="T16" fmla="*/ 21 w 58"/>
                  <a:gd name="T17" fmla="*/ 85 h 93"/>
                  <a:gd name="T18" fmla="*/ 15 w 58"/>
                  <a:gd name="T19" fmla="*/ 90 h 93"/>
                  <a:gd name="T20" fmla="*/ 10 w 58"/>
                  <a:gd name="T21" fmla="*/ 93 h 93"/>
                  <a:gd name="T22" fmla="*/ 0 w 58"/>
                  <a:gd name="T23" fmla="*/ 82 h 93"/>
                  <a:gd name="T24" fmla="*/ 6 w 58"/>
                  <a:gd name="T25" fmla="*/ 78 h 93"/>
                  <a:gd name="T26" fmla="*/ 10 w 58"/>
                  <a:gd name="T27" fmla="*/ 74 h 93"/>
                  <a:gd name="T28" fmla="*/ 18 w 58"/>
                  <a:gd name="T29" fmla="*/ 66 h 93"/>
                  <a:gd name="T30" fmla="*/ 26 w 58"/>
                  <a:gd name="T31" fmla="*/ 56 h 93"/>
                  <a:gd name="T32" fmla="*/ 32 w 58"/>
                  <a:gd name="T33" fmla="*/ 46 h 93"/>
                  <a:gd name="T34" fmla="*/ 36 w 58"/>
                  <a:gd name="T35" fmla="*/ 35 h 93"/>
                  <a:gd name="T36" fmla="*/ 39 w 58"/>
                  <a:gd name="T37" fmla="*/ 30 h 93"/>
                  <a:gd name="T38" fmla="*/ 40 w 58"/>
                  <a:gd name="T39" fmla="*/ 24 h 93"/>
                  <a:gd name="T40" fmla="*/ 41 w 58"/>
                  <a:gd name="T41" fmla="*/ 12 h 93"/>
                  <a:gd name="T42" fmla="*/ 43 w 58"/>
                  <a:gd name="T43" fmla="*/ 0 h 93"/>
                  <a:gd name="T44" fmla="*/ 58 w 58"/>
                  <a:gd name="T45" fmla="*/ 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93">
                    <a:moveTo>
                      <a:pt x="58" y="1"/>
                    </a:moveTo>
                    <a:lnTo>
                      <a:pt x="56" y="13"/>
                    </a:lnTo>
                    <a:lnTo>
                      <a:pt x="55" y="27"/>
                    </a:lnTo>
                    <a:lnTo>
                      <a:pt x="52" y="34"/>
                    </a:lnTo>
                    <a:lnTo>
                      <a:pt x="51" y="41"/>
                    </a:lnTo>
                    <a:lnTo>
                      <a:pt x="45" y="53"/>
                    </a:lnTo>
                    <a:lnTo>
                      <a:pt x="39" y="64"/>
                    </a:lnTo>
                    <a:lnTo>
                      <a:pt x="30" y="75"/>
                    </a:lnTo>
                    <a:lnTo>
                      <a:pt x="21" y="85"/>
                    </a:lnTo>
                    <a:lnTo>
                      <a:pt x="15" y="90"/>
                    </a:lnTo>
                    <a:lnTo>
                      <a:pt x="10" y="93"/>
                    </a:lnTo>
                    <a:lnTo>
                      <a:pt x="0" y="82"/>
                    </a:lnTo>
                    <a:lnTo>
                      <a:pt x="6" y="78"/>
                    </a:lnTo>
                    <a:lnTo>
                      <a:pt x="10" y="74"/>
                    </a:lnTo>
                    <a:lnTo>
                      <a:pt x="18" y="66"/>
                    </a:lnTo>
                    <a:lnTo>
                      <a:pt x="26" y="56"/>
                    </a:lnTo>
                    <a:lnTo>
                      <a:pt x="32" y="46"/>
                    </a:lnTo>
                    <a:lnTo>
                      <a:pt x="36" y="35"/>
                    </a:lnTo>
                    <a:lnTo>
                      <a:pt x="39" y="30"/>
                    </a:lnTo>
                    <a:lnTo>
                      <a:pt x="40" y="24"/>
                    </a:lnTo>
                    <a:lnTo>
                      <a:pt x="41" y="12"/>
                    </a:lnTo>
                    <a:lnTo>
                      <a:pt x="43" y="0"/>
                    </a:lnTo>
                    <a:lnTo>
                      <a:pt x="58"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7" name="Freeform 878">
                <a:extLst>
                  <a:ext uri="{FF2B5EF4-FFF2-40B4-BE49-F238E27FC236}">
                    <a16:creationId xmlns:a16="http://schemas.microsoft.com/office/drawing/2014/main" id="{987F22B5-3C49-4416-8940-FFE7AC053C1D}"/>
                  </a:ext>
                </a:extLst>
              </p:cNvPr>
              <p:cNvSpPr>
                <a:spLocks/>
              </p:cNvSpPr>
              <p:nvPr/>
            </p:nvSpPr>
            <p:spPr bwMode="auto">
              <a:xfrm>
                <a:off x="1268" y="1874"/>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8" name="Freeform 879">
                <a:extLst>
                  <a:ext uri="{FF2B5EF4-FFF2-40B4-BE49-F238E27FC236}">
                    <a16:creationId xmlns:a16="http://schemas.microsoft.com/office/drawing/2014/main" id="{9A6C9AFF-AAEF-4A05-88F0-75C316A46496}"/>
                  </a:ext>
                </a:extLst>
              </p:cNvPr>
              <p:cNvSpPr>
                <a:spLocks/>
              </p:cNvSpPr>
              <p:nvPr/>
            </p:nvSpPr>
            <p:spPr bwMode="auto">
              <a:xfrm>
                <a:off x="1139" y="1956"/>
                <a:ext cx="97" cy="40"/>
              </a:xfrm>
              <a:custGeom>
                <a:avLst/>
                <a:gdLst>
                  <a:gd name="T0" fmla="*/ 97 w 97"/>
                  <a:gd name="T1" fmla="*/ 11 h 40"/>
                  <a:gd name="T2" fmla="*/ 93 w 97"/>
                  <a:gd name="T3" fmla="*/ 15 h 40"/>
                  <a:gd name="T4" fmla="*/ 89 w 97"/>
                  <a:gd name="T5" fmla="*/ 18 h 40"/>
                  <a:gd name="T6" fmla="*/ 79 w 97"/>
                  <a:gd name="T7" fmla="*/ 24 h 40"/>
                  <a:gd name="T8" fmla="*/ 68 w 97"/>
                  <a:gd name="T9" fmla="*/ 28 h 40"/>
                  <a:gd name="T10" fmla="*/ 56 w 97"/>
                  <a:gd name="T11" fmla="*/ 32 h 40"/>
                  <a:gd name="T12" fmla="*/ 49 w 97"/>
                  <a:gd name="T13" fmla="*/ 35 h 40"/>
                  <a:gd name="T14" fmla="*/ 42 w 97"/>
                  <a:gd name="T15" fmla="*/ 36 h 40"/>
                  <a:gd name="T16" fmla="*/ 29 w 97"/>
                  <a:gd name="T17" fmla="*/ 37 h 40"/>
                  <a:gd name="T18" fmla="*/ 15 w 97"/>
                  <a:gd name="T19" fmla="*/ 39 h 40"/>
                  <a:gd name="T20" fmla="*/ 0 w 97"/>
                  <a:gd name="T21" fmla="*/ 40 h 40"/>
                  <a:gd name="T22" fmla="*/ 0 w 97"/>
                  <a:gd name="T23" fmla="*/ 25 h 40"/>
                  <a:gd name="T24" fmla="*/ 13 w 97"/>
                  <a:gd name="T25" fmla="*/ 24 h 40"/>
                  <a:gd name="T26" fmla="*/ 26 w 97"/>
                  <a:gd name="T27" fmla="*/ 22 h 40"/>
                  <a:gd name="T28" fmla="*/ 40 w 97"/>
                  <a:gd name="T29" fmla="*/ 21 h 40"/>
                  <a:gd name="T30" fmla="*/ 45 w 97"/>
                  <a:gd name="T31" fmla="*/ 19 h 40"/>
                  <a:gd name="T32" fmla="*/ 52 w 97"/>
                  <a:gd name="T33" fmla="*/ 18 h 40"/>
                  <a:gd name="T34" fmla="*/ 63 w 97"/>
                  <a:gd name="T35" fmla="*/ 14 h 40"/>
                  <a:gd name="T36" fmla="*/ 71 w 97"/>
                  <a:gd name="T37" fmla="*/ 10 h 40"/>
                  <a:gd name="T38" fmla="*/ 81 w 97"/>
                  <a:gd name="T39" fmla="*/ 4 h 40"/>
                  <a:gd name="T40" fmla="*/ 83 w 97"/>
                  <a:gd name="T41" fmla="*/ 3 h 40"/>
                  <a:gd name="T42" fmla="*/ 86 w 97"/>
                  <a:gd name="T43" fmla="*/ 0 h 40"/>
                  <a:gd name="T44" fmla="*/ 97 w 97"/>
                  <a:gd name="T45" fmla="*/ 1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7" h="40">
                    <a:moveTo>
                      <a:pt x="97" y="11"/>
                    </a:moveTo>
                    <a:lnTo>
                      <a:pt x="93" y="15"/>
                    </a:lnTo>
                    <a:lnTo>
                      <a:pt x="89" y="18"/>
                    </a:lnTo>
                    <a:lnTo>
                      <a:pt x="79" y="24"/>
                    </a:lnTo>
                    <a:lnTo>
                      <a:pt x="68" y="28"/>
                    </a:lnTo>
                    <a:lnTo>
                      <a:pt x="56" y="32"/>
                    </a:lnTo>
                    <a:lnTo>
                      <a:pt x="49" y="35"/>
                    </a:lnTo>
                    <a:lnTo>
                      <a:pt x="42" y="36"/>
                    </a:lnTo>
                    <a:lnTo>
                      <a:pt x="29" y="37"/>
                    </a:lnTo>
                    <a:lnTo>
                      <a:pt x="15" y="39"/>
                    </a:lnTo>
                    <a:lnTo>
                      <a:pt x="0" y="40"/>
                    </a:lnTo>
                    <a:lnTo>
                      <a:pt x="0" y="25"/>
                    </a:lnTo>
                    <a:lnTo>
                      <a:pt x="13" y="24"/>
                    </a:lnTo>
                    <a:lnTo>
                      <a:pt x="26" y="22"/>
                    </a:lnTo>
                    <a:lnTo>
                      <a:pt x="40" y="21"/>
                    </a:lnTo>
                    <a:lnTo>
                      <a:pt x="45" y="19"/>
                    </a:lnTo>
                    <a:lnTo>
                      <a:pt x="52" y="18"/>
                    </a:lnTo>
                    <a:lnTo>
                      <a:pt x="63" y="14"/>
                    </a:lnTo>
                    <a:lnTo>
                      <a:pt x="71" y="10"/>
                    </a:lnTo>
                    <a:lnTo>
                      <a:pt x="81" y="4"/>
                    </a:lnTo>
                    <a:lnTo>
                      <a:pt x="83" y="3"/>
                    </a:lnTo>
                    <a:lnTo>
                      <a:pt x="86" y="0"/>
                    </a:lnTo>
                    <a:lnTo>
                      <a:pt x="97"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59" name="Freeform 880">
                <a:extLst>
                  <a:ext uri="{FF2B5EF4-FFF2-40B4-BE49-F238E27FC236}">
                    <a16:creationId xmlns:a16="http://schemas.microsoft.com/office/drawing/2014/main" id="{A2FD8DCC-5126-4357-AEEA-37B2A49D65B7}"/>
                  </a:ext>
                </a:extLst>
              </p:cNvPr>
              <p:cNvSpPr>
                <a:spLocks/>
              </p:cNvSpPr>
              <p:nvPr/>
            </p:nvSpPr>
            <p:spPr bwMode="auto">
              <a:xfrm>
                <a:off x="1225" y="1956"/>
                <a:ext cx="11" cy="11"/>
              </a:xfrm>
              <a:custGeom>
                <a:avLst/>
                <a:gdLst>
                  <a:gd name="T0" fmla="*/ 0 w 11"/>
                  <a:gd name="T1" fmla="*/ 0 h 11"/>
                  <a:gd name="T2" fmla="*/ 11 w 11"/>
                  <a:gd name="T3" fmla="*/ 11 h 11"/>
                  <a:gd name="T4" fmla="*/ 10 w 11"/>
                  <a:gd name="T5" fmla="*/ 11 h 11"/>
                  <a:gd name="T6" fmla="*/ 0 w 11"/>
                  <a:gd name="T7" fmla="*/ 0 h 11"/>
                </a:gdLst>
                <a:ahLst/>
                <a:cxnLst>
                  <a:cxn ang="0">
                    <a:pos x="T0" y="T1"/>
                  </a:cxn>
                  <a:cxn ang="0">
                    <a:pos x="T2" y="T3"/>
                  </a:cxn>
                  <a:cxn ang="0">
                    <a:pos x="T4" y="T5"/>
                  </a:cxn>
                  <a:cxn ang="0">
                    <a:pos x="T6" y="T7"/>
                  </a:cxn>
                </a:cxnLst>
                <a:rect l="0" t="0" r="r" b="b"/>
                <a:pathLst>
                  <a:path w="11" h="11">
                    <a:moveTo>
                      <a:pt x="0" y="0"/>
                    </a:moveTo>
                    <a:lnTo>
                      <a:pt x="11" y="11"/>
                    </a:lnTo>
                    <a:lnTo>
                      <a:pt x="10" y="11"/>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0" name="Freeform 881">
                <a:extLst>
                  <a:ext uri="{FF2B5EF4-FFF2-40B4-BE49-F238E27FC236}">
                    <a16:creationId xmlns:a16="http://schemas.microsoft.com/office/drawing/2014/main" id="{DFCC96DE-684F-4DA4-B428-6B8DF1D5C8F6}"/>
                  </a:ext>
                </a:extLst>
              </p:cNvPr>
              <p:cNvSpPr>
                <a:spLocks/>
              </p:cNvSpPr>
              <p:nvPr/>
            </p:nvSpPr>
            <p:spPr bwMode="auto">
              <a:xfrm>
                <a:off x="1033" y="1940"/>
                <a:ext cx="106" cy="56"/>
              </a:xfrm>
              <a:custGeom>
                <a:avLst/>
                <a:gdLst>
                  <a:gd name="T0" fmla="*/ 106 w 106"/>
                  <a:gd name="T1" fmla="*/ 56 h 56"/>
                  <a:gd name="T2" fmla="*/ 95 w 106"/>
                  <a:gd name="T3" fmla="*/ 56 h 56"/>
                  <a:gd name="T4" fmla="*/ 85 w 106"/>
                  <a:gd name="T5" fmla="*/ 55 h 56"/>
                  <a:gd name="T6" fmla="*/ 66 w 106"/>
                  <a:gd name="T7" fmla="*/ 52 h 56"/>
                  <a:gd name="T8" fmla="*/ 58 w 106"/>
                  <a:gd name="T9" fmla="*/ 51 h 56"/>
                  <a:gd name="T10" fmla="*/ 48 w 106"/>
                  <a:gd name="T11" fmla="*/ 48 h 56"/>
                  <a:gd name="T12" fmla="*/ 33 w 106"/>
                  <a:gd name="T13" fmla="*/ 41 h 56"/>
                  <a:gd name="T14" fmla="*/ 26 w 106"/>
                  <a:gd name="T15" fmla="*/ 38 h 56"/>
                  <a:gd name="T16" fmla="*/ 19 w 106"/>
                  <a:gd name="T17" fmla="*/ 34 h 56"/>
                  <a:gd name="T18" fmla="*/ 14 w 106"/>
                  <a:gd name="T19" fmla="*/ 29 h 56"/>
                  <a:gd name="T20" fmla="*/ 10 w 106"/>
                  <a:gd name="T21" fmla="*/ 24 h 56"/>
                  <a:gd name="T22" fmla="*/ 6 w 106"/>
                  <a:gd name="T23" fmla="*/ 19 h 56"/>
                  <a:gd name="T24" fmla="*/ 3 w 106"/>
                  <a:gd name="T25" fmla="*/ 13 h 56"/>
                  <a:gd name="T26" fmla="*/ 1 w 106"/>
                  <a:gd name="T27" fmla="*/ 8 h 56"/>
                  <a:gd name="T28" fmla="*/ 0 w 106"/>
                  <a:gd name="T29" fmla="*/ 2 h 56"/>
                  <a:gd name="T30" fmla="*/ 15 w 106"/>
                  <a:gd name="T31" fmla="*/ 0 h 56"/>
                  <a:gd name="T32" fmla="*/ 17 w 106"/>
                  <a:gd name="T33" fmla="*/ 4 h 56"/>
                  <a:gd name="T34" fmla="*/ 17 w 106"/>
                  <a:gd name="T35" fmla="*/ 8 h 56"/>
                  <a:gd name="T36" fmla="*/ 19 w 106"/>
                  <a:gd name="T37" fmla="*/ 11 h 56"/>
                  <a:gd name="T38" fmla="*/ 21 w 106"/>
                  <a:gd name="T39" fmla="*/ 15 h 56"/>
                  <a:gd name="T40" fmla="*/ 25 w 106"/>
                  <a:gd name="T41" fmla="*/ 18 h 56"/>
                  <a:gd name="T42" fmla="*/ 29 w 106"/>
                  <a:gd name="T43" fmla="*/ 22 h 56"/>
                  <a:gd name="T44" fmla="*/ 34 w 106"/>
                  <a:gd name="T45" fmla="*/ 24 h 56"/>
                  <a:gd name="T46" fmla="*/ 40 w 106"/>
                  <a:gd name="T47" fmla="*/ 27 h 56"/>
                  <a:gd name="T48" fmla="*/ 54 w 106"/>
                  <a:gd name="T49" fmla="*/ 33 h 56"/>
                  <a:gd name="T50" fmla="*/ 62 w 106"/>
                  <a:gd name="T51" fmla="*/ 35 h 56"/>
                  <a:gd name="T52" fmla="*/ 69 w 106"/>
                  <a:gd name="T53" fmla="*/ 37 h 56"/>
                  <a:gd name="T54" fmla="*/ 87 w 106"/>
                  <a:gd name="T55" fmla="*/ 40 h 56"/>
                  <a:gd name="T56" fmla="*/ 96 w 106"/>
                  <a:gd name="T57" fmla="*/ 41 h 56"/>
                  <a:gd name="T58" fmla="*/ 106 w 106"/>
                  <a:gd name="T59" fmla="*/ 41 h 56"/>
                  <a:gd name="T60" fmla="*/ 106 w 106"/>
                  <a:gd name="T6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6">
                    <a:moveTo>
                      <a:pt x="106" y="56"/>
                    </a:moveTo>
                    <a:lnTo>
                      <a:pt x="95" y="56"/>
                    </a:lnTo>
                    <a:lnTo>
                      <a:pt x="85" y="55"/>
                    </a:lnTo>
                    <a:lnTo>
                      <a:pt x="66" y="52"/>
                    </a:lnTo>
                    <a:lnTo>
                      <a:pt x="58" y="51"/>
                    </a:lnTo>
                    <a:lnTo>
                      <a:pt x="48" y="48"/>
                    </a:lnTo>
                    <a:lnTo>
                      <a:pt x="33" y="41"/>
                    </a:lnTo>
                    <a:lnTo>
                      <a:pt x="26" y="38"/>
                    </a:lnTo>
                    <a:lnTo>
                      <a:pt x="19" y="34"/>
                    </a:lnTo>
                    <a:lnTo>
                      <a:pt x="14" y="29"/>
                    </a:lnTo>
                    <a:lnTo>
                      <a:pt x="10" y="24"/>
                    </a:lnTo>
                    <a:lnTo>
                      <a:pt x="6" y="19"/>
                    </a:lnTo>
                    <a:lnTo>
                      <a:pt x="3" y="13"/>
                    </a:lnTo>
                    <a:lnTo>
                      <a:pt x="1" y="8"/>
                    </a:lnTo>
                    <a:lnTo>
                      <a:pt x="0" y="2"/>
                    </a:lnTo>
                    <a:lnTo>
                      <a:pt x="15" y="0"/>
                    </a:lnTo>
                    <a:lnTo>
                      <a:pt x="17" y="4"/>
                    </a:lnTo>
                    <a:lnTo>
                      <a:pt x="17" y="8"/>
                    </a:lnTo>
                    <a:lnTo>
                      <a:pt x="19" y="11"/>
                    </a:lnTo>
                    <a:lnTo>
                      <a:pt x="21" y="15"/>
                    </a:lnTo>
                    <a:lnTo>
                      <a:pt x="25" y="18"/>
                    </a:lnTo>
                    <a:lnTo>
                      <a:pt x="29" y="22"/>
                    </a:lnTo>
                    <a:lnTo>
                      <a:pt x="34" y="24"/>
                    </a:lnTo>
                    <a:lnTo>
                      <a:pt x="40" y="27"/>
                    </a:lnTo>
                    <a:lnTo>
                      <a:pt x="54" y="33"/>
                    </a:lnTo>
                    <a:lnTo>
                      <a:pt x="62" y="35"/>
                    </a:lnTo>
                    <a:lnTo>
                      <a:pt x="69" y="37"/>
                    </a:lnTo>
                    <a:lnTo>
                      <a:pt x="87" y="40"/>
                    </a:lnTo>
                    <a:lnTo>
                      <a:pt x="96" y="41"/>
                    </a:lnTo>
                    <a:lnTo>
                      <a:pt x="106" y="41"/>
                    </a:lnTo>
                    <a:lnTo>
                      <a:pt x="106" y="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1" name="Freeform 882">
                <a:extLst>
                  <a:ext uri="{FF2B5EF4-FFF2-40B4-BE49-F238E27FC236}">
                    <a16:creationId xmlns:a16="http://schemas.microsoft.com/office/drawing/2014/main" id="{BE6034C6-E44E-4E69-9B96-52B0146A8C3B}"/>
                  </a:ext>
                </a:extLst>
              </p:cNvPr>
              <p:cNvSpPr>
                <a:spLocks/>
              </p:cNvSpPr>
              <p:nvPr/>
            </p:nvSpPr>
            <p:spPr bwMode="auto">
              <a:xfrm>
                <a:off x="1139" y="1981"/>
                <a:ext cx="0" cy="15"/>
              </a:xfrm>
              <a:custGeom>
                <a:avLst/>
                <a:gdLst>
                  <a:gd name="T0" fmla="*/ 15 h 15"/>
                  <a:gd name="T1" fmla="*/ 0 h 15"/>
                  <a:gd name="T2" fmla="*/ 15 h 15"/>
                </a:gdLst>
                <a:ahLst/>
                <a:cxnLst>
                  <a:cxn ang="0">
                    <a:pos x="0" y="T0"/>
                  </a:cxn>
                  <a:cxn ang="0">
                    <a:pos x="0" y="T1"/>
                  </a:cxn>
                  <a:cxn ang="0">
                    <a:pos x="0" y="T2"/>
                  </a:cxn>
                </a:cxnLst>
                <a:rect l="0" t="0" r="r" b="b"/>
                <a:pathLst>
                  <a:path h="15">
                    <a:moveTo>
                      <a:pt x="0" y="15"/>
                    </a:moveTo>
                    <a:lnTo>
                      <a:pt x="0" y="0"/>
                    </a:lnTo>
                    <a:lnTo>
                      <a:pt x="0"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2" name="Freeform 883">
                <a:extLst>
                  <a:ext uri="{FF2B5EF4-FFF2-40B4-BE49-F238E27FC236}">
                    <a16:creationId xmlns:a16="http://schemas.microsoft.com/office/drawing/2014/main" id="{C973BC2A-6394-42B8-BA5D-02F8B0A6AAA7}"/>
                  </a:ext>
                </a:extLst>
              </p:cNvPr>
              <p:cNvSpPr>
                <a:spLocks/>
              </p:cNvSpPr>
              <p:nvPr/>
            </p:nvSpPr>
            <p:spPr bwMode="auto">
              <a:xfrm>
                <a:off x="1033" y="1886"/>
                <a:ext cx="106" cy="56"/>
              </a:xfrm>
              <a:custGeom>
                <a:avLst/>
                <a:gdLst>
                  <a:gd name="T0" fmla="*/ 0 w 106"/>
                  <a:gd name="T1" fmla="*/ 54 h 56"/>
                  <a:gd name="T2" fmla="*/ 1 w 106"/>
                  <a:gd name="T3" fmla="*/ 48 h 56"/>
                  <a:gd name="T4" fmla="*/ 3 w 106"/>
                  <a:gd name="T5" fmla="*/ 43 h 56"/>
                  <a:gd name="T6" fmla="*/ 6 w 106"/>
                  <a:gd name="T7" fmla="*/ 37 h 56"/>
                  <a:gd name="T8" fmla="*/ 10 w 106"/>
                  <a:gd name="T9" fmla="*/ 32 h 56"/>
                  <a:gd name="T10" fmla="*/ 15 w 106"/>
                  <a:gd name="T11" fmla="*/ 26 h 56"/>
                  <a:gd name="T12" fmla="*/ 21 w 106"/>
                  <a:gd name="T13" fmla="*/ 22 h 56"/>
                  <a:gd name="T14" fmla="*/ 26 w 106"/>
                  <a:gd name="T15" fmla="*/ 18 h 56"/>
                  <a:gd name="T16" fmla="*/ 33 w 106"/>
                  <a:gd name="T17" fmla="*/ 14 h 56"/>
                  <a:gd name="T18" fmla="*/ 48 w 106"/>
                  <a:gd name="T19" fmla="*/ 8 h 56"/>
                  <a:gd name="T20" fmla="*/ 66 w 106"/>
                  <a:gd name="T21" fmla="*/ 4 h 56"/>
                  <a:gd name="T22" fmla="*/ 85 w 106"/>
                  <a:gd name="T23" fmla="*/ 1 h 56"/>
                  <a:gd name="T24" fmla="*/ 106 w 106"/>
                  <a:gd name="T25" fmla="*/ 0 h 56"/>
                  <a:gd name="T26" fmla="*/ 106 w 106"/>
                  <a:gd name="T27" fmla="*/ 15 h 56"/>
                  <a:gd name="T28" fmla="*/ 87 w 106"/>
                  <a:gd name="T29" fmla="*/ 16 h 56"/>
                  <a:gd name="T30" fmla="*/ 69 w 106"/>
                  <a:gd name="T31" fmla="*/ 19 h 56"/>
                  <a:gd name="T32" fmla="*/ 54 w 106"/>
                  <a:gd name="T33" fmla="*/ 23 h 56"/>
                  <a:gd name="T34" fmla="*/ 40 w 106"/>
                  <a:gd name="T35" fmla="*/ 29 h 56"/>
                  <a:gd name="T36" fmla="*/ 34 w 106"/>
                  <a:gd name="T37" fmla="*/ 32 h 56"/>
                  <a:gd name="T38" fmla="*/ 29 w 106"/>
                  <a:gd name="T39" fmla="*/ 34 h 56"/>
                  <a:gd name="T40" fmla="*/ 25 w 106"/>
                  <a:gd name="T41" fmla="*/ 39 h 56"/>
                  <a:gd name="T42" fmla="*/ 21 w 106"/>
                  <a:gd name="T43" fmla="*/ 41 h 56"/>
                  <a:gd name="T44" fmla="*/ 19 w 106"/>
                  <a:gd name="T45" fmla="*/ 45 h 56"/>
                  <a:gd name="T46" fmla="*/ 17 w 106"/>
                  <a:gd name="T47" fmla="*/ 48 h 56"/>
                  <a:gd name="T48" fmla="*/ 17 w 106"/>
                  <a:gd name="T49" fmla="*/ 52 h 56"/>
                  <a:gd name="T50" fmla="*/ 15 w 106"/>
                  <a:gd name="T51" fmla="*/ 56 h 56"/>
                  <a:gd name="T52" fmla="*/ 0 w 106"/>
                  <a:gd name="T53"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4"/>
                    </a:moveTo>
                    <a:lnTo>
                      <a:pt x="1" y="48"/>
                    </a:lnTo>
                    <a:lnTo>
                      <a:pt x="3" y="43"/>
                    </a:lnTo>
                    <a:lnTo>
                      <a:pt x="6" y="37"/>
                    </a:lnTo>
                    <a:lnTo>
                      <a:pt x="10" y="32"/>
                    </a:lnTo>
                    <a:lnTo>
                      <a:pt x="15" y="26"/>
                    </a:lnTo>
                    <a:lnTo>
                      <a:pt x="21" y="22"/>
                    </a:lnTo>
                    <a:lnTo>
                      <a:pt x="26" y="18"/>
                    </a:lnTo>
                    <a:lnTo>
                      <a:pt x="33" y="14"/>
                    </a:lnTo>
                    <a:lnTo>
                      <a:pt x="48" y="8"/>
                    </a:lnTo>
                    <a:lnTo>
                      <a:pt x="66" y="4"/>
                    </a:lnTo>
                    <a:lnTo>
                      <a:pt x="85" y="1"/>
                    </a:lnTo>
                    <a:lnTo>
                      <a:pt x="106" y="0"/>
                    </a:lnTo>
                    <a:lnTo>
                      <a:pt x="106" y="15"/>
                    </a:lnTo>
                    <a:lnTo>
                      <a:pt x="87" y="16"/>
                    </a:lnTo>
                    <a:lnTo>
                      <a:pt x="69" y="19"/>
                    </a:lnTo>
                    <a:lnTo>
                      <a:pt x="54" y="23"/>
                    </a:lnTo>
                    <a:lnTo>
                      <a:pt x="40" y="29"/>
                    </a:lnTo>
                    <a:lnTo>
                      <a:pt x="34" y="32"/>
                    </a:lnTo>
                    <a:lnTo>
                      <a:pt x="29" y="34"/>
                    </a:lnTo>
                    <a:lnTo>
                      <a:pt x="25" y="39"/>
                    </a:lnTo>
                    <a:lnTo>
                      <a:pt x="21" y="41"/>
                    </a:lnTo>
                    <a:lnTo>
                      <a:pt x="19" y="45"/>
                    </a:lnTo>
                    <a:lnTo>
                      <a:pt x="17" y="48"/>
                    </a:lnTo>
                    <a:lnTo>
                      <a:pt x="17" y="52"/>
                    </a:lnTo>
                    <a:lnTo>
                      <a:pt x="15" y="56"/>
                    </a:lnTo>
                    <a:lnTo>
                      <a:pt x="0" y="5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3" name="Freeform 884">
                <a:extLst>
                  <a:ext uri="{FF2B5EF4-FFF2-40B4-BE49-F238E27FC236}">
                    <a16:creationId xmlns:a16="http://schemas.microsoft.com/office/drawing/2014/main" id="{62A62E8B-2073-4373-A6B1-7949AECBD7DB}"/>
                  </a:ext>
                </a:extLst>
              </p:cNvPr>
              <p:cNvSpPr>
                <a:spLocks/>
              </p:cNvSpPr>
              <p:nvPr/>
            </p:nvSpPr>
            <p:spPr bwMode="auto">
              <a:xfrm>
                <a:off x="1033" y="1940"/>
                <a:ext cx="15" cy="2"/>
              </a:xfrm>
              <a:custGeom>
                <a:avLst/>
                <a:gdLst>
                  <a:gd name="T0" fmla="*/ 0 w 15"/>
                  <a:gd name="T1" fmla="*/ 2 h 2"/>
                  <a:gd name="T2" fmla="*/ 0 w 15"/>
                  <a:gd name="T3" fmla="*/ 1 h 2"/>
                  <a:gd name="T4" fmla="*/ 0 w 15"/>
                  <a:gd name="T5" fmla="*/ 0 h 2"/>
                  <a:gd name="T6" fmla="*/ 15 w 15"/>
                  <a:gd name="T7" fmla="*/ 2 h 2"/>
                  <a:gd name="T8" fmla="*/ 15 w 15"/>
                  <a:gd name="T9" fmla="*/ 0 h 2"/>
                  <a:gd name="T10" fmla="*/ 0 w 15"/>
                  <a:gd name="T11" fmla="*/ 2 h 2"/>
                </a:gdLst>
                <a:ahLst/>
                <a:cxnLst>
                  <a:cxn ang="0">
                    <a:pos x="T0" y="T1"/>
                  </a:cxn>
                  <a:cxn ang="0">
                    <a:pos x="T2" y="T3"/>
                  </a:cxn>
                  <a:cxn ang="0">
                    <a:pos x="T4" y="T5"/>
                  </a:cxn>
                  <a:cxn ang="0">
                    <a:pos x="T6" y="T7"/>
                  </a:cxn>
                  <a:cxn ang="0">
                    <a:pos x="T8" y="T9"/>
                  </a:cxn>
                  <a:cxn ang="0">
                    <a:pos x="T10" y="T11"/>
                  </a:cxn>
                </a:cxnLst>
                <a:rect l="0" t="0" r="r" b="b"/>
                <a:pathLst>
                  <a:path w="15" h="2">
                    <a:moveTo>
                      <a:pt x="0" y="2"/>
                    </a:moveTo>
                    <a:lnTo>
                      <a:pt x="0" y="1"/>
                    </a:lnTo>
                    <a:lnTo>
                      <a:pt x="0" y="0"/>
                    </a:lnTo>
                    <a:lnTo>
                      <a:pt x="15" y="2"/>
                    </a:lnTo>
                    <a:lnTo>
                      <a:pt x="15"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4" name="Freeform 885">
                <a:extLst>
                  <a:ext uri="{FF2B5EF4-FFF2-40B4-BE49-F238E27FC236}">
                    <a16:creationId xmlns:a16="http://schemas.microsoft.com/office/drawing/2014/main" id="{DA842D0B-6E5C-4853-A8A9-DD01887756D8}"/>
                  </a:ext>
                </a:extLst>
              </p:cNvPr>
              <p:cNvSpPr>
                <a:spLocks/>
              </p:cNvSpPr>
              <p:nvPr/>
            </p:nvSpPr>
            <p:spPr bwMode="auto">
              <a:xfrm>
                <a:off x="1139" y="1886"/>
                <a:ext cx="92" cy="39"/>
              </a:xfrm>
              <a:custGeom>
                <a:avLst/>
                <a:gdLst>
                  <a:gd name="T0" fmla="*/ 0 w 92"/>
                  <a:gd name="T1" fmla="*/ 0 h 39"/>
                  <a:gd name="T2" fmla="*/ 13 w 92"/>
                  <a:gd name="T3" fmla="*/ 0 h 39"/>
                  <a:gd name="T4" fmla="*/ 27 w 92"/>
                  <a:gd name="T5" fmla="*/ 1 h 39"/>
                  <a:gd name="T6" fmla="*/ 41 w 92"/>
                  <a:gd name="T7" fmla="*/ 4 h 39"/>
                  <a:gd name="T8" fmla="*/ 53 w 92"/>
                  <a:gd name="T9" fmla="*/ 7 h 39"/>
                  <a:gd name="T10" fmla="*/ 64 w 92"/>
                  <a:gd name="T11" fmla="*/ 11 h 39"/>
                  <a:gd name="T12" fmla="*/ 75 w 92"/>
                  <a:gd name="T13" fmla="*/ 15 h 39"/>
                  <a:gd name="T14" fmla="*/ 83 w 92"/>
                  <a:gd name="T15" fmla="*/ 21 h 39"/>
                  <a:gd name="T16" fmla="*/ 92 w 92"/>
                  <a:gd name="T17" fmla="*/ 28 h 39"/>
                  <a:gd name="T18" fmla="*/ 82 w 92"/>
                  <a:gd name="T19" fmla="*/ 39 h 39"/>
                  <a:gd name="T20" fmla="*/ 75 w 92"/>
                  <a:gd name="T21" fmla="*/ 34 h 39"/>
                  <a:gd name="T22" fmla="*/ 67 w 92"/>
                  <a:gd name="T23" fmla="*/ 29 h 39"/>
                  <a:gd name="T24" fmla="*/ 59 w 92"/>
                  <a:gd name="T25" fmla="*/ 25 h 39"/>
                  <a:gd name="T26" fmla="*/ 49 w 92"/>
                  <a:gd name="T27" fmla="*/ 22 h 39"/>
                  <a:gd name="T28" fmla="*/ 38 w 92"/>
                  <a:gd name="T29" fmla="*/ 19 h 39"/>
                  <a:gd name="T30" fmla="*/ 26 w 92"/>
                  <a:gd name="T31" fmla="*/ 16 h 39"/>
                  <a:gd name="T32" fmla="*/ 13 w 92"/>
                  <a:gd name="T33" fmla="*/ 15 h 39"/>
                  <a:gd name="T34" fmla="*/ 0 w 92"/>
                  <a:gd name="T35" fmla="*/ 15 h 39"/>
                  <a:gd name="T36" fmla="*/ 0 w 92"/>
                  <a:gd name="T3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39">
                    <a:moveTo>
                      <a:pt x="0" y="0"/>
                    </a:moveTo>
                    <a:lnTo>
                      <a:pt x="13" y="0"/>
                    </a:lnTo>
                    <a:lnTo>
                      <a:pt x="27" y="1"/>
                    </a:lnTo>
                    <a:lnTo>
                      <a:pt x="41" y="4"/>
                    </a:lnTo>
                    <a:lnTo>
                      <a:pt x="53" y="7"/>
                    </a:lnTo>
                    <a:lnTo>
                      <a:pt x="64" y="11"/>
                    </a:lnTo>
                    <a:lnTo>
                      <a:pt x="75" y="15"/>
                    </a:lnTo>
                    <a:lnTo>
                      <a:pt x="83" y="21"/>
                    </a:lnTo>
                    <a:lnTo>
                      <a:pt x="92" y="28"/>
                    </a:lnTo>
                    <a:lnTo>
                      <a:pt x="82" y="39"/>
                    </a:lnTo>
                    <a:lnTo>
                      <a:pt x="75" y="34"/>
                    </a:lnTo>
                    <a:lnTo>
                      <a:pt x="67" y="29"/>
                    </a:lnTo>
                    <a:lnTo>
                      <a:pt x="59" y="25"/>
                    </a:lnTo>
                    <a:lnTo>
                      <a:pt x="49" y="22"/>
                    </a:lnTo>
                    <a:lnTo>
                      <a:pt x="38" y="19"/>
                    </a:lnTo>
                    <a:lnTo>
                      <a:pt x="26" y="16"/>
                    </a:lnTo>
                    <a:lnTo>
                      <a:pt x="13" y="15"/>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5" name="Freeform 886">
                <a:extLst>
                  <a:ext uri="{FF2B5EF4-FFF2-40B4-BE49-F238E27FC236}">
                    <a16:creationId xmlns:a16="http://schemas.microsoft.com/office/drawing/2014/main" id="{595A0522-D028-41E0-8E5B-DB6F9941B563}"/>
                  </a:ext>
                </a:extLst>
              </p:cNvPr>
              <p:cNvSpPr>
                <a:spLocks/>
              </p:cNvSpPr>
              <p:nvPr/>
            </p:nvSpPr>
            <p:spPr bwMode="auto">
              <a:xfrm>
                <a:off x="1139" y="1886"/>
                <a:ext cx="0" cy="15"/>
              </a:xfrm>
              <a:custGeom>
                <a:avLst/>
                <a:gdLst>
                  <a:gd name="T0" fmla="*/ 0 h 15"/>
                  <a:gd name="T1" fmla="*/ 15 h 15"/>
                  <a:gd name="T2" fmla="*/ 0 h 15"/>
                </a:gdLst>
                <a:ahLst/>
                <a:cxnLst>
                  <a:cxn ang="0">
                    <a:pos x="0" y="T0"/>
                  </a:cxn>
                  <a:cxn ang="0">
                    <a:pos x="0" y="T1"/>
                  </a:cxn>
                  <a:cxn ang="0">
                    <a:pos x="0" y="T2"/>
                  </a:cxn>
                </a:cxnLst>
                <a:rect l="0" t="0" r="r" b="b"/>
                <a:pathLst>
                  <a:path h="15">
                    <a:moveTo>
                      <a:pt x="0" y="0"/>
                    </a:move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6" name="Freeform 887">
                <a:extLst>
                  <a:ext uri="{FF2B5EF4-FFF2-40B4-BE49-F238E27FC236}">
                    <a16:creationId xmlns:a16="http://schemas.microsoft.com/office/drawing/2014/main" id="{5493D79C-AA87-428F-9789-5414E7FC97E8}"/>
                  </a:ext>
                </a:extLst>
              </p:cNvPr>
              <p:cNvSpPr>
                <a:spLocks/>
              </p:cNvSpPr>
              <p:nvPr/>
            </p:nvSpPr>
            <p:spPr bwMode="auto">
              <a:xfrm>
                <a:off x="1217" y="1909"/>
                <a:ext cx="67" cy="99"/>
              </a:xfrm>
              <a:custGeom>
                <a:avLst/>
                <a:gdLst>
                  <a:gd name="T0" fmla="*/ 10 w 67"/>
                  <a:gd name="T1" fmla="*/ 0 h 99"/>
                  <a:gd name="T2" fmla="*/ 22 w 67"/>
                  <a:gd name="T3" fmla="*/ 10 h 99"/>
                  <a:gd name="T4" fmla="*/ 33 w 67"/>
                  <a:gd name="T5" fmla="*/ 20 h 99"/>
                  <a:gd name="T6" fmla="*/ 42 w 67"/>
                  <a:gd name="T7" fmla="*/ 31 h 99"/>
                  <a:gd name="T8" fmla="*/ 51 w 67"/>
                  <a:gd name="T9" fmla="*/ 43 h 99"/>
                  <a:gd name="T10" fmla="*/ 58 w 67"/>
                  <a:gd name="T11" fmla="*/ 55 h 99"/>
                  <a:gd name="T12" fmla="*/ 63 w 67"/>
                  <a:gd name="T13" fmla="*/ 69 h 99"/>
                  <a:gd name="T14" fmla="*/ 64 w 67"/>
                  <a:gd name="T15" fmla="*/ 77 h 99"/>
                  <a:gd name="T16" fmla="*/ 66 w 67"/>
                  <a:gd name="T17" fmla="*/ 84 h 99"/>
                  <a:gd name="T18" fmla="*/ 67 w 67"/>
                  <a:gd name="T19" fmla="*/ 91 h 99"/>
                  <a:gd name="T20" fmla="*/ 67 w 67"/>
                  <a:gd name="T21" fmla="*/ 98 h 99"/>
                  <a:gd name="T22" fmla="*/ 52 w 67"/>
                  <a:gd name="T23" fmla="*/ 99 h 99"/>
                  <a:gd name="T24" fmla="*/ 51 w 67"/>
                  <a:gd name="T25" fmla="*/ 93 h 99"/>
                  <a:gd name="T26" fmla="*/ 51 w 67"/>
                  <a:gd name="T27" fmla="*/ 86 h 99"/>
                  <a:gd name="T28" fmla="*/ 49 w 67"/>
                  <a:gd name="T29" fmla="*/ 80 h 99"/>
                  <a:gd name="T30" fmla="*/ 48 w 67"/>
                  <a:gd name="T31" fmla="*/ 75 h 99"/>
                  <a:gd name="T32" fmla="*/ 44 w 67"/>
                  <a:gd name="T33" fmla="*/ 62 h 99"/>
                  <a:gd name="T34" fmla="*/ 38 w 67"/>
                  <a:gd name="T35" fmla="*/ 51 h 99"/>
                  <a:gd name="T36" fmla="*/ 30 w 67"/>
                  <a:gd name="T37" fmla="*/ 40 h 99"/>
                  <a:gd name="T38" fmla="*/ 22 w 67"/>
                  <a:gd name="T39" fmla="*/ 31 h 99"/>
                  <a:gd name="T40" fmla="*/ 12 w 67"/>
                  <a:gd name="T41" fmla="*/ 21 h 99"/>
                  <a:gd name="T42" fmla="*/ 0 w 67"/>
                  <a:gd name="T43" fmla="*/ 14 h 99"/>
                  <a:gd name="T44" fmla="*/ 10 w 67"/>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99">
                    <a:moveTo>
                      <a:pt x="10" y="0"/>
                    </a:moveTo>
                    <a:lnTo>
                      <a:pt x="22" y="10"/>
                    </a:lnTo>
                    <a:lnTo>
                      <a:pt x="33" y="20"/>
                    </a:lnTo>
                    <a:lnTo>
                      <a:pt x="42" y="31"/>
                    </a:lnTo>
                    <a:lnTo>
                      <a:pt x="51" y="43"/>
                    </a:lnTo>
                    <a:lnTo>
                      <a:pt x="58" y="55"/>
                    </a:lnTo>
                    <a:lnTo>
                      <a:pt x="63" y="69"/>
                    </a:lnTo>
                    <a:lnTo>
                      <a:pt x="64" y="77"/>
                    </a:lnTo>
                    <a:lnTo>
                      <a:pt x="66" y="84"/>
                    </a:lnTo>
                    <a:lnTo>
                      <a:pt x="67" y="91"/>
                    </a:lnTo>
                    <a:lnTo>
                      <a:pt x="67" y="98"/>
                    </a:lnTo>
                    <a:lnTo>
                      <a:pt x="52" y="99"/>
                    </a:lnTo>
                    <a:lnTo>
                      <a:pt x="51" y="93"/>
                    </a:lnTo>
                    <a:lnTo>
                      <a:pt x="51" y="86"/>
                    </a:lnTo>
                    <a:lnTo>
                      <a:pt x="49" y="80"/>
                    </a:lnTo>
                    <a:lnTo>
                      <a:pt x="48" y="75"/>
                    </a:lnTo>
                    <a:lnTo>
                      <a:pt x="44" y="62"/>
                    </a:lnTo>
                    <a:lnTo>
                      <a:pt x="38" y="51"/>
                    </a:lnTo>
                    <a:lnTo>
                      <a:pt x="30" y="40"/>
                    </a:lnTo>
                    <a:lnTo>
                      <a:pt x="22" y="31"/>
                    </a:lnTo>
                    <a:lnTo>
                      <a:pt x="12" y="21"/>
                    </a:lnTo>
                    <a:lnTo>
                      <a:pt x="0" y="14"/>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7" name="Freeform 888">
                <a:extLst>
                  <a:ext uri="{FF2B5EF4-FFF2-40B4-BE49-F238E27FC236}">
                    <a16:creationId xmlns:a16="http://schemas.microsoft.com/office/drawing/2014/main" id="{4AB5908B-DB83-43D2-845A-F95FDD9F0FB5}"/>
                  </a:ext>
                </a:extLst>
              </p:cNvPr>
              <p:cNvSpPr>
                <a:spLocks/>
              </p:cNvSpPr>
              <p:nvPr/>
            </p:nvSpPr>
            <p:spPr bwMode="auto">
              <a:xfrm>
                <a:off x="1225" y="2007"/>
                <a:ext cx="59" cy="94"/>
              </a:xfrm>
              <a:custGeom>
                <a:avLst/>
                <a:gdLst>
                  <a:gd name="T0" fmla="*/ 59 w 59"/>
                  <a:gd name="T1" fmla="*/ 1 h 94"/>
                  <a:gd name="T2" fmla="*/ 58 w 59"/>
                  <a:gd name="T3" fmla="*/ 15 h 94"/>
                  <a:gd name="T4" fmla="*/ 56 w 59"/>
                  <a:gd name="T5" fmla="*/ 28 h 94"/>
                  <a:gd name="T6" fmla="*/ 51 w 59"/>
                  <a:gd name="T7" fmla="*/ 41 h 94"/>
                  <a:gd name="T8" fmla="*/ 45 w 59"/>
                  <a:gd name="T9" fmla="*/ 54 h 94"/>
                  <a:gd name="T10" fmla="*/ 43 w 59"/>
                  <a:gd name="T11" fmla="*/ 59 h 94"/>
                  <a:gd name="T12" fmla="*/ 39 w 59"/>
                  <a:gd name="T13" fmla="*/ 65 h 94"/>
                  <a:gd name="T14" fmla="*/ 30 w 59"/>
                  <a:gd name="T15" fmla="*/ 76 h 94"/>
                  <a:gd name="T16" fmla="*/ 21 w 59"/>
                  <a:gd name="T17" fmla="*/ 85 h 94"/>
                  <a:gd name="T18" fmla="*/ 10 w 59"/>
                  <a:gd name="T19" fmla="*/ 94 h 94"/>
                  <a:gd name="T20" fmla="*/ 0 w 59"/>
                  <a:gd name="T21" fmla="*/ 81 h 94"/>
                  <a:gd name="T22" fmla="*/ 10 w 59"/>
                  <a:gd name="T23" fmla="*/ 73 h 94"/>
                  <a:gd name="T24" fmla="*/ 18 w 59"/>
                  <a:gd name="T25" fmla="*/ 65 h 94"/>
                  <a:gd name="T26" fmla="*/ 26 w 59"/>
                  <a:gd name="T27" fmla="*/ 55 h 94"/>
                  <a:gd name="T28" fmla="*/ 29 w 59"/>
                  <a:gd name="T29" fmla="*/ 51 h 94"/>
                  <a:gd name="T30" fmla="*/ 32 w 59"/>
                  <a:gd name="T31" fmla="*/ 45 h 94"/>
                  <a:gd name="T32" fmla="*/ 37 w 59"/>
                  <a:gd name="T33" fmla="*/ 36 h 94"/>
                  <a:gd name="T34" fmla="*/ 41 w 59"/>
                  <a:gd name="T35" fmla="*/ 25 h 94"/>
                  <a:gd name="T36" fmla="*/ 43 w 59"/>
                  <a:gd name="T37" fmla="*/ 14 h 94"/>
                  <a:gd name="T38" fmla="*/ 44 w 59"/>
                  <a:gd name="T39" fmla="*/ 0 h 94"/>
                  <a:gd name="T40" fmla="*/ 59 w 59"/>
                  <a:gd name="T41"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4">
                    <a:moveTo>
                      <a:pt x="59" y="1"/>
                    </a:moveTo>
                    <a:lnTo>
                      <a:pt x="58" y="15"/>
                    </a:lnTo>
                    <a:lnTo>
                      <a:pt x="56" y="28"/>
                    </a:lnTo>
                    <a:lnTo>
                      <a:pt x="51" y="41"/>
                    </a:lnTo>
                    <a:lnTo>
                      <a:pt x="45" y="54"/>
                    </a:lnTo>
                    <a:lnTo>
                      <a:pt x="43" y="59"/>
                    </a:lnTo>
                    <a:lnTo>
                      <a:pt x="39" y="65"/>
                    </a:lnTo>
                    <a:lnTo>
                      <a:pt x="30" y="76"/>
                    </a:lnTo>
                    <a:lnTo>
                      <a:pt x="21" y="85"/>
                    </a:lnTo>
                    <a:lnTo>
                      <a:pt x="10" y="94"/>
                    </a:lnTo>
                    <a:lnTo>
                      <a:pt x="0" y="81"/>
                    </a:lnTo>
                    <a:lnTo>
                      <a:pt x="10" y="73"/>
                    </a:lnTo>
                    <a:lnTo>
                      <a:pt x="18" y="65"/>
                    </a:lnTo>
                    <a:lnTo>
                      <a:pt x="26" y="55"/>
                    </a:lnTo>
                    <a:lnTo>
                      <a:pt x="29" y="51"/>
                    </a:lnTo>
                    <a:lnTo>
                      <a:pt x="32" y="45"/>
                    </a:lnTo>
                    <a:lnTo>
                      <a:pt x="37" y="36"/>
                    </a:lnTo>
                    <a:lnTo>
                      <a:pt x="41" y="25"/>
                    </a:lnTo>
                    <a:lnTo>
                      <a:pt x="43" y="14"/>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8" name="Freeform 889">
                <a:extLst>
                  <a:ext uri="{FF2B5EF4-FFF2-40B4-BE49-F238E27FC236}">
                    <a16:creationId xmlns:a16="http://schemas.microsoft.com/office/drawing/2014/main" id="{6E458364-4236-43C7-A08A-E99ADE0ED7C3}"/>
                  </a:ext>
                </a:extLst>
              </p:cNvPr>
              <p:cNvSpPr>
                <a:spLocks/>
              </p:cNvSpPr>
              <p:nvPr/>
            </p:nvSpPr>
            <p:spPr bwMode="auto">
              <a:xfrm>
                <a:off x="1269" y="2007"/>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69" name="Freeform 890">
                <a:extLst>
                  <a:ext uri="{FF2B5EF4-FFF2-40B4-BE49-F238E27FC236}">
                    <a16:creationId xmlns:a16="http://schemas.microsoft.com/office/drawing/2014/main" id="{65D32438-AC31-4803-902A-93CF8973FCC4}"/>
                  </a:ext>
                </a:extLst>
              </p:cNvPr>
              <p:cNvSpPr>
                <a:spLocks/>
              </p:cNvSpPr>
              <p:nvPr/>
            </p:nvSpPr>
            <p:spPr bwMode="auto">
              <a:xfrm>
                <a:off x="1141" y="2088"/>
                <a:ext cx="95" cy="40"/>
              </a:xfrm>
              <a:custGeom>
                <a:avLst/>
                <a:gdLst>
                  <a:gd name="T0" fmla="*/ 95 w 95"/>
                  <a:gd name="T1" fmla="*/ 13 h 40"/>
                  <a:gd name="T2" fmla="*/ 91 w 95"/>
                  <a:gd name="T3" fmla="*/ 15 h 40"/>
                  <a:gd name="T4" fmla="*/ 87 w 95"/>
                  <a:gd name="T5" fmla="*/ 20 h 40"/>
                  <a:gd name="T6" fmla="*/ 79 w 95"/>
                  <a:gd name="T7" fmla="*/ 25 h 40"/>
                  <a:gd name="T8" fmla="*/ 68 w 95"/>
                  <a:gd name="T9" fmla="*/ 29 h 40"/>
                  <a:gd name="T10" fmla="*/ 55 w 95"/>
                  <a:gd name="T11" fmla="*/ 33 h 40"/>
                  <a:gd name="T12" fmla="*/ 44 w 95"/>
                  <a:gd name="T13" fmla="*/ 36 h 40"/>
                  <a:gd name="T14" fmla="*/ 38 w 95"/>
                  <a:gd name="T15" fmla="*/ 37 h 40"/>
                  <a:gd name="T16" fmla="*/ 31 w 95"/>
                  <a:gd name="T17" fmla="*/ 39 h 40"/>
                  <a:gd name="T18" fmla="*/ 16 w 95"/>
                  <a:gd name="T19" fmla="*/ 40 h 40"/>
                  <a:gd name="T20" fmla="*/ 2 w 95"/>
                  <a:gd name="T21" fmla="*/ 40 h 40"/>
                  <a:gd name="T22" fmla="*/ 0 w 95"/>
                  <a:gd name="T23" fmla="*/ 25 h 40"/>
                  <a:gd name="T24" fmla="*/ 14 w 95"/>
                  <a:gd name="T25" fmla="*/ 25 h 40"/>
                  <a:gd name="T26" fmla="*/ 28 w 95"/>
                  <a:gd name="T27" fmla="*/ 24 h 40"/>
                  <a:gd name="T28" fmla="*/ 35 w 95"/>
                  <a:gd name="T29" fmla="*/ 22 h 40"/>
                  <a:gd name="T30" fmla="*/ 40 w 95"/>
                  <a:gd name="T31" fmla="*/ 21 h 40"/>
                  <a:gd name="T32" fmla="*/ 51 w 95"/>
                  <a:gd name="T33" fmla="*/ 18 h 40"/>
                  <a:gd name="T34" fmla="*/ 62 w 95"/>
                  <a:gd name="T35" fmla="*/ 15 h 40"/>
                  <a:gd name="T36" fmla="*/ 70 w 95"/>
                  <a:gd name="T37" fmla="*/ 11 h 40"/>
                  <a:gd name="T38" fmla="*/ 79 w 95"/>
                  <a:gd name="T39" fmla="*/ 6 h 40"/>
                  <a:gd name="T40" fmla="*/ 81 w 95"/>
                  <a:gd name="T41" fmla="*/ 4 h 40"/>
                  <a:gd name="T42" fmla="*/ 84 w 95"/>
                  <a:gd name="T43" fmla="*/ 0 h 40"/>
                  <a:gd name="T44" fmla="*/ 95 w 95"/>
                  <a:gd name="T45" fmla="*/ 1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5" h="40">
                    <a:moveTo>
                      <a:pt x="95" y="13"/>
                    </a:moveTo>
                    <a:lnTo>
                      <a:pt x="91" y="15"/>
                    </a:lnTo>
                    <a:lnTo>
                      <a:pt x="87" y="20"/>
                    </a:lnTo>
                    <a:lnTo>
                      <a:pt x="79" y="25"/>
                    </a:lnTo>
                    <a:lnTo>
                      <a:pt x="68" y="29"/>
                    </a:lnTo>
                    <a:lnTo>
                      <a:pt x="55" y="33"/>
                    </a:lnTo>
                    <a:lnTo>
                      <a:pt x="44" y="36"/>
                    </a:lnTo>
                    <a:lnTo>
                      <a:pt x="38" y="37"/>
                    </a:lnTo>
                    <a:lnTo>
                      <a:pt x="31" y="39"/>
                    </a:lnTo>
                    <a:lnTo>
                      <a:pt x="16" y="40"/>
                    </a:lnTo>
                    <a:lnTo>
                      <a:pt x="2" y="40"/>
                    </a:lnTo>
                    <a:lnTo>
                      <a:pt x="0" y="25"/>
                    </a:lnTo>
                    <a:lnTo>
                      <a:pt x="14" y="25"/>
                    </a:lnTo>
                    <a:lnTo>
                      <a:pt x="28" y="24"/>
                    </a:lnTo>
                    <a:lnTo>
                      <a:pt x="35" y="22"/>
                    </a:lnTo>
                    <a:lnTo>
                      <a:pt x="40" y="21"/>
                    </a:lnTo>
                    <a:lnTo>
                      <a:pt x="51" y="18"/>
                    </a:lnTo>
                    <a:lnTo>
                      <a:pt x="62" y="15"/>
                    </a:lnTo>
                    <a:lnTo>
                      <a:pt x="70" y="11"/>
                    </a:lnTo>
                    <a:lnTo>
                      <a:pt x="79" y="6"/>
                    </a:lnTo>
                    <a:lnTo>
                      <a:pt x="81" y="4"/>
                    </a:lnTo>
                    <a:lnTo>
                      <a:pt x="84" y="0"/>
                    </a:lnTo>
                    <a:lnTo>
                      <a:pt x="95"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0" name="Freeform 891">
                <a:extLst>
                  <a:ext uri="{FF2B5EF4-FFF2-40B4-BE49-F238E27FC236}">
                    <a16:creationId xmlns:a16="http://schemas.microsoft.com/office/drawing/2014/main" id="{7BCF9CAB-0C91-4F70-8498-D2E062EF78B3}"/>
                  </a:ext>
                </a:extLst>
              </p:cNvPr>
              <p:cNvSpPr>
                <a:spLocks/>
              </p:cNvSpPr>
              <p:nvPr/>
            </p:nvSpPr>
            <p:spPr bwMode="auto">
              <a:xfrm>
                <a:off x="1037" y="2073"/>
                <a:ext cx="106" cy="55"/>
              </a:xfrm>
              <a:custGeom>
                <a:avLst/>
                <a:gdLst>
                  <a:gd name="T0" fmla="*/ 104 w 106"/>
                  <a:gd name="T1" fmla="*/ 55 h 55"/>
                  <a:gd name="T2" fmla="*/ 95 w 106"/>
                  <a:gd name="T3" fmla="*/ 55 h 55"/>
                  <a:gd name="T4" fmla="*/ 84 w 106"/>
                  <a:gd name="T5" fmla="*/ 54 h 55"/>
                  <a:gd name="T6" fmla="*/ 66 w 106"/>
                  <a:gd name="T7" fmla="*/ 51 h 55"/>
                  <a:gd name="T8" fmla="*/ 56 w 106"/>
                  <a:gd name="T9" fmla="*/ 50 h 55"/>
                  <a:gd name="T10" fmla="*/ 48 w 106"/>
                  <a:gd name="T11" fmla="*/ 47 h 55"/>
                  <a:gd name="T12" fmla="*/ 33 w 106"/>
                  <a:gd name="T13" fmla="*/ 41 h 55"/>
                  <a:gd name="T14" fmla="*/ 25 w 106"/>
                  <a:gd name="T15" fmla="*/ 37 h 55"/>
                  <a:gd name="T16" fmla="*/ 19 w 106"/>
                  <a:gd name="T17" fmla="*/ 33 h 55"/>
                  <a:gd name="T18" fmla="*/ 14 w 106"/>
                  <a:gd name="T19" fmla="*/ 28 h 55"/>
                  <a:gd name="T20" fmla="*/ 10 w 106"/>
                  <a:gd name="T21" fmla="*/ 24 h 55"/>
                  <a:gd name="T22" fmla="*/ 6 w 106"/>
                  <a:gd name="T23" fmla="*/ 19 h 55"/>
                  <a:gd name="T24" fmla="*/ 2 w 106"/>
                  <a:gd name="T25" fmla="*/ 12 h 55"/>
                  <a:gd name="T26" fmla="*/ 0 w 106"/>
                  <a:gd name="T27" fmla="*/ 7 h 55"/>
                  <a:gd name="T28" fmla="*/ 0 w 106"/>
                  <a:gd name="T29" fmla="*/ 1 h 55"/>
                  <a:gd name="T30" fmla="*/ 15 w 106"/>
                  <a:gd name="T31" fmla="*/ 0 h 55"/>
                  <a:gd name="T32" fmla="*/ 15 w 106"/>
                  <a:gd name="T33" fmla="*/ 4 h 55"/>
                  <a:gd name="T34" fmla="*/ 17 w 106"/>
                  <a:gd name="T35" fmla="*/ 7 h 55"/>
                  <a:gd name="T36" fmla="*/ 18 w 106"/>
                  <a:gd name="T37" fmla="*/ 10 h 55"/>
                  <a:gd name="T38" fmla="*/ 21 w 106"/>
                  <a:gd name="T39" fmla="*/ 14 h 55"/>
                  <a:gd name="T40" fmla="*/ 25 w 106"/>
                  <a:gd name="T41" fmla="*/ 17 h 55"/>
                  <a:gd name="T42" fmla="*/ 29 w 106"/>
                  <a:gd name="T43" fmla="*/ 21 h 55"/>
                  <a:gd name="T44" fmla="*/ 33 w 106"/>
                  <a:gd name="T45" fmla="*/ 24 h 55"/>
                  <a:gd name="T46" fmla="*/ 39 w 106"/>
                  <a:gd name="T47" fmla="*/ 26 h 55"/>
                  <a:gd name="T48" fmla="*/ 54 w 106"/>
                  <a:gd name="T49" fmla="*/ 32 h 55"/>
                  <a:gd name="T50" fmla="*/ 61 w 106"/>
                  <a:gd name="T51" fmla="*/ 35 h 55"/>
                  <a:gd name="T52" fmla="*/ 69 w 106"/>
                  <a:gd name="T53" fmla="*/ 36 h 55"/>
                  <a:gd name="T54" fmla="*/ 87 w 106"/>
                  <a:gd name="T55" fmla="*/ 39 h 55"/>
                  <a:gd name="T56" fmla="*/ 95 w 106"/>
                  <a:gd name="T57" fmla="*/ 40 h 55"/>
                  <a:gd name="T58" fmla="*/ 106 w 106"/>
                  <a:gd name="T59" fmla="*/ 40 h 55"/>
                  <a:gd name="T60" fmla="*/ 104 w 106"/>
                  <a:gd name="T6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5">
                    <a:moveTo>
                      <a:pt x="104" y="55"/>
                    </a:moveTo>
                    <a:lnTo>
                      <a:pt x="95" y="55"/>
                    </a:lnTo>
                    <a:lnTo>
                      <a:pt x="84" y="54"/>
                    </a:lnTo>
                    <a:lnTo>
                      <a:pt x="66" y="51"/>
                    </a:lnTo>
                    <a:lnTo>
                      <a:pt x="56" y="50"/>
                    </a:lnTo>
                    <a:lnTo>
                      <a:pt x="48" y="47"/>
                    </a:lnTo>
                    <a:lnTo>
                      <a:pt x="33" y="41"/>
                    </a:lnTo>
                    <a:lnTo>
                      <a:pt x="25" y="37"/>
                    </a:lnTo>
                    <a:lnTo>
                      <a:pt x="19" y="33"/>
                    </a:lnTo>
                    <a:lnTo>
                      <a:pt x="14" y="28"/>
                    </a:lnTo>
                    <a:lnTo>
                      <a:pt x="10" y="24"/>
                    </a:lnTo>
                    <a:lnTo>
                      <a:pt x="6" y="19"/>
                    </a:lnTo>
                    <a:lnTo>
                      <a:pt x="2" y="12"/>
                    </a:lnTo>
                    <a:lnTo>
                      <a:pt x="0" y="7"/>
                    </a:lnTo>
                    <a:lnTo>
                      <a:pt x="0" y="1"/>
                    </a:lnTo>
                    <a:lnTo>
                      <a:pt x="15" y="0"/>
                    </a:lnTo>
                    <a:lnTo>
                      <a:pt x="15" y="4"/>
                    </a:lnTo>
                    <a:lnTo>
                      <a:pt x="17" y="7"/>
                    </a:lnTo>
                    <a:lnTo>
                      <a:pt x="18" y="10"/>
                    </a:lnTo>
                    <a:lnTo>
                      <a:pt x="21" y="14"/>
                    </a:lnTo>
                    <a:lnTo>
                      <a:pt x="25" y="17"/>
                    </a:lnTo>
                    <a:lnTo>
                      <a:pt x="29" y="21"/>
                    </a:lnTo>
                    <a:lnTo>
                      <a:pt x="33" y="24"/>
                    </a:lnTo>
                    <a:lnTo>
                      <a:pt x="39" y="26"/>
                    </a:lnTo>
                    <a:lnTo>
                      <a:pt x="54" y="32"/>
                    </a:lnTo>
                    <a:lnTo>
                      <a:pt x="61" y="35"/>
                    </a:lnTo>
                    <a:lnTo>
                      <a:pt x="69" y="36"/>
                    </a:lnTo>
                    <a:lnTo>
                      <a:pt x="87" y="39"/>
                    </a:lnTo>
                    <a:lnTo>
                      <a:pt x="95" y="40"/>
                    </a:lnTo>
                    <a:lnTo>
                      <a:pt x="106" y="40"/>
                    </a:lnTo>
                    <a:lnTo>
                      <a:pt x="104"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1" name="Freeform 892">
                <a:extLst>
                  <a:ext uri="{FF2B5EF4-FFF2-40B4-BE49-F238E27FC236}">
                    <a16:creationId xmlns:a16="http://schemas.microsoft.com/office/drawing/2014/main" id="{BD8A6622-965C-466A-B2DE-BFB9CA33D61A}"/>
                  </a:ext>
                </a:extLst>
              </p:cNvPr>
              <p:cNvSpPr>
                <a:spLocks/>
              </p:cNvSpPr>
              <p:nvPr/>
            </p:nvSpPr>
            <p:spPr bwMode="auto">
              <a:xfrm>
                <a:off x="1141" y="2113"/>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2" name="Freeform 893">
                <a:extLst>
                  <a:ext uri="{FF2B5EF4-FFF2-40B4-BE49-F238E27FC236}">
                    <a16:creationId xmlns:a16="http://schemas.microsoft.com/office/drawing/2014/main" id="{53664D2C-56EC-450F-9874-56DF41FD8DA7}"/>
                  </a:ext>
                </a:extLst>
              </p:cNvPr>
              <p:cNvSpPr>
                <a:spLocks/>
              </p:cNvSpPr>
              <p:nvPr/>
            </p:nvSpPr>
            <p:spPr bwMode="auto">
              <a:xfrm>
                <a:off x="1037" y="2018"/>
                <a:ext cx="106" cy="56"/>
              </a:xfrm>
              <a:custGeom>
                <a:avLst/>
                <a:gdLst>
                  <a:gd name="T0" fmla="*/ 0 w 106"/>
                  <a:gd name="T1" fmla="*/ 54 h 56"/>
                  <a:gd name="T2" fmla="*/ 0 w 106"/>
                  <a:gd name="T3" fmla="*/ 50 h 56"/>
                  <a:gd name="T4" fmla="*/ 2 w 106"/>
                  <a:gd name="T5" fmla="*/ 43 h 56"/>
                  <a:gd name="T6" fmla="*/ 6 w 106"/>
                  <a:gd name="T7" fmla="*/ 37 h 56"/>
                  <a:gd name="T8" fmla="*/ 10 w 106"/>
                  <a:gd name="T9" fmla="*/ 32 h 56"/>
                  <a:gd name="T10" fmla="*/ 14 w 106"/>
                  <a:gd name="T11" fmla="*/ 26 h 56"/>
                  <a:gd name="T12" fmla="*/ 19 w 106"/>
                  <a:gd name="T13" fmla="*/ 22 h 56"/>
                  <a:gd name="T14" fmla="*/ 26 w 106"/>
                  <a:gd name="T15" fmla="*/ 18 h 56"/>
                  <a:gd name="T16" fmla="*/ 33 w 106"/>
                  <a:gd name="T17" fmla="*/ 15 h 56"/>
                  <a:gd name="T18" fmla="*/ 48 w 106"/>
                  <a:gd name="T19" fmla="*/ 8 h 56"/>
                  <a:gd name="T20" fmla="*/ 65 w 106"/>
                  <a:gd name="T21" fmla="*/ 4 h 56"/>
                  <a:gd name="T22" fmla="*/ 85 w 106"/>
                  <a:gd name="T23" fmla="*/ 1 h 56"/>
                  <a:gd name="T24" fmla="*/ 104 w 106"/>
                  <a:gd name="T25" fmla="*/ 0 h 56"/>
                  <a:gd name="T26" fmla="*/ 106 w 106"/>
                  <a:gd name="T27" fmla="*/ 15 h 56"/>
                  <a:gd name="T28" fmla="*/ 87 w 106"/>
                  <a:gd name="T29" fmla="*/ 17 h 56"/>
                  <a:gd name="T30" fmla="*/ 69 w 106"/>
                  <a:gd name="T31" fmla="*/ 19 h 56"/>
                  <a:gd name="T32" fmla="*/ 52 w 106"/>
                  <a:gd name="T33" fmla="*/ 23 h 56"/>
                  <a:gd name="T34" fmla="*/ 39 w 106"/>
                  <a:gd name="T35" fmla="*/ 29 h 56"/>
                  <a:gd name="T36" fmla="*/ 33 w 106"/>
                  <a:gd name="T37" fmla="*/ 32 h 56"/>
                  <a:gd name="T38" fmla="*/ 29 w 106"/>
                  <a:gd name="T39" fmla="*/ 36 h 56"/>
                  <a:gd name="T40" fmla="*/ 25 w 106"/>
                  <a:gd name="T41" fmla="*/ 39 h 56"/>
                  <a:gd name="T42" fmla="*/ 21 w 106"/>
                  <a:gd name="T43" fmla="*/ 43 h 56"/>
                  <a:gd name="T44" fmla="*/ 18 w 106"/>
                  <a:gd name="T45" fmla="*/ 45 h 56"/>
                  <a:gd name="T46" fmla="*/ 17 w 106"/>
                  <a:gd name="T47" fmla="*/ 48 h 56"/>
                  <a:gd name="T48" fmla="*/ 15 w 106"/>
                  <a:gd name="T49" fmla="*/ 52 h 56"/>
                  <a:gd name="T50" fmla="*/ 15 w 106"/>
                  <a:gd name="T51" fmla="*/ 56 h 56"/>
                  <a:gd name="T52" fmla="*/ 0 w 106"/>
                  <a:gd name="T53"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4"/>
                    </a:moveTo>
                    <a:lnTo>
                      <a:pt x="0" y="50"/>
                    </a:lnTo>
                    <a:lnTo>
                      <a:pt x="2" y="43"/>
                    </a:lnTo>
                    <a:lnTo>
                      <a:pt x="6" y="37"/>
                    </a:lnTo>
                    <a:lnTo>
                      <a:pt x="10" y="32"/>
                    </a:lnTo>
                    <a:lnTo>
                      <a:pt x="14" y="26"/>
                    </a:lnTo>
                    <a:lnTo>
                      <a:pt x="19" y="22"/>
                    </a:lnTo>
                    <a:lnTo>
                      <a:pt x="26" y="18"/>
                    </a:lnTo>
                    <a:lnTo>
                      <a:pt x="33" y="15"/>
                    </a:lnTo>
                    <a:lnTo>
                      <a:pt x="48" y="8"/>
                    </a:lnTo>
                    <a:lnTo>
                      <a:pt x="65" y="4"/>
                    </a:lnTo>
                    <a:lnTo>
                      <a:pt x="85" y="1"/>
                    </a:lnTo>
                    <a:lnTo>
                      <a:pt x="104" y="0"/>
                    </a:lnTo>
                    <a:lnTo>
                      <a:pt x="106" y="15"/>
                    </a:lnTo>
                    <a:lnTo>
                      <a:pt x="87" y="17"/>
                    </a:lnTo>
                    <a:lnTo>
                      <a:pt x="69" y="19"/>
                    </a:lnTo>
                    <a:lnTo>
                      <a:pt x="52" y="23"/>
                    </a:lnTo>
                    <a:lnTo>
                      <a:pt x="39" y="29"/>
                    </a:lnTo>
                    <a:lnTo>
                      <a:pt x="33" y="32"/>
                    </a:lnTo>
                    <a:lnTo>
                      <a:pt x="29" y="36"/>
                    </a:lnTo>
                    <a:lnTo>
                      <a:pt x="25" y="39"/>
                    </a:lnTo>
                    <a:lnTo>
                      <a:pt x="21" y="43"/>
                    </a:lnTo>
                    <a:lnTo>
                      <a:pt x="18" y="45"/>
                    </a:lnTo>
                    <a:lnTo>
                      <a:pt x="17" y="48"/>
                    </a:lnTo>
                    <a:lnTo>
                      <a:pt x="15" y="52"/>
                    </a:lnTo>
                    <a:lnTo>
                      <a:pt x="15" y="56"/>
                    </a:lnTo>
                    <a:lnTo>
                      <a:pt x="0" y="5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3" name="Freeform 894">
                <a:extLst>
                  <a:ext uri="{FF2B5EF4-FFF2-40B4-BE49-F238E27FC236}">
                    <a16:creationId xmlns:a16="http://schemas.microsoft.com/office/drawing/2014/main" id="{40BA769E-5E9F-4481-9549-B4CBC6FEF260}"/>
                  </a:ext>
                </a:extLst>
              </p:cNvPr>
              <p:cNvSpPr>
                <a:spLocks/>
              </p:cNvSpPr>
              <p:nvPr/>
            </p:nvSpPr>
            <p:spPr bwMode="auto">
              <a:xfrm>
                <a:off x="1037" y="2072"/>
                <a:ext cx="15" cy="2"/>
              </a:xfrm>
              <a:custGeom>
                <a:avLst/>
                <a:gdLst>
                  <a:gd name="T0" fmla="*/ 0 w 15"/>
                  <a:gd name="T1" fmla="*/ 2 h 2"/>
                  <a:gd name="T2" fmla="*/ 0 w 15"/>
                  <a:gd name="T3" fmla="*/ 1 h 2"/>
                  <a:gd name="T4" fmla="*/ 0 w 15"/>
                  <a:gd name="T5" fmla="*/ 0 h 2"/>
                  <a:gd name="T6" fmla="*/ 15 w 15"/>
                  <a:gd name="T7" fmla="*/ 2 h 2"/>
                  <a:gd name="T8" fmla="*/ 15 w 15"/>
                  <a:gd name="T9" fmla="*/ 1 h 2"/>
                  <a:gd name="T10" fmla="*/ 0 w 15"/>
                  <a:gd name="T11" fmla="*/ 2 h 2"/>
                </a:gdLst>
                <a:ahLst/>
                <a:cxnLst>
                  <a:cxn ang="0">
                    <a:pos x="T0" y="T1"/>
                  </a:cxn>
                  <a:cxn ang="0">
                    <a:pos x="T2" y="T3"/>
                  </a:cxn>
                  <a:cxn ang="0">
                    <a:pos x="T4" y="T5"/>
                  </a:cxn>
                  <a:cxn ang="0">
                    <a:pos x="T6" y="T7"/>
                  </a:cxn>
                  <a:cxn ang="0">
                    <a:pos x="T8" y="T9"/>
                  </a:cxn>
                  <a:cxn ang="0">
                    <a:pos x="T10" y="T11"/>
                  </a:cxn>
                </a:cxnLst>
                <a:rect l="0" t="0" r="r" b="b"/>
                <a:pathLst>
                  <a:path w="15" h="2">
                    <a:moveTo>
                      <a:pt x="0" y="2"/>
                    </a:moveTo>
                    <a:lnTo>
                      <a:pt x="0" y="1"/>
                    </a:lnTo>
                    <a:lnTo>
                      <a:pt x="0" y="0"/>
                    </a:lnTo>
                    <a:lnTo>
                      <a:pt x="15" y="2"/>
                    </a:lnTo>
                    <a:lnTo>
                      <a:pt x="15" y="1"/>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4" name="Freeform 895">
                <a:extLst>
                  <a:ext uri="{FF2B5EF4-FFF2-40B4-BE49-F238E27FC236}">
                    <a16:creationId xmlns:a16="http://schemas.microsoft.com/office/drawing/2014/main" id="{9CDEF57B-BEAE-4C0B-8FFF-535ADB1852BD}"/>
                  </a:ext>
                </a:extLst>
              </p:cNvPr>
              <p:cNvSpPr>
                <a:spLocks/>
              </p:cNvSpPr>
              <p:nvPr/>
            </p:nvSpPr>
            <p:spPr bwMode="auto">
              <a:xfrm>
                <a:off x="1141" y="2018"/>
                <a:ext cx="86" cy="34"/>
              </a:xfrm>
              <a:custGeom>
                <a:avLst/>
                <a:gdLst>
                  <a:gd name="T0" fmla="*/ 0 w 86"/>
                  <a:gd name="T1" fmla="*/ 0 h 34"/>
                  <a:gd name="T2" fmla="*/ 14 w 86"/>
                  <a:gd name="T3" fmla="*/ 0 h 34"/>
                  <a:gd name="T4" fmla="*/ 27 w 86"/>
                  <a:gd name="T5" fmla="*/ 1 h 34"/>
                  <a:gd name="T6" fmla="*/ 38 w 86"/>
                  <a:gd name="T7" fmla="*/ 3 h 34"/>
                  <a:gd name="T8" fmla="*/ 50 w 86"/>
                  <a:gd name="T9" fmla="*/ 6 h 34"/>
                  <a:gd name="T10" fmla="*/ 59 w 86"/>
                  <a:gd name="T11" fmla="*/ 10 h 34"/>
                  <a:gd name="T12" fmla="*/ 69 w 86"/>
                  <a:gd name="T13" fmla="*/ 12 h 34"/>
                  <a:gd name="T14" fmla="*/ 79 w 86"/>
                  <a:gd name="T15" fmla="*/ 18 h 34"/>
                  <a:gd name="T16" fmla="*/ 86 w 86"/>
                  <a:gd name="T17" fmla="*/ 22 h 34"/>
                  <a:gd name="T18" fmla="*/ 77 w 86"/>
                  <a:gd name="T19" fmla="*/ 34 h 34"/>
                  <a:gd name="T20" fmla="*/ 70 w 86"/>
                  <a:gd name="T21" fmla="*/ 30 h 34"/>
                  <a:gd name="T22" fmla="*/ 64 w 86"/>
                  <a:gd name="T23" fmla="*/ 28 h 34"/>
                  <a:gd name="T24" fmla="*/ 55 w 86"/>
                  <a:gd name="T25" fmla="*/ 23 h 34"/>
                  <a:gd name="T26" fmla="*/ 44 w 86"/>
                  <a:gd name="T27" fmla="*/ 21 h 34"/>
                  <a:gd name="T28" fmla="*/ 35 w 86"/>
                  <a:gd name="T29" fmla="*/ 18 h 34"/>
                  <a:gd name="T30" fmla="*/ 24 w 86"/>
                  <a:gd name="T31" fmla="*/ 17 h 34"/>
                  <a:gd name="T32" fmla="*/ 13 w 86"/>
                  <a:gd name="T33" fmla="*/ 17 h 34"/>
                  <a:gd name="T34" fmla="*/ 0 w 86"/>
                  <a:gd name="T35" fmla="*/ 15 h 34"/>
                  <a:gd name="T36" fmla="*/ 0 w 86"/>
                  <a:gd name="T3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34">
                    <a:moveTo>
                      <a:pt x="0" y="0"/>
                    </a:moveTo>
                    <a:lnTo>
                      <a:pt x="14" y="0"/>
                    </a:lnTo>
                    <a:lnTo>
                      <a:pt x="27" y="1"/>
                    </a:lnTo>
                    <a:lnTo>
                      <a:pt x="38" y="3"/>
                    </a:lnTo>
                    <a:lnTo>
                      <a:pt x="50" y="6"/>
                    </a:lnTo>
                    <a:lnTo>
                      <a:pt x="59" y="10"/>
                    </a:lnTo>
                    <a:lnTo>
                      <a:pt x="69" y="12"/>
                    </a:lnTo>
                    <a:lnTo>
                      <a:pt x="79" y="18"/>
                    </a:lnTo>
                    <a:lnTo>
                      <a:pt x="86" y="22"/>
                    </a:lnTo>
                    <a:lnTo>
                      <a:pt x="77" y="34"/>
                    </a:lnTo>
                    <a:lnTo>
                      <a:pt x="70" y="30"/>
                    </a:lnTo>
                    <a:lnTo>
                      <a:pt x="64" y="28"/>
                    </a:lnTo>
                    <a:lnTo>
                      <a:pt x="55" y="23"/>
                    </a:lnTo>
                    <a:lnTo>
                      <a:pt x="44" y="21"/>
                    </a:lnTo>
                    <a:lnTo>
                      <a:pt x="35" y="18"/>
                    </a:lnTo>
                    <a:lnTo>
                      <a:pt x="24" y="17"/>
                    </a:lnTo>
                    <a:lnTo>
                      <a:pt x="13" y="17"/>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5" name="Freeform 896">
                <a:extLst>
                  <a:ext uri="{FF2B5EF4-FFF2-40B4-BE49-F238E27FC236}">
                    <a16:creationId xmlns:a16="http://schemas.microsoft.com/office/drawing/2014/main" id="{D1864B71-272B-49EE-B69A-90E5B7508982}"/>
                  </a:ext>
                </a:extLst>
              </p:cNvPr>
              <p:cNvSpPr>
                <a:spLocks/>
              </p:cNvSpPr>
              <p:nvPr/>
            </p:nvSpPr>
            <p:spPr bwMode="auto">
              <a:xfrm>
                <a:off x="1141" y="2018"/>
                <a:ext cx="2" cy="15"/>
              </a:xfrm>
              <a:custGeom>
                <a:avLst/>
                <a:gdLst>
                  <a:gd name="T0" fmla="*/ 0 w 2"/>
                  <a:gd name="T1" fmla="*/ 0 h 15"/>
                  <a:gd name="T2" fmla="*/ 0 w 2"/>
                  <a:gd name="T3" fmla="*/ 15 h 15"/>
                  <a:gd name="T4" fmla="*/ 2 w 2"/>
                  <a:gd name="T5" fmla="*/ 15 h 15"/>
                  <a:gd name="T6" fmla="*/ 0 w 2"/>
                  <a:gd name="T7" fmla="*/ 0 h 15"/>
                </a:gdLst>
                <a:ahLst/>
                <a:cxnLst>
                  <a:cxn ang="0">
                    <a:pos x="T0" y="T1"/>
                  </a:cxn>
                  <a:cxn ang="0">
                    <a:pos x="T2" y="T3"/>
                  </a:cxn>
                  <a:cxn ang="0">
                    <a:pos x="T4" y="T5"/>
                  </a:cxn>
                  <a:cxn ang="0">
                    <a:pos x="T6" y="T7"/>
                  </a:cxn>
                </a:cxnLst>
                <a:rect l="0" t="0" r="r" b="b"/>
                <a:pathLst>
                  <a:path w="2" h="15">
                    <a:moveTo>
                      <a:pt x="0" y="0"/>
                    </a:moveTo>
                    <a:lnTo>
                      <a:pt x="0" y="15"/>
                    </a:lnTo>
                    <a:lnTo>
                      <a:pt x="2"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6" name="Freeform 897">
                <a:extLst>
                  <a:ext uri="{FF2B5EF4-FFF2-40B4-BE49-F238E27FC236}">
                    <a16:creationId xmlns:a16="http://schemas.microsoft.com/office/drawing/2014/main" id="{1AAF7867-C0D2-4090-B3E4-F0D6CFCDA2B8}"/>
                  </a:ext>
                </a:extLst>
              </p:cNvPr>
              <p:cNvSpPr>
                <a:spLocks/>
              </p:cNvSpPr>
              <p:nvPr/>
            </p:nvSpPr>
            <p:spPr bwMode="auto">
              <a:xfrm>
                <a:off x="1218" y="2040"/>
                <a:ext cx="68" cy="99"/>
              </a:xfrm>
              <a:custGeom>
                <a:avLst/>
                <a:gdLst>
                  <a:gd name="T0" fmla="*/ 9 w 68"/>
                  <a:gd name="T1" fmla="*/ 0 h 99"/>
                  <a:gd name="T2" fmla="*/ 21 w 68"/>
                  <a:gd name="T3" fmla="*/ 8 h 99"/>
                  <a:gd name="T4" fmla="*/ 33 w 68"/>
                  <a:gd name="T5" fmla="*/ 19 h 99"/>
                  <a:gd name="T6" fmla="*/ 43 w 68"/>
                  <a:gd name="T7" fmla="*/ 30 h 99"/>
                  <a:gd name="T8" fmla="*/ 51 w 68"/>
                  <a:gd name="T9" fmla="*/ 41 h 99"/>
                  <a:gd name="T10" fmla="*/ 58 w 68"/>
                  <a:gd name="T11" fmla="*/ 55 h 99"/>
                  <a:gd name="T12" fmla="*/ 62 w 68"/>
                  <a:gd name="T13" fmla="*/ 62 h 99"/>
                  <a:gd name="T14" fmla="*/ 63 w 68"/>
                  <a:gd name="T15" fmla="*/ 69 h 99"/>
                  <a:gd name="T16" fmla="*/ 68 w 68"/>
                  <a:gd name="T17" fmla="*/ 83 h 99"/>
                  <a:gd name="T18" fmla="*/ 68 w 68"/>
                  <a:gd name="T19" fmla="*/ 91 h 99"/>
                  <a:gd name="T20" fmla="*/ 68 w 68"/>
                  <a:gd name="T21" fmla="*/ 98 h 99"/>
                  <a:gd name="T22" fmla="*/ 52 w 68"/>
                  <a:gd name="T23" fmla="*/ 99 h 99"/>
                  <a:gd name="T24" fmla="*/ 52 w 68"/>
                  <a:gd name="T25" fmla="*/ 92 h 99"/>
                  <a:gd name="T26" fmla="*/ 52 w 68"/>
                  <a:gd name="T27" fmla="*/ 85 h 99"/>
                  <a:gd name="T28" fmla="*/ 48 w 68"/>
                  <a:gd name="T29" fmla="*/ 73 h 99"/>
                  <a:gd name="T30" fmla="*/ 47 w 68"/>
                  <a:gd name="T31" fmla="*/ 68 h 99"/>
                  <a:gd name="T32" fmla="*/ 44 w 68"/>
                  <a:gd name="T33" fmla="*/ 62 h 99"/>
                  <a:gd name="T34" fmla="*/ 39 w 68"/>
                  <a:gd name="T35" fmla="*/ 50 h 99"/>
                  <a:gd name="T36" fmla="*/ 31 w 68"/>
                  <a:gd name="T37" fmla="*/ 40 h 99"/>
                  <a:gd name="T38" fmla="*/ 22 w 68"/>
                  <a:gd name="T39" fmla="*/ 30 h 99"/>
                  <a:gd name="T40" fmla="*/ 11 w 68"/>
                  <a:gd name="T41" fmla="*/ 21 h 99"/>
                  <a:gd name="T42" fmla="*/ 0 w 68"/>
                  <a:gd name="T43" fmla="*/ 12 h 99"/>
                  <a:gd name="T44" fmla="*/ 9 w 68"/>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 h="99">
                    <a:moveTo>
                      <a:pt x="9" y="0"/>
                    </a:moveTo>
                    <a:lnTo>
                      <a:pt x="21" y="8"/>
                    </a:lnTo>
                    <a:lnTo>
                      <a:pt x="33" y="19"/>
                    </a:lnTo>
                    <a:lnTo>
                      <a:pt x="43" y="30"/>
                    </a:lnTo>
                    <a:lnTo>
                      <a:pt x="51" y="41"/>
                    </a:lnTo>
                    <a:lnTo>
                      <a:pt x="58" y="55"/>
                    </a:lnTo>
                    <a:lnTo>
                      <a:pt x="62" y="62"/>
                    </a:lnTo>
                    <a:lnTo>
                      <a:pt x="63" y="69"/>
                    </a:lnTo>
                    <a:lnTo>
                      <a:pt x="68" y="83"/>
                    </a:lnTo>
                    <a:lnTo>
                      <a:pt x="68" y="91"/>
                    </a:lnTo>
                    <a:lnTo>
                      <a:pt x="68" y="98"/>
                    </a:lnTo>
                    <a:lnTo>
                      <a:pt x="52" y="99"/>
                    </a:lnTo>
                    <a:lnTo>
                      <a:pt x="52" y="92"/>
                    </a:lnTo>
                    <a:lnTo>
                      <a:pt x="52" y="85"/>
                    </a:lnTo>
                    <a:lnTo>
                      <a:pt x="48" y="73"/>
                    </a:lnTo>
                    <a:lnTo>
                      <a:pt x="47" y="68"/>
                    </a:lnTo>
                    <a:lnTo>
                      <a:pt x="44" y="62"/>
                    </a:lnTo>
                    <a:lnTo>
                      <a:pt x="39" y="50"/>
                    </a:lnTo>
                    <a:lnTo>
                      <a:pt x="31" y="40"/>
                    </a:lnTo>
                    <a:lnTo>
                      <a:pt x="22" y="30"/>
                    </a:lnTo>
                    <a:lnTo>
                      <a:pt x="11" y="21"/>
                    </a:lnTo>
                    <a:lnTo>
                      <a:pt x="0" y="12"/>
                    </a:lnTo>
                    <a:lnTo>
                      <a:pt x="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7" name="Freeform 898">
                <a:extLst>
                  <a:ext uri="{FF2B5EF4-FFF2-40B4-BE49-F238E27FC236}">
                    <a16:creationId xmlns:a16="http://schemas.microsoft.com/office/drawing/2014/main" id="{1B75E664-CC66-40F7-BE6F-44F1658B65CB}"/>
                  </a:ext>
                </a:extLst>
              </p:cNvPr>
              <p:cNvSpPr>
                <a:spLocks/>
              </p:cNvSpPr>
              <p:nvPr/>
            </p:nvSpPr>
            <p:spPr bwMode="auto">
              <a:xfrm>
                <a:off x="1218" y="2040"/>
                <a:ext cx="9" cy="12"/>
              </a:xfrm>
              <a:custGeom>
                <a:avLst/>
                <a:gdLst>
                  <a:gd name="T0" fmla="*/ 9 w 9"/>
                  <a:gd name="T1" fmla="*/ 0 h 12"/>
                  <a:gd name="T2" fmla="*/ 0 w 9"/>
                  <a:gd name="T3" fmla="*/ 12 h 12"/>
                  <a:gd name="T4" fmla="*/ 9 w 9"/>
                  <a:gd name="T5" fmla="*/ 0 h 12"/>
                </a:gdLst>
                <a:ahLst/>
                <a:cxnLst>
                  <a:cxn ang="0">
                    <a:pos x="T0" y="T1"/>
                  </a:cxn>
                  <a:cxn ang="0">
                    <a:pos x="T2" y="T3"/>
                  </a:cxn>
                  <a:cxn ang="0">
                    <a:pos x="T4" y="T5"/>
                  </a:cxn>
                </a:cxnLst>
                <a:rect l="0" t="0" r="r" b="b"/>
                <a:pathLst>
                  <a:path w="9" h="12">
                    <a:moveTo>
                      <a:pt x="9" y="0"/>
                    </a:moveTo>
                    <a:lnTo>
                      <a:pt x="0" y="12"/>
                    </a:lnTo>
                    <a:lnTo>
                      <a:pt x="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8" name="Freeform 899">
                <a:extLst>
                  <a:ext uri="{FF2B5EF4-FFF2-40B4-BE49-F238E27FC236}">
                    <a16:creationId xmlns:a16="http://schemas.microsoft.com/office/drawing/2014/main" id="{A756AC12-25A5-43A2-915D-591C1B635651}"/>
                  </a:ext>
                </a:extLst>
              </p:cNvPr>
              <p:cNvSpPr>
                <a:spLocks/>
              </p:cNvSpPr>
              <p:nvPr/>
            </p:nvSpPr>
            <p:spPr bwMode="auto">
              <a:xfrm>
                <a:off x="1227" y="2138"/>
                <a:ext cx="59" cy="92"/>
              </a:xfrm>
              <a:custGeom>
                <a:avLst/>
                <a:gdLst>
                  <a:gd name="T0" fmla="*/ 59 w 59"/>
                  <a:gd name="T1" fmla="*/ 1 h 92"/>
                  <a:gd name="T2" fmla="*/ 59 w 59"/>
                  <a:gd name="T3" fmla="*/ 14 h 92"/>
                  <a:gd name="T4" fmla="*/ 56 w 59"/>
                  <a:gd name="T5" fmla="*/ 27 h 92"/>
                  <a:gd name="T6" fmla="*/ 52 w 59"/>
                  <a:gd name="T7" fmla="*/ 40 h 92"/>
                  <a:gd name="T8" fmla="*/ 46 w 59"/>
                  <a:gd name="T9" fmla="*/ 52 h 92"/>
                  <a:gd name="T10" fmla="*/ 42 w 59"/>
                  <a:gd name="T11" fmla="*/ 58 h 92"/>
                  <a:gd name="T12" fmla="*/ 38 w 59"/>
                  <a:gd name="T13" fmla="*/ 64 h 92"/>
                  <a:gd name="T14" fmla="*/ 30 w 59"/>
                  <a:gd name="T15" fmla="*/ 74 h 92"/>
                  <a:gd name="T16" fmla="*/ 20 w 59"/>
                  <a:gd name="T17" fmla="*/ 84 h 92"/>
                  <a:gd name="T18" fmla="*/ 9 w 59"/>
                  <a:gd name="T19" fmla="*/ 92 h 92"/>
                  <a:gd name="T20" fmla="*/ 0 w 59"/>
                  <a:gd name="T21" fmla="*/ 81 h 92"/>
                  <a:gd name="T22" fmla="*/ 9 w 59"/>
                  <a:gd name="T23" fmla="*/ 73 h 92"/>
                  <a:gd name="T24" fmla="*/ 19 w 59"/>
                  <a:gd name="T25" fmla="*/ 64 h 92"/>
                  <a:gd name="T26" fmla="*/ 26 w 59"/>
                  <a:gd name="T27" fmla="*/ 55 h 92"/>
                  <a:gd name="T28" fmla="*/ 28 w 59"/>
                  <a:gd name="T29" fmla="*/ 49 h 92"/>
                  <a:gd name="T30" fmla="*/ 32 w 59"/>
                  <a:gd name="T31" fmla="*/ 45 h 92"/>
                  <a:gd name="T32" fmla="*/ 37 w 59"/>
                  <a:gd name="T33" fmla="*/ 34 h 92"/>
                  <a:gd name="T34" fmla="*/ 41 w 59"/>
                  <a:gd name="T35" fmla="*/ 23 h 92"/>
                  <a:gd name="T36" fmla="*/ 42 w 59"/>
                  <a:gd name="T37" fmla="*/ 12 h 92"/>
                  <a:gd name="T38" fmla="*/ 43 w 59"/>
                  <a:gd name="T39" fmla="*/ 0 h 92"/>
                  <a:gd name="T40" fmla="*/ 59 w 59"/>
                  <a:gd name="T41"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2">
                    <a:moveTo>
                      <a:pt x="59" y="1"/>
                    </a:moveTo>
                    <a:lnTo>
                      <a:pt x="59" y="14"/>
                    </a:lnTo>
                    <a:lnTo>
                      <a:pt x="56" y="27"/>
                    </a:lnTo>
                    <a:lnTo>
                      <a:pt x="52" y="40"/>
                    </a:lnTo>
                    <a:lnTo>
                      <a:pt x="46" y="52"/>
                    </a:lnTo>
                    <a:lnTo>
                      <a:pt x="42" y="58"/>
                    </a:lnTo>
                    <a:lnTo>
                      <a:pt x="38" y="64"/>
                    </a:lnTo>
                    <a:lnTo>
                      <a:pt x="30" y="74"/>
                    </a:lnTo>
                    <a:lnTo>
                      <a:pt x="20" y="84"/>
                    </a:lnTo>
                    <a:lnTo>
                      <a:pt x="9" y="92"/>
                    </a:lnTo>
                    <a:lnTo>
                      <a:pt x="0" y="81"/>
                    </a:lnTo>
                    <a:lnTo>
                      <a:pt x="9" y="73"/>
                    </a:lnTo>
                    <a:lnTo>
                      <a:pt x="19" y="64"/>
                    </a:lnTo>
                    <a:lnTo>
                      <a:pt x="26" y="55"/>
                    </a:lnTo>
                    <a:lnTo>
                      <a:pt x="28" y="49"/>
                    </a:lnTo>
                    <a:lnTo>
                      <a:pt x="32" y="45"/>
                    </a:lnTo>
                    <a:lnTo>
                      <a:pt x="37" y="34"/>
                    </a:lnTo>
                    <a:lnTo>
                      <a:pt x="41" y="23"/>
                    </a:lnTo>
                    <a:lnTo>
                      <a:pt x="42" y="12"/>
                    </a:lnTo>
                    <a:lnTo>
                      <a:pt x="43"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79" name="Freeform 900">
                <a:extLst>
                  <a:ext uri="{FF2B5EF4-FFF2-40B4-BE49-F238E27FC236}">
                    <a16:creationId xmlns:a16="http://schemas.microsoft.com/office/drawing/2014/main" id="{E2AA8D6B-B9AE-4F81-82A8-F3F419CDE533}"/>
                  </a:ext>
                </a:extLst>
              </p:cNvPr>
              <p:cNvSpPr>
                <a:spLocks/>
              </p:cNvSpPr>
              <p:nvPr/>
            </p:nvSpPr>
            <p:spPr bwMode="auto">
              <a:xfrm>
                <a:off x="1270" y="2138"/>
                <a:ext cx="16" cy="1"/>
              </a:xfrm>
              <a:custGeom>
                <a:avLst/>
                <a:gdLst>
                  <a:gd name="T0" fmla="*/ 16 w 16"/>
                  <a:gd name="T1" fmla="*/ 0 h 1"/>
                  <a:gd name="T2" fmla="*/ 16 w 16"/>
                  <a:gd name="T3" fmla="*/ 1 h 1"/>
                  <a:gd name="T4" fmla="*/ 0 w 16"/>
                  <a:gd name="T5" fmla="*/ 0 h 1"/>
                  <a:gd name="T6" fmla="*/ 0 w 16"/>
                  <a:gd name="T7" fmla="*/ 1 h 1"/>
                  <a:gd name="T8" fmla="*/ 16 w 16"/>
                  <a:gd name="T9" fmla="*/ 0 h 1"/>
                </a:gdLst>
                <a:ahLst/>
                <a:cxnLst>
                  <a:cxn ang="0">
                    <a:pos x="T0" y="T1"/>
                  </a:cxn>
                  <a:cxn ang="0">
                    <a:pos x="T2" y="T3"/>
                  </a:cxn>
                  <a:cxn ang="0">
                    <a:pos x="T4" y="T5"/>
                  </a:cxn>
                  <a:cxn ang="0">
                    <a:pos x="T6" y="T7"/>
                  </a:cxn>
                  <a:cxn ang="0">
                    <a:pos x="T8" y="T9"/>
                  </a:cxn>
                </a:cxnLst>
                <a:rect l="0" t="0" r="r" b="b"/>
                <a:pathLst>
                  <a:path w="16" h="1">
                    <a:moveTo>
                      <a:pt x="16" y="0"/>
                    </a:moveTo>
                    <a:lnTo>
                      <a:pt x="16" y="1"/>
                    </a:lnTo>
                    <a:lnTo>
                      <a:pt x="0" y="0"/>
                    </a:lnTo>
                    <a:lnTo>
                      <a:pt x="0" y="1"/>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0" name="Freeform 901">
                <a:extLst>
                  <a:ext uri="{FF2B5EF4-FFF2-40B4-BE49-F238E27FC236}">
                    <a16:creationId xmlns:a16="http://schemas.microsoft.com/office/drawing/2014/main" id="{7AC40717-FDC8-4E7F-AA82-C146DB9FA30B}"/>
                  </a:ext>
                </a:extLst>
              </p:cNvPr>
              <p:cNvSpPr>
                <a:spLocks/>
              </p:cNvSpPr>
              <p:nvPr/>
            </p:nvSpPr>
            <p:spPr bwMode="auto">
              <a:xfrm>
                <a:off x="1141" y="2219"/>
                <a:ext cx="95" cy="41"/>
              </a:xfrm>
              <a:custGeom>
                <a:avLst/>
                <a:gdLst>
                  <a:gd name="T0" fmla="*/ 95 w 95"/>
                  <a:gd name="T1" fmla="*/ 12 h 41"/>
                  <a:gd name="T2" fmla="*/ 88 w 95"/>
                  <a:gd name="T3" fmla="*/ 18 h 41"/>
                  <a:gd name="T4" fmla="*/ 79 w 95"/>
                  <a:gd name="T5" fmla="*/ 23 h 41"/>
                  <a:gd name="T6" fmla="*/ 68 w 95"/>
                  <a:gd name="T7" fmla="*/ 29 h 41"/>
                  <a:gd name="T8" fmla="*/ 57 w 95"/>
                  <a:gd name="T9" fmla="*/ 32 h 41"/>
                  <a:gd name="T10" fmla="*/ 43 w 95"/>
                  <a:gd name="T11" fmla="*/ 36 h 41"/>
                  <a:gd name="T12" fmla="*/ 31 w 95"/>
                  <a:gd name="T13" fmla="*/ 38 h 41"/>
                  <a:gd name="T14" fmla="*/ 16 w 95"/>
                  <a:gd name="T15" fmla="*/ 40 h 41"/>
                  <a:gd name="T16" fmla="*/ 2 w 95"/>
                  <a:gd name="T17" fmla="*/ 41 h 41"/>
                  <a:gd name="T18" fmla="*/ 0 w 95"/>
                  <a:gd name="T19" fmla="*/ 26 h 41"/>
                  <a:gd name="T20" fmla="*/ 14 w 95"/>
                  <a:gd name="T21" fmla="*/ 25 h 41"/>
                  <a:gd name="T22" fmla="*/ 28 w 95"/>
                  <a:gd name="T23" fmla="*/ 23 h 41"/>
                  <a:gd name="T24" fmla="*/ 40 w 95"/>
                  <a:gd name="T25" fmla="*/ 21 h 41"/>
                  <a:gd name="T26" fmla="*/ 51 w 95"/>
                  <a:gd name="T27" fmla="*/ 18 h 41"/>
                  <a:gd name="T28" fmla="*/ 62 w 95"/>
                  <a:gd name="T29" fmla="*/ 14 h 41"/>
                  <a:gd name="T30" fmla="*/ 72 w 95"/>
                  <a:gd name="T31" fmla="*/ 10 h 41"/>
                  <a:gd name="T32" fmla="*/ 79 w 95"/>
                  <a:gd name="T33" fmla="*/ 5 h 41"/>
                  <a:gd name="T34" fmla="*/ 86 w 95"/>
                  <a:gd name="T35" fmla="*/ 0 h 41"/>
                  <a:gd name="T36" fmla="*/ 95 w 95"/>
                  <a:gd name="T37"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41">
                    <a:moveTo>
                      <a:pt x="95" y="12"/>
                    </a:moveTo>
                    <a:lnTo>
                      <a:pt x="88" y="18"/>
                    </a:lnTo>
                    <a:lnTo>
                      <a:pt x="79" y="23"/>
                    </a:lnTo>
                    <a:lnTo>
                      <a:pt x="68" y="29"/>
                    </a:lnTo>
                    <a:lnTo>
                      <a:pt x="57" y="32"/>
                    </a:lnTo>
                    <a:lnTo>
                      <a:pt x="43" y="36"/>
                    </a:lnTo>
                    <a:lnTo>
                      <a:pt x="31" y="38"/>
                    </a:lnTo>
                    <a:lnTo>
                      <a:pt x="16" y="40"/>
                    </a:lnTo>
                    <a:lnTo>
                      <a:pt x="2" y="41"/>
                    </a:lnTo>
                    <a:lnTo>
                      <a:pt x="0" y="26"/>
                    </a:lnTo>
                    <a:lnTo>
                      <a:pt x="14" y="25"/>
                    </a:lnTo>
                    <a:lnTo>
                      <a:pt x="28" y="23"/>
                    </a:lnTo>
                    <a:lnTo>
                      <a:pt x="40" y="21"/>
                    </a:lnTo>
                    <a:lnTo>
                      <a:pt x="51" y="18"/>
                    </a:lnTo>
                    <a:lnTo>
                      <a:pt x="62" y="14"/>
                    </a:lnTo>
                    <a:lnTo>
                      <a:pt x="72" y="10"/>
                    </a:lnTo>
                    <a:lnTo>
                      <a:pt x="79" y="5"/>
                    </a:lnTo>
                    <a:lnTo>
                      <a:pt x="86" y="0"/>
                    </a:lnTo>
                    <a:lnTo>
                      <a:pt x="95" y="1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1" name="Freeform 902">
                <a:extLst>
                  <a:ext uri="{FF2B5EF4-FFF2-40B4-BE49-F238E27FC236}">
                    <a16:creationId xmlns:a16="http://schemas.microsoft.com/office/drawing/2014/main" id="{587896D3-6EFC-4879-8212-384AD7B57419}"/>
                  </a:ext>
                </a:extLst>
              </p:cNvPr>
              <p:cNvSpPr>
                <a:spLocks/>
              </p:cNvSpPr>
              <p:nvPr/>
            </p:nvSpPr>
            <p:spPr bwMode="auto">
              <a:xfrm>
                <a:off x="1227" y="2219"/>
                <a:ext cx="9" cy="12"/>
              </a:xfrm>
              <a:custGeom>
                <a:avLst/>
                <a:gdLst>
                  <a:gd name="T0" fmla="*/ 9 w 9"/>
                  <a:gd name="T1" fmla="*/ 11 h 12"/>
                  <a:gd name="T2" fmla="*/ 9 w 9"/>
                  <a:gd name="T3" fmla="*/ 12 h 12"/>
                  <a:gd name="T4" fmla="*/ 0 w 9"/>
                  <a:gd name="T5" fmla="*/ 0 h 12"/>
                  <a:gd name="T6" fmla="*/ 9 w 9"/>
                  <a:gd name="T7" fmla="*/ 11 h 12"/>
                </a:gdLst>
                <a:ahLst/>
                <a:cxnLst>
                  <a:cxn ang="0">
                    <a:pos x="T0" y="T1"/>
                  </a:cxn>
                  <a:cxn ang="0">
                    <a:pos x="T2" y="T3"/>
                  </a:cxn>
                  <a:cxn ang="0">
                    <a:pos x="T4" y="T5"/>
                  </a:cxn>
                  <a:cxn ang="0">
                    <a:pos x="T6" y="T7"/>
                  </a:cxn>
                </a:cxnLst>
                <a:rect l="0" t="0" r="r" b="b"/>
                <a:pathLst>
                  <a:path w="9" h="12">
                    <a:moveTo>
                      <a:pt x="9" y="11"/>
                    </a:moveTo>
                    <a:lnTo>
                      <a:pt x="9" y="12"/>
                    </a:lnTo>
                    <a:lnTo>
                      <a:pt x="0" y="0"/>
                    </a:lnTo>
                    <a:lnTo>
                      <a:pt x="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2" name="Freeform 903">
                <a:extLst>
                  <a:ext uri="{FF2B5EF4-FFF2-40B4-BE49-F238E27FC236}">
                    <a16:creationId xmlns:a16="http://schemas.microsoft.com/office/drawing/2014/main" id="{5D79DACD-3E76-4D5C-9B35-B74D5A8064DC}"/>
                  </a:ext>
                </a:extLst>
              </p:cNvPr>
              <p:cNvSpPr>
                <a:spLocks/>
              </p:cNvSpPr>
              <p:nvPr/>
            </p:nvSpPr>
            <p:spPr bwMode="auto">
              <a:xfrm>
                <a:off x="1037" y="2204"/>
                <a:ext cx="106" cy="56"/>
              </a:xfrm>
              <a:custGeom>
                <a:avLst/>
                <a:gdLst>
                  <a:gd name="T0" fmla="*/ 104 w 106"/>
                  <a:gd name="T1" fmla="*/ 56 h 56"/>
                  <a:gd name="T2" fmla="*/ 95 w 106"/>
                  <a:gd name="T3" fmla="*/ 55 h 56"/>
                  <a:gd name="T4" fmla="*/ 84 w 106"/>
                  <a:gd name="T5" fmla="*/ 55 h 56"/>
                  <a:gd name="T6" fmla="*/ 66 w 106"/>
                  <a:gd name="T7" fmla="*/ 52 h 56"/>
                  <a:gd name="T8" fmla="*/ 56 w 106"/>
                  <a:gd name="T9" fmla="*/ 49 h 56"/>
                  <a:gd name="T10" fmla="*/ 48 w 106"/>
                  <a:gd name="T11" fmla="*/ 47 h 56"/>
                  <a:gd name="T12" fmla="*/ 33 w 106"/>
                  <a:gd name="T13" fmla="*/ 41 h 56"/>
                  <a:gd name="T14" fmla="*/ 25 w 106"/>
                  <a:gd name="T15" fmla="*/ 37 h 56"/>
                  <a:gd name="T16" fmla="*/ 19 w 106"/>
                  <a:gd name="T17" fmla="*/ 33 h 56"/>
                  <a:gd name="T18" fmla="*/ 14 w 106"/>
                  <a:gd name="T19" fmla="*/ 29 h 56"/>
                  <a:gd name="T20" fmla="*/ 10 w 106"/>
                  <a:gd name="T21" fmla="*/ 25 h 56"/>
                  <a:gd name="T22" fmla="*/ 6 w 106"/>
                  <a:gd name="T23" fmla="*/ 19 h 56"/>
                  <a:gd name="T24" fmla="*/ 2 w 106"/>
                  <a:gd name="T25" fmla="*/ 14 h 56"/>
                  <a:gd name="T26" fmla="*/ 0 w 106"/>
                  <a:gd name="T27" fmla="*/ 7 h 56"/>
                  <a:gd name="T28" fmla="*/ 0 w 106"/>
                  <a:gd name="T29" fmla="*/ 1 h 56"/>
                  <a:gd name="T30" fmla="*/ 15 w 106"/>
                  <a:gd name="T31" fmla="*/ 0 h 56"/>
                  <a:gd name="T32" fmla="*/ 15 w 106"/>
                  <a:gd name="T33" fmla="*/ 4 h 56"/>
                  <a:gd name="T34" fmla="*/ 17 w 106"/>
                  <a:gd name="T35" fmla="*/ 7 h 56"/>
                  <a:gd name="T36" fmla="*/ 18 w 106"/>
                  <a:gd name="T37" fmla="*/ 11 h 56"/>
                  <a:gd name="T38" fmla="*/ 21 w 106"/>
                  <a:gd name="T39" fmla="*/ 14 h 56"/>
                  <a:gd name="T40" fmla="*/ 25 w 106"/>
                  <a:gd name="T41" fmla="*/ 18 h 56"/>
                  <a:gd name="T42" fmla="*/ 29 w 106"/>
                  <a:gd name="T43" fmla="*/ 20 h 56"/>
                  <a:gd name="T44" fmla="*/ 33 w 106"/>
                  <a:gd name="T45" fmla="*/ 25 h 56"/>
                  <a:gd name="T46" fmla="*/ 39 w 106"/>
                  <a:gd name="T47" fmla="*/ 27 h 56"/>
                  <a:gd name="T48" fmla="*/ 54 w 106"/>
                  <a:gd name="T49" fmla="*/ 33 h 56"/>
                  <a:gd name="T50" fmla="*/ 61 w 106"/>
                  <a:gd name="T51" fmla="*/ 36 h 56"/>
                  <a:gd name="T52" fmla="*/ 69 w 106"/>
                  <a:gd name="T53" fmla="*/ 37 h 56"/>
                  <a:gd name="T54" fmla="*/ 87 w 106"/>
                  <a:gd name="T55" fmla="*/ 40 h 56"/>
                  <a:gd name="T56" fmla="*/ 95 w 106"/>
                  <a:gd name="T57" fmla="*/ 40 h 56"/>
                  <a:gd name="T58" fmla="*/ 106 w 106"/>
                  <a:gd name="T59" fmla="*/ 41 h 56"/>
                  <a:gd name="T60" fmla="*/ 104 w 106"/>
                  <a:gd name="T61"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6">
                    <a:moveTo>
                      <a:pt x="104" y="56"/>
                    </a:moveTo>
                    <a:lnTo>
                      <a:pt x="95" y="55"/>
                    </a:lnTo>
                    <a:lnTo>
                      <a:pt x="84" y="55"/>
                    </a:lnTo>
                    <a:lnTo>
                      <a:pt x="66" y="52"/>
                    </a:lnTo>
                    <a:lnTo>
                      <a:pt x="56" y="49"/>
                    </a:lnTo>
                    <a:lnTo>
                      <a:pt x="48" y="47"/>
                    </a:lnTo>
                    <a:lnTo>
                      <a:pt x="33" y="41"/>
                    </a:lnTo>
                    <a:lnTo>
                      <a:pt x="25" y="37"/>
                    </a:lnTo>
                    <a:lnTo>
                      <a:pt x="19" y="33"/>
                    </a:lnTo>
                    <a:lnTo>
                      <a:pt x="14" y="29"/>
                    </a:lnTo>
                    <a:lnTo>
                      <a:pt x="10" y="25"/>
                    </a:lnTo>
                    <a:lnTo>
                      <a:pt x="6" y="19"/>
                    </a:lnTo>
                    <a:lnTo>
                      <a:pt x="2" y="14"/>
                    </a:lnTo>
                    <a:lnTo>
                      <a:pt x="0" y="7"/>
                    </a:lnTo>
                    <a:lnTo>
                      <a:pt x="0" y="1"/>
                    </a:lnTo>
                    <a:lnTo>
                      <a:pt x="15" y="0"/>
                    </a:lnTo>
                    <a:lnTo>
                      <a:pt x="15" y="4"/>
                    </a:lnTo>
                    <a:lnTo>
                      <a:pt x="17" y="7"/>
                    </a:lnTo>
                    <a:lnTo>
                      <a:pt x="18" y="11"/>
                    </a:lnTo>
                    <a:lnTo>
                      <a:pt x="21" y="14"/>
                    </a:lnTo>
                    <a:lnTo>
                      <a:pt x="25" y="18"/>
                    </a:lnTo>
                    <a:lnTo>
                      <a:pt x="29" y="20"/>
                    </a:lnTo>
                    <a:lnTo>
                      <a:pt x="33" y="25"/>
                    </a:lnTo>
                    <a:lnTo>
                      <a:pt x="39" y="27"/>
                    </a:lnTo>
                    <a:lnTo>
                      <a:pt x="54" y="33"/>
                    </a:lnTo>
                    <a:lnTo>
                      <a:pt x="61" y="36"/>
                    </a:lnTo>
                    <a:lnTo>
                      <a:pt x="69" y="37"/>
                    </a:lnTo>
                    <a:lnTo>
                      <a:pt x="87" y="40"/>
                    </a:lnTo>
                    <a:lnTo>
                      <a:pt x="95" y="40"/>
                    </a:lnTo>
                    <a:lnTo>
                      <a:pt x="106" y="41"/>
                    </a:lnTo>
                    <a:lnTo>
                      <a:pt x="104" y="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3" name="Freeform 904">
                <a:extLst>
                  <a:ext uri="{FF2B5EF4-FFF2-40B4-BE49-F238E27FC236}">
                    <a16:creationId xmlns:a16="http://schemas.microsoft.com/office/drawing/2014/main" id="{F6C066ED-F7BC-46BD-B272-39E4C81CE51B}"/>
                  </a:ext>
                </a:extLst>
              </p:cNvPr>
              <p:cNvSpPr>
                <a:spLocks/>
              </p:cNvSpPr>
              <p:nvPr/>
            </p:nvSpPr>
            <p:spPr bwMode="auto">
              <a:xfrm>
                <a:off x="1141" y="2245"/>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4" name="Freeform 905">
                <a:extLst>
                  <a:ext uri="{FF2B5EF4-FFF2-40B4-BE49-F238E27FC236}">
                    <a16:creationId xmlns:a16="http://schemas.microsoft.com/office/drawing/2014/main" id="{71481688-0C2D-424E-A2C0-AA63A1EFECA1}"/>
                  </a:ext>
                </a:extLst>
              </p:cNvPr>
              <p:cNvSpPr>
                <a:spLocks/>
              </p:cNvSpPr>
              <p:nvPr/>
            </p:nvSpPr>
            <p:spPr bwMode="auto">
              <a:xfrm>
                <a:off x="1037" y="2150"/>
                <a:ext cx="106" cy="55"/>
              </a:xfrm>
              <a:custGeom>
                <a:avLst/>
                <a:gdLst>
                  <a:gd name="T0" fmla="*/ 0 w 106"/>
                  <a:gd name="T1" fmla="*/ 54 h 55"/>
                  <a:gd name="T2" fmla="*/ 0 w 106"/>
                  <a:gd name="T3" fmla="*/ 48 h 55"/>
                  <a:gd name="T4" fmla="*/ 2 w 106"/>
                  <a:gd name="T5" fmla="*/ 41 h 55"/>
                  <a:gd name="T6" fmla="*/ 6 w 106"/>
                  <a:gd name="T7" fmla="*/ 36 h 55"/>
                  <a:gd name="T8" fmla="*/ 10 w 106"/>
                  <a:gd name="T9" fmla="*/ 30 h 55"/>
                  <a:gd name="T10" fmla="*/ 14 w 106"/>
                  <a:gd name="T11" fmla="*/ 26 h 55"/>
                  <a:gd name="T12" fmla="*/ 19 w 106"/>
                  <a:gd name="T13" fmla="*/ 22 h 55"/>
                  <a:gd name="T14" fmla="*/ 26 w 106"/>
                  <a:gd name="T15" fmla="*/ 18 h 55"/>
                  <a:gd name="T16" fmla="*/ 33 w 106"/>
                  <a:gd name="T17" fmla="*/ 14 h 55"/>
                  <a:gd name="T18" fmla="*/ 48 w 106"/>
                  <a:gd name="T19" fmla="*/ 8 h 55"/>
                  <a:gd name="T20" fmla="*/ 65 w 106"/>
                  <a:gd name="T21" fmla="*/ 3 h 55"/>
                  <a:gd name="T22" fmla="*/ 85 w 106"/>
                  <a:gd name="T23" fmla="*/ 0 h 55"/>
                  <a:gd name="T24" fmla="*/ 104 w 106"/>
                  <a:gd name="T25" fmla="*/ 0 h 55"/>
                  <a:gd name="T26" fmla="*/ 106 w 106"/>
                  <a:gd name="T27" fmla="*/ 15 h 55"/>
                  <a:gd name="T28" fmla="*/ 87 w 106"/>
                  <a:gd name="T29" fmla="*/ 15 h 55"/>
                  <a:gd name="T30" fmla="*/ 69 w 106"/>
                  <a:gd name="T31" fmla="*/ 18 h 55"/>
                  <a:gd name="T32" fmla="*/ 52 w 106"/>
                  <a:gd name="T33" fmla="*/ 22 h 55"/>
                  <a:gd name="T34" fmla="*/ 39 w 106"/>
                  <a:gd name="T35" fmla="*/ 28 h 55"/>
                  <a:gd name="T36" fmla="*/ 33 w 106"/>
                  <a:gd name="T37" fmla="*/ 32 h 55"/>
                  <a:gd name="T38" fmla="*/ 29 w 106"/>
                  <a:gd name="T39" fmla="*/ 35 h 55"/>
                  <a:gd name="T40" fmla="*/ 25 w 106"/>
                  <a:gd name="T41" fmla="*/ 37 h 55"/>
                  <a:gd name="T42" fmla="*/ 21 w 106"/>
                  <a:gd name="T43" fmla="*/ 41 h 55"/>
                  <a:gd name="T44" fmla="*/ 18 w 106"/>
                  <a:gd name="T45" fmla="*/ 46 h 55"/>
                  <a:gd name="T46" fmla="*/ 17 w 106"/>
                  <a:gd name="T47" fmla="*/ 48 h 55"/>
                  <a:gd name="T48" fmla="*/ 15 w 106"/>
                  <a:gd name="T49" fmla="*/ 51 h 55"/>
                  <a:gd name="T50" fmla="*/ 15 w 106"/>
                  <a:gd name="T51" fmla="*/ 55 h 55"/>
                  <a:gd name="T52" fmla="*/ 0 w 106"/>
                  <a:gd name="T53"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5">
                    <a:moveTo>
                      <a:pt x="0" y="54"/>
                    </a:moveTo>
                    <a:lnTo>
                      <a:pt x="0" y="48"/>
                    </a:lnTo>
                    <a:lnTo>
                      <a:pt x="2" y="41"/>
                    </a:lnTo>
                    <a:lnTo>
                      <a:pt x="6" y="36"/>
                    </a:lnTo>
                    <a:lnTo>
                      <a:pt x="10" y="30"/>
                    </a:lnTo>
                    <a:lnTo>
                      <a:pt x="14" y="26"/>
                    </a:lnTo>
                    <a:lnTo>
                      <a:pt x="19" y="22"/>
                    </a:lnTo>
                    <a:lnTo>
                      <a:pt x="26" y="18"/>
                    </a:lnTo>
                    <a:lnTo>
                      <a:pt x="33" y="14"/>
                    </a:lnTo>
                    <a:lnTo>
                      <a:pt x="48" y="8"/>
                    </a:lnTo>
                    <a:lnTo>
                      <a:pt x="65" y="3"/>
                    </a:lnTo>
                    <a:lnTo>
                      <a:pt x="85" y="0"/>
                    </a:lnTo>
                    <a:lnTo>
                      <a:pt x="104" y="0"/>
                    </a:lnTo>
                    <a:lnTo>
                      <a:pt x="106" y="15"/>
                    </a:lnTo>
                    <a:lnTo>
                      <a:pt x="87" y="15"/>
                    </a:lnTo>
                    <a:lnTo>
                      <a:pt x="69" y="18"/>
                    </a:lnTo>
                    <a:lnTo>
                      <a:pt x="52" y="22"/>
                    </a:lnTo>
                    <a:lnTo>
                      <a:pt x="39" y="28"/>
                    </a:lnTo>
                    <a:lnTo>
                      <a:pt x="33" y="32"/>
                    </a:lnTo>
                    <a:lnTo>
                      <a:pt x="29" y="35"/>
                    </a:lnTo>
                    <a:lnTo>
                      <a:pt x="25" y="37"/>
                    </a:lnTo>
                    <a:lnTo>
                      <a:pt x="21" y="41"/>
                    </a:lnTo>
                    <a:lnTo>
                      <a:pt x="18" y="46"/>
                    </a:lnTo>
                    <a:lnTo>
                      <a:pt x="17" y="48"/>
                    </a:lnTo>
                    <a:lnTo>
                      <a:pt x="15" y="51"/>
                    </a:lnTo>
                    <a:lnTo>
                      <a:pt x="15" y="55"/>
                    </a:lnTo>
                    <a:lnTo>
                      <a:pt x="0" y="5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5" name="Freeform 906">
                <a:extLst>
                  <a:ext uri="{FF2B5EF4-FFF2-40B4-BE49-F238E27FC236}">
                    <a16:creationId xmlns:a16="http://schemas.microsoft.com/office/drawing/2014/main" id="{3FCFE6DF-C597-41CA-B099-5D7963C4246F}"/>
                  </a:ext>
                </a:extLst>
              </p:cNvPr>
              <p:cNvSpPr>
                <a:spLocks/>
              </p:cNvSpPr>
              <p:nvPr/>
            </p:nvSpPr>
            <p:spPr bwMode="auto">
              <a:xfrm>
                <a:off x="1037" y="2204"/>
                <a:ext cx="15" cy="1"/>
              </a:xfrm>
              <a:custGeom>
                <a:avLst/>
                <a:gdLst>
                  <a:gd name="T0" fmla="*/ 0 w 15"/>
                  <a:gd name="T1" fmla="*/ 1 h 1"/>
                  <a:gd name="T2" fmla="*/ 0 w 15"/>
                  <a:gd name="T3" fmla="*/ 0 h 1"/>
                  <a:gd name="T4" fmla="*/ 15 w 15"/>
                  <a:gd name="T5" fmla="*/ 1 h 1"/>
                  <a:gd name="T6" fmla="*/ 15 w 15"/>
                  <a:gd name="T7" fmla="*/ 0 h 1"/>
                  <a:gd name="T8" fmla="*/ 0 w 15"/>
                  <a:gd name="T9" fmla="*/ 1 h 1"/>
                </a:gdLst>
                <a:ahLst/>
                <a:cxnLst>
                  <a:cxn ang="0">
                    <a:pos x="T0" y="T1"/>
                  </a:cxn>
                  <a:cxn ang="0">
                    <a:pos x="T2" y="T3"/>
                  </a:cxn>
                  <a:cxn ang="0">
                    <a:pos x="T4" y="T5"/>
                  </a:cxn>
                  <a:cxn ang="0">
                    <a:pos x="T6" y="T7"/>
                  </a:cxn>
                  <a:cxn ang="0">
                    <a:pos x="T8" y="T9"/>
                  </a:cxn>
                </a:cxnLst>
                <a:rect l="0" t="0" r="r" b="b"/>
                <a:pathLst>
                  <a:path w="15" h="1">
                    <a:moveTo>
                      <a:pt x="0" y="1"/>
                    </a:moveTo>
                    <a:lnTo>
                      <a:pt x="0" y="0"/>
                    </a:lnTo>
                    <a:lnTo>
                      <a:pt x="15" y="1"/>
                    </a:lnTo>
                    <a:lnTo>
                      <a:pt x="15" y="0"/>
                    </a:lnTo>
                    <a:lnTo>
                      <a:pt x="0"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6" name="Freeform 907">
                <a:extLst>
                  <a:ext uri="{FF2B5EF4-FFF2-40B4-BE49-F238E27FC236}">
                    <a16:creationId xmlns:a16="http://schemas.microsoft.com/office/drawing/2014/main" id="{CF5FB4E8-621D-4DC9-9D73-C3E84CEE6FFE}"/>
                  </a:ext>
                </a:extLst>
              </p:cNvPr>
              <p:cNvSpPr>
                <a:spLocks/>
              </p:cNvSpPr>
              <p:nvPr/>
            </p:nvSpPr>
            <p:spPr bwMode="auto">
              <a:xfrm>
                <a:off x="1141" y="2150"/>
                <a:ext cx="79" cy="30"/>
              </a:xfrm>
              <a:custGeom>
                <a:avLst/>
                <a:gdLst>
                  <a:gd name="T0" fmla="*/ 0 w 79"/>
                  <a:gd name="T1" fmla="*/ 0 h 30"/>
                  <a:gd name="T2" fmla="*/ 13 w 79"/>
                  <a:gd name="T3" fmla="*/ 0 h 30"/>
                  <a:gd name="T4" fmla="*/ 24 w 79"/>
                  <a:gd name="T5" fmla="*/ 0 h 30"/>
                  <a:gd name="T6" fmla="*/ 35 w 79"/>
                  <a:gd name="T7" fmla="*/ 2 h 30"/>
                  <a:gd name="T8" fmla="*/ 44 w 79"/>
                  <a:gd name="T9" fmla="*/ 3 h 30"/>
                  <a:gd name="T10" fmla="*/ 54 w 79"/>
                  <a:gd name="T11" fmla="*/ 6 h 30"/>
                  <a:gd name="T12" fmla="*/ 64 w 79"/>
                  <a:gd name="T13" fmla="*/ 8 h 30"/>
                  <a:gd name="T14" fmla="*/ 72 w 79"/>
                  <a:gd name="T15" fmla="*/ 13 h 30"/>
                  <a:gd name="T16" fmla="*/ 79 w 79"/>
                  <a:gd name="T17" fmla="*/ 17 h 30"/>
                  <a:gd name="T18" fmla="*/ 72 w 79"/>
                  <a:gd name="T19" fmla="*/ 30 h 30"/>
                  <a:gd name="T20" fmla="*/ 65 w 79"/>
                  <a:gd name="T21" fmla="*/ 26 h 30"/>
                  <a:gd name="T22" fmla="*/ 58 w 79"/>
                  <a:gd name="T23" fmla="*/ 24 h 30"/>
                  <a:gd name="T24" fmla="*/ 50 w 79"/>
                  <a:gd name="T25" fmla="*/ 21 h 30"/>
                  <a:gd name="T26" fmla="*/ 42 w 79"/>
                  <a:gd name="T27" fmla="*/ 18 h 30"/>
                  <a:gd name="T28" fmla="*/ 32 w 79"/>
                  <a:gd name="T29" fmla="*/ 17 h 30"/>
                  <a:gd name="T30" fmla="*/ 22 w 79"/>
                  <a:gd name="T31" fmla="*/ 17 h 30"/>
                  <a:gd name="T32" fmla="*/ 11 w 79"/>
                  <a:gd name="T33" fmla="*/ 15 h 30"/>
                  <a:gd name="T34" fmla="*/ 0 w 79"/>
                  <a:gd name="T35" fmla="*/ 15 h 30"/>
                  <a:gd name="T36" fmla="*/ 0 w 79"/>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 h="30">
                    <a:moveTo>
                      <a:pt x="0" y="0"/>
                    </a:moveTo>
                    <a:lnTo>
                      <a:pt x="13" y="0"/>
                    </a:lnTo>
                    <a:lnTo>
                      <a:pt x="24" y="0"/>
                    </a:lnTo>
                    <a:lnTo>
                      <a:pt x="35" y="2"/>
                    </a:lnTo>
                    <a:lnTo>
                      <a:pt x="44" y="3"/>
                    </a:lnTo>
                    <a:lnTo>
                      <a:pt x="54" y="6"/>
                    </a:lnTo>
                    <a:lnTo>
                      <a:pt x="64" y="8"/>
                    </a:lnTo>
                    <a:lnTo>
                      <a:pt x="72" y="13"/>
                    </a:lnTo>
                    <a:lnTo>
                      <a:pt x="79" y="17"/>
                    </a:lnTo>
                    <a:lnTo>
                      <a:pt x="72" y="30"/>
                    </a:lnTo>
                    <a:lnTo>
                      <a:pt x="65" y="26"/>
                    </a:lnTo>
                    <a:lnTo>
                      <a:pt x="58" y="24"/>
                    </a:lnTo>
                    <a:lnTo>
                      <a:pt x="50" y="21"/>
                    </a:lnTo>
                    <a:lnTo>
                      <a:pt x="42" y="18"/>
                    </a:lnTo>
                    <a:lnTo>
                      <a:pt x="32" y="17"/>
                    </a:lnTo>
                    <a:lnTo>
                      <a:pt x="22" y="17"/>
                    </a:lnTo>
                    <a:lnTo>
                      <a:pt x="11" y="15"/>
                    </a:lnTo>
                    <a:lnTo>
                      <a:pt x="0"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7" name="Freeform 908">
                <a:extLst>
                  <a:ext uri="{FF2B5EF4-FFF2-40B4-BE49-F238E27FC236}">
                    <a16:creationId xmlns:a16="http://schemas.microsoft.com/office/drawing/2014/main" id="{07349F4A-EAC3-4096-9833-346FF0743C84}"/>
                  </a:ext>
                </a:extLst>
              </p:cNvPr>
              <p:cNvSpPr>
                <a:spLocks/>
              </p:cNvSpPr>
              <p:nvPr/>
            </p:nvSpPr>
            <p:spPr bwMode="auto">
              <a:xfrm>
                <a:off x="1141" y="2150"/>
                <a:ext cx="2" cy="15"/>
              </a:xfrm>
              <a:custGeom>
                <a:avLst/>
                <a:gdLst>
                  <a:gd name="T0" fmla="*/ 0 w 2"/>
                  <a:gd name="T1" fmla="*/ 0 h 15"/>
                  <a:gd name="T2" fmla="*/ 0 w 2"/>
                  <a:gd name="T3" fmla="*/ 15 h 15"/>
                  <a:gd name="T4" fmla="*/ 2 w 2"/>
                  <a:gd name="T5" fmla="*/ 15 h 15"/>
                  <a:gd name="T6" fmla="*/ 0 w 2"/>
                  <a:gd name="T7" fmla="*/ 0 h 15"/>
                </a:gdLst>
                <a:ahLst/>
                <a:cxnLst>
                  <a:cxn ang="0">
                    <a:pos x="T0" y="T1"/>
                  </a:cxn>
                  <a:cxn ang="0">
                    <a:pos x="T2" y="T3"/>
                  </a:cxn>
                  <a:cxn ang="0">
                    <a:pos x="T4" y="T5"/>
                  </a:cxn>
                  <a:cxn ang="0">
                    <a:pos x="T6" y="T7"/>
                  </a:cxn>
                </a:cxnLst>
                <a:rect l="0" t="0" r="r" b="b"/>
                <a:pathLst>
                  <a:path w="2" h="15">
                    <a:moveTo>
                      <a:pt x="0" y="0"/>
                    </a:moveTo>
                    <a:lnTo>
                      <a:pt x="0" y="15"/>
                    </a:lnTo>
                    <a:lnTo>
                      <a:pt x="2"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8" name="Freeform 909">
                <a:extLst>
                  <a:ext uri="{FF2B5EF4-FFF2-40B4-BE49-F238E27FC236}">
                    <a16:creationId xmlns:a16="http://schemas.microsoft.com/office/drawing/2014/main" id="{8FC879FB-8E84-4F49-9F71-0B9A85D53174}"/>
                  </a:ext>
                </a:extLst>
              </p:cNvPr>
              <p:cNvSpPr>
                <a:spLocks/>
              </p:cNvSpPr>
              <p:nvPr/>
            </p:nvSpPr>
            <p:spPr bwMode="auto">
              <a:xfrm>
                <a:off x="1213" y="2167"/>
                <a:ext cx="8" cy="13"/>
              </a:xfrm>
              <a:custGeom>
                <a:avLst/>
                <a:gdLst>
                  <a:gd name="T0" fmla="*/ 7 w 8"/>
                  <a:gd name="T1" fmla="*/ 0 h 13"/>
                  <a:gd name="T2" fmla="*/ 0 w 8"/>
                  <a:gd name="T3" fmla="*/ 13 h 13"/>
                  <a:gd name="T4" fmla="*/ 1 w 8"/>
                  <a:gd name="T5" fmla="*/ 13 h 13"/>
                  <a:gd name="T6" fmla="*/ 8 w 8"/>
                  <a:gd name="T7" fmla="*/ 0 h 13"/>
                  <a:gd name="T8" fmla="*/ 7 w 8"/>
                  <a:gd name="T9" fmla="*/ 0 h 13"/>
                </a:gdLst>
                <a:ahLst/>
                <a:cxnLst>
                  <a:cxn ang="0">
                    <a:pos x="T0" y="T1"/>
                  </a:cxn>
                  <a:cxn ang="0">
                    <a:pos x="T2" y="T3"/>
                  </a:cxn>
                  <a:cxn ang="0">
                    <a:pos x="T4" y="T5"/>
                  </a:cxn>
                  <a:cxn ang="0">
                    <a:pos x="T6" y="T7"/>
                  </a:cxn>
                  <a:cxn ang="0">
                    <a:pos x="T8" y="T9"/>
                  </a:cxn>
                </a:cxnLst>
                <a:rect l="0" t="0" r="r" b="b"/>
                <a:pathLst>
                  <a:path w="8" h="13">
                    <a:moveTo>
                      <a:pt x="7" y="0"/>
                    </a:moveTo>
                    <a:lnTo>
                      <a:pt x="0" y="13"/>
                    </a:lnTo>
                    <a:lnTo>
                      <a:pt x="1" y="13"/>
                    </a:lnTo>
                    <a:lnTo>
                      <a:pt x="8" y="0"/>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89" name="Freeform 910">
                <a:extLst>
                  <a:ext uri="{FF2B5EF4-FFF2-40B4-BE49-F238E27FC236}">
                    <a16:creationId xmlns:a16="http://schemas.microsoft.com/office/drawing/2014/main" id="{FC45ACBA-3607-4CB3-AC58-43DFF23A3926}"/>
                  </a:ext>
                </a:extLst>
              </p:cNvPr>
              <p:cNvSpPr>
                <a:spLocks/>
              </p:cNvSpPr>
              <p:nvPr/>
            </p:nvSpPr>
            <p:spPr bwMode="auto">
              <a:xfrm>
                <a:off x="1213" y="2167"/>
                <a:ext cx="7" cy="13"/>
              </a:xfrm>
              <a:custGeom>
                <a:avLst/>
                <a:gdLst>
                  <a:gd name="T0" fmla="*/ 0 w 7"/>
                  <a:gd name="T1" fmla="*/ 13 h 13"/>
                  <a:gd name="T2" fmla="*/ 7 w 7"/>
                  <a:gd name="T3" fmla="*/ 0 h 13"/>
                  <a:gd name="T4" fmla="*/ 0 w 7"/>
                  <a:gd name="T5" fmla="*/ 13 h 13"/>
                </a:gdLst>
                <a:ahLst/>
                <a:cxnLst>
                  <a:cxn ang="0">
                    <a:pos x="T0" y="T1"/>
                  </a:cxn>
                  <a:cxn ang="0">
                    <a:pos x="T2" y="T3"/>
                  </a:cxn>
                  <a:cxn ang="0">
                    <a:pos x="T4" y="T5"/>
                  </a:cxn>
                </a:cxnLst>
                <a:rect l="0" t="0" r="r" b="b"/>
                <a:pathLst>
                  <a:path w="7" h="13">
                    <a:moveTo>
                      <a:pt x="0" y="13"/>
                    </a:moveTo>
                    <a:lnTo>
                      <a:pt x="7" y="0"/>
                    </a:lnTo>
                    <a:lnTo>
                      <a:pt x="0"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0" name="Freeform 911">
                <a:extLst>
                  <a:ext uri="{FF2B5EF4-FFF2-40B4-BE49-F238E27FC236}">
                    <a16:creationId xmlns:a16="http://schemas.microsoft.com/office/drawing/2014/main" id="{970C762B-6C58-400E-9DD0-86D2BA6EF0B1}"/>
                  </a:ext>
                </a:extLst>
              </p:cNvPr>
              <p:cNvSpPr>
                <a:spLocks/>
              </p:cNvSpPr>
              <p:nvPr/>
            </p:nvSpPr>
            <p:spPr bwMode="auto">
              <a:xfrm>
                <a:off x="1214" y="2168"/>
                <a:ext cx="66" cy="98"/>
              </a:xfrm>
              <a:custGeom>
                <a:avLst/>
                <a:gdLst>
                  <a:gd name="T0" fmla="*/ 8 w 66"/>
                  <a:gd name="T1" fmla="*/ 0 h 98"/>
                  <a:gd name="T2" fmla="*/ 21 w 66"/>
                  <a:gd name="T3" fmla="*/ 8 h 98"/>
                  <a:gd name="T4" fmla="*/ 32 w 66"/>
                  <a:gd name="T5" fmla="*/ 18 h 98"/>
                  <a:gd name="T6" fmla="*/ 43 w 66"/>
                  <a:gd name="T7" fmla="*/ 29 h 98"/>
                  <a:gd name="T8" fmla="*/ 51 w 66"/>
                  <a:gd name="T9" fmla="*/ 41 h 98"/>
                  <a:gd name="T10" fmla="*/ 58 w 66"/>
                  <a:gd name="T11" fmla="*/ 55 h 98"/>
                  <a:gd name="T12" fmla="*/ 62 w 66"/>
                  <a:gd name="T13" fmla="*/ 69 h 98"/>
                  <a:gd name="T14" fmla="*/ 65 w 66"/>
                  <a:gd name="T15" fmla="*/ 76 h 98"/>
                  <a:gd name="T16" fmla="*/ 66 w 66"/>
                  <a:gd name="T17" fmla="*/ 84 h 98"/>
                  <a:gd name="T18" fmla="*/ 66 w 66"/>
                  <a:gd name="T19" fmla="*/ 91 h 98"/>
                  <a:gd name="T20" fmla="*/ 66 w 66"/>
                  <a:gd name="T21" fmla="*/ 98 h 98"/>
                  <a:gd name="T22" fmla="*/ 51 w 66"/>
                  <a:gd name="T23" fmla="*/ 98 h 98"/>
                  <a:gd name="T24" fmla="*/ 51 w 66"/>
                  <a:gd name="T25" fmla="*/ 92 h 98"/>
                  <a:gd name="T26" fmla="*/ 50 w 66"/>
                  <a:gd name="T27" fmla="*/ 85 h 98"/>
                  <a:gd name="T28" fmla="*/ 50 w 66"/>
                  <a:gd name="T29" fmla="*/ 78 h 98"/>
                  <a:gd name="T30" fmla="*/ 48 w 66"/>
                  <a:gd name="T31" fmla="*/ 73 h 98"/>
                  <a:gd name="T32" fmla="*/ 43 w 66"/>
                  <a:gd name="T33" fmla="*/ 61 h 98"/>
                  <a:gd name="T34" fmla="*/ 37 w 66"/>
                  <a:gd name="T35" fmla="*/ 50 h 98"/>
                  <a:gd name="T36" fmla="*/ 30 w 66"/>
                  <a:gd name="T37" fmla="*/ 39 h 98"/>
                  <a:gd name="T38" fmla="*/ 21 w 66"/>
                  <a:gd name="T39" fmla="*/ 29 h 98"/>
                  <a:gd name="T40" fmla="*/ 11 w 66"/>
                  <a:gd name="T41" fmla="*/ 21 h 98"/>
                  <a:gd name="T42" fmla="*/ 0 w 66"/>
                  <a:gd name="T43" fmla="*/ 12 h 98"/>
                  <a:gd name="T44" fmla="*/ 8 w 66"/>
                  <a:gd name="T4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6" h="98">
                    <a:moveTo>
                      <a:pt x="8" y="0"/>
                    </a:moveTo>
                    <a:lnTo>
                      <a:pt x="21" y="8"/>
                    </a:lnTo>
                    <a:lnTo>
                      <a:pt x="32" y="18"/>
                    </a:lnTo>
                    <a:lnTo>
                      <a:pt x="43" y="29"/>
                    </a:lnTo>
                    <a:lnTo>
                      <a:pt x="51" y="41"/>
                    </a:lnTo>
                    <a:lnTo>
                      <a:pt x="58" y="55"/>
                    </a:lnTo>
                    <a:lnTo>
                      <a:pt x="62" y="69"/>
                    </a:lnTo>
                    <a:lnTo>
                      <a:pt x="65" y="76"/>
                    </a:lnTo>
                    <a:lnTo>
                      <a:pt x="66" y="84"/>
                    </a:lnTo>
                    <a:lnTo>
                      <a:pt x="66" y="91"/>
                    </a:lnTo>
                    <a:lnTo>
                      <a:pt x="66" y="98"/>
                    </a:lnTo>
                    <a:lnTo>
                      <a:pt x="51" y="98"/>
                    </a:lnTo>
                    <a:lnTo>
                      <a:pt x="51" y="92"/>
                    </a:lnTo>
                    <a:lnTo>
                      <a:pt x="50" y="85"/>
                    </a:lnTo>
                    <a:lnTo>
                      <a:pt x="50" y="78"/>
                    </a:lnTo>
                    <a:lnTo>
                      <a:pt x="48" y="73"/>
                    </a:lnTo>
                    <a:lnTo>
                      <a:pt x="43" y="61"/>
                    </a:lnTo>
                    <a:lnTo>
                      <a:pt x="37" y="50"/>
                    </a:lnTo>
                    <a:lnTo>
                      <a:pt x="30" y="39"/>
                    </a:lnTo>
                    <a:lnTo>
                      <a:pt x="21" y="29"/>
                    </a:lnTo>
                    <a:lnTo>
                      <a:pt x="11" y="21"/>
                    </a:lnTo>
                    <a:lnTo>
                      <a:pt x="0" y="12"/>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1" name="Freeform 912">
                <a:extLst>
                  <a:ext uri="{FF2B5EF4-FFF2-40B4-BE49-F238E27FC236}">
                    <a16:creationId xmlns:a16="http://schemas.microsoft.com/office/drawing/2014/main" id="{9FF361AA-E628-4F2D-B07F-ECD2B32E6420}"/>
                  </a:ext>
                </a:extLst>
              </p:cNvPr>
              <p:cNvSpPr>
                <a:spLocks/>
              </p:cNvSpPr>
              <p:nvPr/>
            </p:nvSpPr>
            <p:spPr bwMode="auto">
              <a:xfrm>
                <a:off x="1214" y="2167"/>
                <a:ext cx="8" cy="13"/>
              </a:xfrm>
              <a:custGeom>
                <a:avLst/>
                <a:gdLst>
                  <a:gd name="T0" fmla="*/ 7 w 8"/>
                  <a:gd name="T1" fmla="*/ 0 h 13"/>
                  <a:gd name="T2" fmla="*/ 8 w 8"/>
                  <a:gd name="T3" fmla="*/ 1 h 13"/>
                  <a:gd name="T4" fmla="*/ 0 w 8"/>
                  <a:gd name="T5" fmla="*/ 13 h 13"/>
                  <a:gd name="T6" fmla="*/ 7 w 8"/>
                  <a:gd name="T7" fmla="*/ 0 h 13"/>
                </a:gdLst>
                <a:ahLst/>
                <a:cxnLst>
                  <a:cxn ang="0">
                    <a:pos x="T0" y="T1"/>
                  </a:cxn>
                  <a:cxn ang="0">
                    <a:pos x="T2" y="T3"/>
                  </a:cxn>
                  <a:cxn ang="0">
                    <a:pos x="T4" y="T5"/>
                  </a:cxn>
                  <a:cxn ang="0">
                    <a:pos x="T6" y="T7"/>
                  </a:cxn>
                </a:cxnLst>
                <a:rect l="0" t="0" r="r" b="b"/>
                <a:pathLst>
                  <a:path w="8" h="13">
                    <a:moveTo>
                      <a:pt x="7" y="0"/>
                    </a:moveTo>
                    <a:lnTo>
                      <a:pt x="8" y="1"/>
                    </a:lnTo>
                    <a:lnTo>
                      <a:pt x="0" y="13"/>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2" name="Freeform 913">
                <a:extLst>
                  <a:ext uri="{FF2B5EF4-FFF2-40B4-BE49-F238E27FC236}">
                    <a16:creationId xmlns:a16="http://schemas.microsoft.com/office/drawing/2014/main" id="{DB9CFDB3-27AA-4599-8232-F5B6E4255E03}"/>
                  </a:ext>
                </a:extLst>
              </p:cNvPr>
              <p:cNvSpPr>
                <a:spLocks/>
              </p:cNvSpPr>
              <p:nvPr/>
            </p:nvSpPr>
            <p:spPr bwMode="auto">
              <a:xfrm>
                <a:off x="1221" y="2266"/>
                <a:ext cx="59" cy="92"/>
              </a:xfrm>
              <a:custGeom>
                <a:avLst/>
                <a:gdLst>
                  <a:gd name="T0" fmla="*/ 59 w 59"/>
                  <a:gd name="T1" fmla="*/ 0 h 92"/>
                  <a:gd name="T2" fmla="*/ 59 w 59"/>
                  <a:gd name="T3" fmla="*/ 14 h 92"/>
                  <a:gd name="T4" fmla="*/ 56 w 59"/>
                  <a:gd name="T5" fmla="*/ 27 h 92"/>
                  <a:gd name="T6" fmla="*/ 52 w 59"/>
                  <a:gd name="T7" fmla="*/ 40 h 92"/>
                  <a:gd name="T8" fmla="*/ 47 w 59"/>
                  <a:gd name="T9" fmla="*/ 52 h 92"/>
                  <a:gd name="T10" fmla="*/ 43 w 59"/>
                  <a:gd name="T11" fmla="*/ 58 h 92"/>
                  <a:gd name="T12" fmla="*/ 38 w 59"/>
                  <a:gd name="T13" fmla="*/ 64 h 92"/>
                  <a:gd name="T14" fmla="*/ 30 w 59"/>
                  <a:gd name="T15" fmla="*/ 74 h 92"/>
                  <a:gd name="T16" fmla="*/ 21 w 59"/>
                  <a:gd name="T17" fmla="*/ 84 h 92"/>
                  <a:gd name="T18" fmla="*/ 10 w 59"/>
                  <a:gd name="T19" fmla="*/ 92 h 92"/>
                  <a:gd name="T20" fmla="*/ 0 w 59"/>
                  <a:gd name="T21" fmla="*/ 81 h 92"/>
                  <a:gd name="T22" fmla="*/ 10 w 59"/>
                  <a:gd name="T23" fmla="*/ 73 h 92"/>
                  <a:gd name="T24" fmla="*/ 19 w 59"/>
                  <a:gd name="T25" fmla="*/ 64 h 92"/>
                  <a:gd name="T26" fmla="*/ 26 w 59"/>
                  <a:gd name="T27" fmla="*/ 55 h 92"/>
                  <a:gd name="T28" fmla="*/ 30 w 59"/>
                  <a:gd name="T29" fmla="*/ 49 h 92"/>
                  <a:gd name="T30" fmla="*/ 33 w 59"/>
                  <a:gd name="T31" fmla="*/ 45 h 92"/>
                  <a:gd name="T32" fmla="*/ 37 w 59"/>
                  <a:gd name="T33" fmla="*/ 34 h 92"/>
                  <a:gd name="T34" fmla="*/ 41 w 59"/>
                  <a:gd name="T35" fmla="*/ 23 h 92"/>
                  <a:gd name="T36" fmla="*/ 44 w 59"/>
                  <a:gd name="T37" fmla="*/ 12 h 92"/>
                  <a:gd name="T38" fmla="*/ 44 w 59"/>
                  <a:gd name="T39" fmla="*/ 0 h 92"/>
                  <a:gd name="T40" fmla="*/ 59 w 59"/>
                  <a:gd name="T41"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2">
                    <a:moveTo>
                      <a:pt x="59" y="0"/>
                    </a:moveTo>
                    <a:lnTo>
                      <a:pt x="59" y="14"/>
                    </a:lnTo>
                    <a:lnTo>
                      <a:pt x="56" y="27"/>
                    </a:lnTo>
                    <a:lnTo>
                      <a:pt x="52" y="40"/>
                    </a:lnTo>
                    <a:lnTo>
                      <a:pt x="47" y="52"/>
                    </a:lnTo>
                    <a:lnTo>
                      <a:pt x="43" y="58"/>
                    </a:lnTo>
                    <a:lnTo>
                      <a:pt x="38" y="64"/>
                    </a:lnTo>
                    <a:lnTo>
                      <a:pt x="30" y="74"/>
                    </a:lnTo>
                    <a:lnTo>
                      <a:pt x="21" y="84"/>
                    </a:lnTo>
                    <a:lnTo>
                      <a:pt x="10" y="92"/>
                    </a:lnTo>
                    <a:lnTo>
                      <a:pt x="0" y="81"/>
                    </a:lnTo>
                    <a:lnTo>
                      <a:pt x="10" y="73"/>
                    </a:lnTo>
                    <a:lnTo>
                      <a:pt x="19" y="64"/>
                    </a:lnTo>
                    <a:lnTo>
                      <a:pt x="26" y="55"/>
                    </a:lnTo>
                    <a:lnTo>
                      <a:pt x="30" y="49"/>
                    </a:lnTo>
                    <a:lnTo>
                      <a:pt x="33" y="45"/>
                    </a:lnTo>
                    <a:lnTo>
                      <a:pt x="37" y="34"/>
                    </a:lnTo>
                    <a:lnTo>
                      <a:pt x="41" y="23"/>
                    </a:lnTo>
                    <a:lnTo>
                      <a:pt x="44" y="12"/>
                    </a:lnTo>
                    <a:lnTo>
                      <a:pt x="44" y="0"/>
                    </a:lnTo>
                    <a:lnTo>
                      <a:pt x="5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3" name="Freeform 914">
                <a:extLst>
                  <a:ext uri="{FF2B5EF4-FFF2-40B4-BE49-F238E27FC236}">
                    <a16:creationId xmlns:a16="http://schemas.microsoft.com/office/drawing/2014/main" id="{59D4D144-60AD-41B4-9C27-7CA406339E16}"/>
                  </a:ext>
                </a:extLst>
              </p:cNvPr>
              <p:cNvSpPr>
                <a:spLocks/>
              </p:cNvSpPr>
              <p:nvPr/>
            </p:nvSpPr>
            <p:spPr bwMode="auto">
              <a:xfrm>
                <a:off x="1265" y="2266"/>
                <a:ext cx="15" cy="0"/>
              </a:xfrm>
              <a:custGeom>
                <a:avLst/>
                <a:gdLst>
                  <a:gd name="T0" fmla="*/ 15 w 15"/>
                  <a:gd name="T1" fmla="*/ 0 w 15"/>
                  <a:gd name="T2" fmla="*/ 15 w 15"/>
                </a:gdLst>
                <a:ahLst/>
                <a:cxnLst>
                  <a:cxn ang="0">
                    <a:pos x="T0" y="0"/>
                  </a:cxn>
                  <a:cxn ang="0">
                    <a:pos x="T1" y="0"/>
                  </a:cxn>
                  <a:cxn ang="0">
                    <a:pos x="T2" y="0"/>
                  </a:cxn>
                </a:cxnLst>
                <a:rect l="0" t="0" r="r" b="b"/>
                <a:pathLst>
                  <a:path w="15">
                    <a:moveTo>
                      <a:pt x="15" y="0"/>
                    </a:moveTo>
                    <a:lnTo>
                      <a:pt x="0" y="0"/>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4" name="Freeform 915">
                <a:extLst>
                  <a:ext uri="{FF2B5EF4-FFF2-40B4-BE49-F238E27FC236}">
                    <a16:creationId xmlns:a16="http://schemas.microsoft.com/office/drawing/2014/main" id="{A86B96B7-A08D-479D-859E-D4A743648E6A}"/>
                  </a:ext>
                </a:extLst>
              </p:cNvPr>
              <p:cNvSpPr>
                <a:spLocks/>
              </p:cNvSpPr>
              <p:nvPr/>
            </p:nvSpPr>
            <p:spPr bwMode="auto">
              <a:xfrm>
                <a:off x="1137" y="2346"/>
                <a:ext cx="95" cy="41"/>
              </a:xfrm>
              <a:custGeom>
                <a:avLst/>
                <a:gdLst>
                  <a:gd name="T0" fmla="*/ 95 w 95"/>
                  <a:gd name="T1" fmla="*/ 12 h 41"/>
                  <a:gd name="T2" fmla="*/ 88 w 95"/>
                  <a:gd name="T3" fmla="*/ 17 h 41"/>
                  <a:gd name="T4" fmla="*/ 79 w 95"/>
                  <a:gd name="T5" fmla="*/ 24 h 41"/>
                  <a:gd name="T6" fmla="*/ 69 w 95"/>
                  <a:gd name="T7" fmla="*/ 28 h 41"/>
                  <a:gd name="T8" fmla="*/ 57 w 95"/>
                  <a:gd name="T9" fmla="*/ 33 h 41"/>
                  <a:gd name="T10" fmla="*/ 44 w 95"/>
                  <a:gd name="T11" fmla="*/ 37 h 41"/>
                  <a:gd name="T12" fmla="*/ 31 w 95"/>
                  <a:gd name="T13" fmla="*/ 39 h 41"/>
                  <a:gd name="T14" fmla="*/ 15 w 95"/>
                  <a:gd name="T15" fmla="*/ 41 h 41"/>
                  <a:gd name="T16" fmla="*/ 2 w 95"/>
                  <a:gd name="T17" fmla="*/ 41 h 41"/>
                  <a:gd name="T18" fmla="*/ 0 w 95"/>
                  <a:gd name="T19" fmla="*/ 26 h 41"/>
                  <a:gd name="T20" fmla="*/ 14 w 95"/>
                  <a:gd name="T21" fmla="*/ 26 h 41"/>
                  <a:gd name="T22" fmla="*/ 28 w 95"/>
                  <a:gd name="T23" fmla="*/ 24 h 41"/>
                  <a:gd name="T24" fmla="*/ 40 w 95"/>
                  <a:gd name="T25" fmla="*/ 22 h 41"/>
                  <a:gd name="T26" fmla="*/ 53 w 95"/>
                  <a:gd name="T27" fmla="*/ 19 h 41"/>
                  <a:gd name="T28" fmla="*/ 62 w 95"/>
                  <a:gd name="T29" fmla="*/ 15 h 41"/>
                  <a:gd name="T30" fmla="*/ 72 w 95"/>
                  <a:gd name="T31" fmla="*/ 11 h 41"/>
                  <a:gd name="T32" fmla="*/ 79 w 95"/>
                  <a:gd name="T33" fmla="*/ 5 h 41"/>
                  <a:gd name="T34" fmla="*/ 84 w 95"/>
                  <a:gd name="T35" fmla="*/ 0 h 41"/>
                  <a:gd name="T36" fmla="*/ 95 w 95"/>
                  <a:gd name="T37" fmla="*/ 1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5" h="41">
                    <a:moveTo>
                      <a:pt x="95" y="12"/>
                    </a:moveTo>
                    <a:lnTo>
                      <a:pt x="88" y="17"/>
                    </a:lnTo>
                    <a:lnTo>
                      <a:pt x="79" y="24"/>
                    </a:lnTo>
                    <a:lnTo>
                      <a:pt x="69" y="28"/>
                    </a:lnTo>
                    <a:lnTo>
                      <a:pt x="57" y="33"/>
                    </a:lnTo>
                    <a:lnTo>
                      <a:pt x="44" y="37"/>
                    </a:lnTo>
                    <a:lnTo>
                      <a:pt x="31" y="39"/>
                    </a:lnTo>
                    <a:lnTo>
                      <a:pt x="15" y="41"/>
                    </a:lnTo>
                    <a:lnTo>
                      <a:pt x="2" y="41"/>
                    </a:lnTo>
                    <a:lnTo>
                      <a:pt x="0" y="26"/>
                    </a:lnTo>
                    <a:lnTo>
                      <a:pt x="14" y="26"/>
                    </a:lnTo>
                    <a:lnTo>
                      <a:pt x="28" y="24"/>
                    </a:lnTo>
                    <a:lnTo>
                      <a:pt x="40" y="22"/>
                    </a:lnTo>
                    <a:lnTo>
                      <a:pt x="53" y="19"/>
                    </a:lnTo>
                    <a:lnTo>
                      <a:pt x="62" y="15"/>
                    </a:lnTo>
                    <a:lnTo>
                      <a:pt x="72" y="11"/>
                    </a:lnTo>
                    <a:lnTo>
                      <a:pt x="79" y="5"/>
                    </a:lnTo>
                    <a:lnTo>
                      <a:pt x="84" y="0"/>
                    </a:lnTo>
                    <a:lnTo>
                      <a:pt x="95" y="1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5" name="Freeform 916">
                <a:extLst>
                  <a:ext uri="{FF2B5EF4-FFF2-40B4-BE49-F238E27FC236}">
                    <a16:creationId xmlns:a16="http://schemas.microsoft.com/office/drawing/2014/main" id="{4FE15C0C-9B14-4CA5-967E-A100A8C46DE5}"/>
                  </a:ext>
                </a:extLst>
              </p:cNvPr>
              <p:cNvSpPr>
                <a:spLocks/>
              </p:cNvSpPr>
              <p:nvPr/>
            </p:nvSpPr>
            <p:spPr bwMode="auto">
              <a:xfrm>
                <a:off x="1033" y="2332"/>
                <a:ext cx="106" cy="55"/>
              </a:xfrm>
              <a:custGeom>
                <a:avLst/>
                <a:gdLst>
                  <a:gd name="T0" fmla="*/ 104 w 106"/>
                  <a:gd name="T1" fmla="*/ 55 h 55"/>
                  <a:gd name="T2" fmla="*/ 95 w 106"/>
                  <a:gd name="T3" fmla="*/ 55 h 55"/>
                  <a:gd name="T4" fmla="*/ 84 w 106"/>
                  <a:gd name="T5" fmla="*/ 55 h 55"/>
                  <a:gd name="T6" fmla="*/ 66 w 106"/>
                  <a:gd name="T7" fmla="*/ 52 h 55"/>
                  <a:gd name="T8" fmla="*/ 56 w 106"/>
                  <a:gd name="T9" fmla="*/ 49 h 55"/>
                  <a:gd name="T10" fmla="*/ 48 w 106"/>
                  <a:gd name="T11" fmla="*/ 47 h 55"/>
                  <a:gd name="T12" fmla="*/ 33 w 106"/>
                  <a:gd name="T13" fmla="*/ 41 h 55"/>
                  <a:gd name="T14" fmla="*/ 25 w 106"/>
                  <a:gd name="T15" fmla="*/ 37 h 55"/>
                  <a:gd name="T16" fmla="*/ 19 w 106"/>
                  <a:gd name="T17" fmla="*/ 33 h 55"/>
                  <a:gd name="T18" fmla="*/ 14 w 106"/>
                  <a:gd name="T19" fmla="*/ 29 h 55"/>
                  <a:gd name="T20" fmla="*/ 8 w 106"/>
                  <a:gd name="T21" fmla="*/ 25 h 55"/>
                  <a:gd name="T22" fmla="*/ 6 w 106"/>
                  <a:gd name="T23" fmla="*/ 19 h 55"/>
                  <a:gd name="T24" fmla="*/ 1 w 106"/>
                  <a:gd name="T25" fmla="*/ 14 h 55"/>
                  <a:gd name="T26" fmla="*/ 0 w 106"/>
                  <a:gd name="T27" fmla="*/ 7 h 55"/>
                  <a:gd name="T28" fmla="*/ 0 w 106"/>
                  <a:gd name="T29" fmla="*/ 1 h 55"/>
                  <a:gd name="T30" fmla="*/ 15 w 106"/>
                  <a:gd name="T31" fmla="*/ 0 h 55"/>
                  <a:gd name="T32" fmla="*/ 15 w 106"/>
                  <a:gd name="T33" fmla="*/ 4 h 55"/>
                  <a:gd name="T34" fmla="*/ 17 w 106"/>
                  <a:gd name="T35" fmla="*/ 7 h 55"/>
                  <a:gd name="T36" fmla="*/ 18 w 106"/>
                  <a:gd name="T37" fmla="*/ 11 h 55"/>
                  <a:gd name="T38" fmla="*/ 21 w 106"/>
                  <a:gd name="T39" fmla="*/ 14 h 55"/>
                  <a:gd name="T40" fmla="*/ 23 w 106"/>
                  <a:gd name="T41" fmla="*/ 18 h 55"/>
                  <a:gd name="T42" fmla="*/ 29 w 106"/>
                  <a:gd name="T43" fmla="*/ 20 h 55"/>
                  <a:gd name="T44" fmla="*/ 33 w 106"/>
                  <a:gd name="T45" fmla="*/ 25 h 55"/>
                  <a:gd name="T46" fmla="*/ 39 w 106"/>
                  <a:gd name="T47" fmla="*/ 27 h 55"/>
                  <a:gd name="T48" fmla="*/ 54 w 106"/>
                  <a:gd name="T49" fmla="*/ 33 h 55"/>
                  <a:gd name="T50" fmla="*/ 60 w 106"/>
                  <a:gd name="T51" fmla="*/ 34 h 55"/>
                  <a:gd name="T52" fmla="*/ 69 w 106"/>
                  <a:gd name="T53" fmla="*/ 37 h 55"/>
                  <a:gd name="T54" fmla="*/ 87 w 106"/>
                  <a:gd name="T55" fmla="*/ 40 h 55"/>
                  <a:gd name="T56" fmla="*/ 95 w 106"/>
                  <a:gd name="T57" fmla="*/ 40 h 55"/>
                  <a:gd name="T58" fmla="*/ 106 w 106"/>
                  <a:gd name="T59" fmla="*/ 40 h 55"/>
                  <a:gd name="T60" fmla="*/ 104 w 106"/>
                  <a:gd name="T61"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5">
                    <a:moveTo>
                      <a:pt x="104" y="55"/>
                    </a:moveTo>
                    <a:lnTo>
                      <a:pt x="95" y="55"/>
                    </a:lnTo>
                    <a:lnTo>
                      <a:pt x="84" y="55"/>
                    </a:lnTo>
                    <a:lnTo>
                      <a:pt x="66" y="52"/>
                    </a:lnTo>
                    <a:lnTo>
                      <a:pt x="56" y="49"/>
                    </a:lnTo>
                    <a:lnTo>
                      <a:pt x="48" y="47"/>
                    </a:lnTo>
                    <a:lnTo>
                      <a:pt x="33" y="41"/>
                    </a:lnTo>
                    <a:lnTo>
                      <a:pt x="25" y="37"/>
                    </a:lnTo>
                    <a:lnTo>
                      <a:pt x="19" y="33"/>
                    </a:lnTo>
                    <a:lnTo>
                      <a:pt x="14" y="29"/>
                    </a:lnTo>
                    <a:lnTo>
                      <a:pt x="8" y="25"/>
                    </a:lnTo>
                    <a:lnTo>
                      <a:pt x="6" y="19"/>
                    </a:lnTo>
                    <a:lnTo>
                      <a:pt x="1" y="14"/>
                    </a:lnTo>
                    <a:lnTo>
                      <a:pt x="0" y="7"/>
                    </a:lnTo>
                    <a:lnTo>
                      <a:pt x="0" y="1"/>
                    </a:lnTo>
                    <a:lnTo>
                      <a:pt x="15" y="0"/>
                    </a:lnTo>
                    <a:lnTo>
                      <a:pt x="15" y="4"/>
                    </a:lnTo>
                    <a:lnTo>
                      <a:pt x="17" y="7"/>
                    </a:lnTo>
                    <a:lnTo>
                      <a:pt x="18" y="11"/>
                    </a:lnTo>
                    <a:lnTo>
                      <a:pt x="21" y="14"/>
                    </a:lnTo>
                    <a:lnTo>
                      <a:pt x="23" y="18"/>
                    </a:lnTo>
                    <a:lnTo>
                      <a:pt x="29" y="20"/>
                    </a:lnTo>
                    <a:lnTo>
                      <a:pt x="33" y="25"/>
                    </a:lnTo>
                    <a:lnTo>
                      <a:pt x="39" y="27"/>
                    </a:lnTo>
                    <a:lnTo>
                      <a:pt x="54" y="33"/>
                    </a:lnTo>
                    <a:lnTo>
                      <a:pt x="60" y="34"/>
                    </a:lnTo>
                    <a:lnTo>
                      <a:pt x="69" y="37"/>
                    </a:lnTo>
                    <a:lnTo>
                      <a:pt x="87" y="40"/>
                    </a:lnTo>
                    <a:lnTo>
                      <a:pt x="95" y="40"/>
                    </a:lnTo>
                    <a:lnTo>
                      <a:pt x="106" y="40"/>
                    </a:lnTo>
                    <a:lnTo>
                      <a:pt x="104"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6" name="Freeform 917">
                <a:extLst>
                  <a:ext uri="{FF2B5EF4-FFF2-40B4-BE49-F238E27FC236}">
                    <a16:creationId xmlns:a16="http://schemas.microsoft.com/office/drawing/2014/main" id="{7DF8F42E-D797-40B2-A06A-EEA8448F7739}"/>
                  </a:ext>
                </a:extLst>
              </p:cNvPr>
              <p:cNvSpPr>
                <a:spLocks/>
              </p:cNvSpPr>
              <p:nvPr/>
            </p:nvSpPr>
            <p:spPr bwMode="auto">
              <a:xfrm>
                <a:off x="1137" y="2372"/>
                <a:ext cx="2" cy="15"/>
              </a:xfrm>
              <a:custGeom>
                <a:avLst/>
                <a:gdLst>
                  <a:gd name="T0" fmla="*/ 2 w 2"/>
                  <a:gd name="T1" fmla="*/ 15 h 15"/>
                  <a:gd name="T2" fmla="*/ 0 w 2"/>
                  <a:gd name="T3" fmla="*/ 15 h 15"/>
                  <a:gd name="T4" fmla="*/ 2 w 2"/>
                  <a:gd name="T5" fmla="*/ 0 h 15"/>
                  <a:gd name="T6" fmla="*/ 0 w 2"/>
                  <a:gd name="T7" fmla="*/ 0 h 15"/>
                  <a:gd name="T8" fmla="*/ 2 w 2"/>
                  <a:gd name="T9" fmla="*/ 15 h 15"/>
                </a:gdLst>
                <a:ahLst/>
                <a:cxnLst>
                  <a:cxn ang="0">
                    <a:pos x="T0" y="T1"/>
                  </a:cxn>
                  <a:cxn ang="0">
                    <a:pos x="T2" y="T3"/>
                  </a:cxn>
                  <a:cxn ang="0">
                    <a:pos x="T4" y="T5"/>
                  </a:cxn>
                  <a:cxn ang="0">
                    <a:pos x="T6" y="T7"/>
                  </a:cxn>
                  <a:cxn ang="0">
                    <a:pos x="T8" y="T9"/>
                  </a:cxn>
                </a:cxnLst>
                <a:rect l="0" t="0" r="r" b="b"/>
                <a:pathLst>
                  <a:path w="2" h="15">
                    <a:moveTo>
                      <a:pt x="2" y="15"/>
                    </a:moveTo>
                    <a:lnTo>
                      <a:pt x="0" y="15"/>
                    </a:lnTo>
                    <a:lnTo>
                      <a:pt x="2" y="0"/>
                    </a:lnTo>
                    <a:lnTo>
                      <a:pt x="0" y="0"/>
                    </a:lnTo>
                    <a:lnTo>
                      <a:pt x="2"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7" name="Freeform 918">
                <a:extLst>
                  <a:ext uri="{FF2B5EF4-FFF2-40B4-BE49-F238E27FC236}">
                    <a16:creationId xmlns:a16="http://schemas.microsoft.com/office/drawing/2014/main" id="{63688D74-F4F9-48EE-BD4E-C85F4882505C}"/>
                  </a:ext>
                </a:extLst>
              </p:cNvPr>
              <p:cNvSpPr>
                <a:spLocks/>
              </p:cNvSpPr>
              <p:nvPr/>
            </p:nvSpPr>
            <p:spPr bwMode="auto">
              <a:xfrm>
                <a:off x="1033" y="2277"/>
                <a:ext cx="106" cy="56"/>
              </a:xfrm>
              <a:custGeom>
                <a:avLst/>
                <a:gdLst>
                  <a:gd name="T0" fmla="*/ 0 w 106"/>
                  <a:gd name="T1" fmla="*/ 55 h 56"/>
                  <a:gd name="T2" fmla="*/ 0 w 106"/>
                  <a:gd name="T3" fmla="*/ 49 h 56"/>
                  <a:gd name="T4" fmla="*/ 1 w 106"/>
                  <a:gd name="T5" fmla="*/ 42 h 56"/>
                  <a:gd name="T6" fmla="*/ 6 w 106"/>
                  <a:gd name="T7" fmla="*/ 37 h 56"/>
                  <a:gd name="T8" fmla="*/ 8 w 106"/>
                  <a:gd name="T9" fmla="*/ 31 h 56"/>
                  <a:gd name="T10" fmla="*/ 14 w 106"/>
                  <a:gd name="T11" fmla="*/ 27 h 56"/>
                  <a:gd name="T12" fmla="*/ 19 w 106"/>
                  <a:gd name="T13" fmla="*/ 23 h 56"/>
                  <a:gd name="T14" fmla="*/ 26 w 106"/>
                  <a:gd name="T15" fmla="*/ 19 h 56"/>
                  <a:gd name="T16" fmla="*/ 33 w 106"/>
                  <a:gd name="T17" fmla="*/ 15 h 56"/>
                  <a:gd name="T18" fmla="*/ 48 w 106"/>
                  <a:gd name="T19" fmla="*/ 9 h 56"/>
                  <a:gd name="T20" fmla="*/ 65 w 106"/>
                  <a:gd name="T21" fmla="*/ 4 h 56"/>
                  <a:gd name="T22" fmla="*/ 84 w 106"/>
                  <a:gd name="T23" fmla="*/ 1 h 56"/>
                  <a:gd name="T24" fmla="*/ 104 w 106"/>
                  <a:gd name="T25" fmla="*/ 0 h 56"/>
                  <a:gd name="T26" fmla="*/ 106 w 106"/>
                  <a:gd name="T27" fmla="*/ 16 h 56"/>
                  <a:gd name="T28" fmla="*/ 85 w 106"/>
                  <a:gd name="T29" fmla="*/ 16 h 56"/>
                  <a:gd name="T30" fmla="*/ 69 w 106"/>
                  <a:gd name="T31" fmla="*/ 19 h 56"/>
                  <a:gd name="T32" fmla="*/ 52 w 106"/>
                  <a:gd name="T33" fmla="*/ 23 h 56"/>
                  <a:gd name="T34" fmla="*/ 39 w 106"/>
                  <a:gd name="T35" fmla="*/ 29 h 56"/>
                  <a:gd name="T36" fmla="*/ 33 w 106"/>
                  <a:gd name="T37" fmla="*/ 31 h 56"/>
                  <a:gd name="T38" fmla="*/ 29 w 106"/>
                  <a:gd name="T39" fmla="*/ 36 h 56"/>
                  <a:gd name="T40" fmla="*/ 23 w 106"/>
                  <a:gd name="T41" fmla="*/ 38 h 56"/>
                  <a:gd name="T42" fmla="*/ 21 w 106"/>
                  <a:gd name="T43" fmla="*/ 42 h 56"/>
                  <a:gd name="T44" fmla="*/ 18 w 106"/>
                  <a:gd name="T45" fmla="*/ 45 h 56"/>
                  <a:gd name="T46" fmla="*/ 17 w 106"/>
                  <a:gd name="T47" fmla="*/ 49 h 56"/>
                  <a:gd name="T48" fmla="*/ 15 w 106"/>
                  <a:gd name="T49" fmla="*/ 52 h 56"/>
                  <a:gd name="T50" fmla="*/ 15 w 106"/>
                  <a:gd name="T51" fmla="*/ 56 h 56"/>
                  <a:gd name="T52" fmla="*/ 0 w 106"/>
                  <a:gd name="T53" fmla="*/ 5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5"/>
                    </a:moveTo>
                    <a:lnTo>
                      <a:pt x="0" y="49"/>
                    </a:lnTo>
                    <a:lnTo>
                      <a:pt x="1" y="42"/>
                    </a:lnTo>
                    <a:lnTo>
                      <a:pt x="6" y="37"/>
                    </a:lnTo>
                    <a:lnTo>
                      <a:pt x="8" y="31"/>
                    </a:lnTo>
                    <a:lnTo>
                      <a:pt x="14" y="27"/>
                    </a:lnTo>
                    <a:lnTo>
                      <a:pt x="19" y="23"/>
                    </a:lnTo>
                    <a:lnTo>
                      <a:pt x="26" y="19"/>
                    </a:lnTo>
                    <a:lnTo>
                      <a:pt x="33" y="15"/>
                    </a:lnTo>
                    <a:lnTo>
                      <a:pt x="48" y="9"/>
                    </a:lnTo>
                    <a:lnTo>
                      <a:pt x="65" y="4"/>
                    </a:lnTo>
                    <a:lnTo>
                      <a:pt x="84" y="1"/>
                    </a:lnTo>
                    <a:lnTo>
                      <a:pt x="104" y="0"/>
                    </a:lnTo>
                    <a:lnTo>
                      <a:pt x="106" y="16"/>
                    </a:lnTo>
                    <a:lnTo>
                      <a:pt x="85" y="16"/>
                    </a:lnTo>
                    <a:lnTo>
                      <a:pt x="69" y="19"/>
                    </a:lnTo>
                    <a:lnTo>
                      <a:pt x="52" y="23"/>
                    </a:lnTo>
                    <a:lnTo>
                      <a:pt x="39" y="29"/>
                    </a:lnTo>
                    <a:lnTo>
                      <a:pt x="33" y="31"/>
                    </a:lnTo>
                    <a:lnTo>
                      <a:pt x="29" y="36"/>
                    </a:lnTo>
                    <a:lnTo>
                      <a:pt x="23" y="38"/>
                    </a:lnTo>
                    <a:lnTo>
                      <a:pt x="21" y="42"/>
                    </a:lnTo>
                    <a:lnTo>
                      <a:pt x="18" y="45"/>
                    </a:lnTo>
                    <a:lnTo>
                      <a:pt x="17" y="49"/>
                    </a:lnTo>
                    <a:lnTo>
                      <a:pt x="15" y="52"/>
                    </a:lnTo>
                    <a:lnTo>
                      <a:pt x="15" y="56"/>
                    </a:lnTo>
                    <a:lnTo>
                      <a:pt x="0"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8" name="Freeform 919">
                <a:extLst>
                  <a:ext uri="{FF2B5EF4-FFF2-40B4-BE49-F238E27FC236}">
                    <a16:creationId xmlns:a16="http://schemas.microsoft.com/office/drawing/2014/main" id="{73A35F0B-2F00-4767-A641-848FA2654A2B}"/>
                  </a:ext>
                </a:extLst>
              </p:cNvPr>
              <p:cNvSpPr>
                <a:spLocks/>
              </p:cNvSpPr>
              <p:nvPr/>
            </p:nvSpPr>
            <p:spPr bwMode="auto">
              <a:xfrm>
                <a:off x="1033" y="2332"/>
                <a:ext cx="15" cy="1"/>
              </a:xfrm>
              <a:custGeom>
                <a:avLst/>
                <a:gdLst>
                  <a:gd name="T0" fmla="*/ 0 w 15"/>
                  <a:gd name="T1" fmla="*/ 1 h 1"/>
                  <a:gd name="T2" fmla="*/ 0 w 15"/>
                  <a:gd name="T3" fmla="*/ 0 h 1"/>
                  <a:gd name="T4" fmla="*/ 15 w 15"/>
                  <a:gd name="T5" fmla="*/ 1 h 1"/>
                  <a:gd name="T6" fmla="*/ 15 w 15"/>
                  <a:gd name="T7" fmla="*/ 0 h 1"/>
                  <a:gd name="T8" fmla="*/ 0 w 15"/>
                  <a:gd name="T9" fmla="*/ 1 h 1"/>
                </a:gdLst>
                <a:ahLst/>
                <a:cxnLst>
                  <a:cxn ang="0">
                    <a:pos x="T0" y="T1"/>
                  </a:cxn>
                  <a:cxn ang="0">
                    <a:pos x="T2" y="T3"/>
                  </a:cxn>
                  <a:cxn ang="0">
                    <a:pos x="T4" y="T5"/>
                  </a:cxn>
                  <a:cxn ang="0">
                    <a:pos x="T6" y="T7"/>
                  </a:cxn>
                  <a:cxn ang="0">
                    <a:pos x="T8" y="T9"/>
                  </a:cxn>
                </a:cxnLst>
                <a:rect l="0" t="0" r="r" b="b"/>
                <a:pathLst>
                  <a:path w="15" h="1">
                    <a:moveTo>
                      <a:pt x="0" y="1"/>
                    </a:moveTo>
                    <a:lnTo>
                      <a:pt x="0" y="0"/>
                    </a:lnTo>
                    <a:lnTo>
                      <a:pt x="15" y="1"/>
                    </a:lnTo>
                    <a:lnTo>
                      <a:pt x="15" y="0"/>
                    </a:lnTo>
                    <a:lnTo>
                      <a:pt x="0"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599" name="Freeform 920">
                <a:extLst>
                  <a:ext uri="{FF2B5EF4-FFF2-40B4-BE49-F238E27FC236}">
                    <a16:creationId xmlns:a16="http://schemas.microsoft.com/office/drawing/2014/main" id="{A4F33AB2-EB89-4174-9724-62668E018BF8}"/>
                  </a:ext>
                </a:extLst>
              </p:cNvPr>
              <p:cNvSpPr>
                <a:spLocks/>
              </p:cNvSpPr>
              <p:nvPr/>
            </p:nvSpPr>
            <p:spPr bwMode="auto">
              <a:xfrm>
                <a:off x="1137" y="2277"/>
                <a:ext cx="85" cy="33"/>
              </a:xfrm>
              <a:custGeom>
                <a:avLst/>
                <a:gdLst>
                  <a:gd name="T0" fmla="*/ 2 w 85"/>
                  <a:gd name="T1" fmla="*/ 0 h 33"/>
                  <a:gd name="T2" fmla="*/ 25 w 85"/>
                  <a:gd name="T3" fmla="*/ 1 h 33"/>
                  <a:gd name="T4" fmla="*/ 37 w 85"/>
                  <a:gd name="T5" fmla="*/ 3 h 33"/>
                  <a:gd name="T6" fmla="*/ 48 w 85"/>
                  <a:gd name="T7" fmla="*/ 5 h 33"/>
                  <a:gd name="T8" fmla="*/ 59 w 85"/>
                  <a:gd name="T9" fmla="*/ 8 h 33"/>
                  <a:gd name="T10" fmla="*/ 69 w 85"/>
                  <a:gd name="T11" fmla="*/ 11 h 33"/>
                  <a:gd name="T12" fmla="*/ 77 w 85"/>
                  <a:gd name="T13" fmla="*/ 15 h 33"/>
                  <a:gd name="T14" fmla="*/ 85 w 85"/>
                  <a:gd name="T15" fmla="*/ 19 h 33"/>
                  <a:gd name="T16" fmla="*/ 77 w 85"/>
                  <a:gd name="T17" fmla="*/ 33 h 33"/>
                  <a:gd name="T18" fmla="*/ 70 w 85"/>
                  <a:gd name="T19" fmla="*/ 29 h 33"/>
                  <a:gd name="T20" fmla="*/ 63 w 85"/>
                  <a:gd name="T21" fmla="*/ 25 h 33"/>
                  <a:gd name="T22" fmla="*/ 54 w 85"/>
                  <a:gd name="T23" fmla="*/ 22 h 33"/>
                  <a:gd name="T24" fmla="*/ 46 w 85"/>
                  <a:gd name="T25" fmla="*/ 20 h 33"/>
                  <a:gd name="T26" fmla="*/ 35 w 85"/>
                  <a:gd name="T27" fmla="*/ 18 h 33"/>
                  <a:gd name="T28" fmla="*/ 24 w 85"/>
                  <a:gd name="T29" fmla="*/ 16 h 33"/>
                  <a:gd name="T30" fmla="*/ 0 w 85"/>
                  <a:gd name="T31" fmla="*/ 16 h 33"/>
                  <a:gd name="T32" fmla="*/ 2 w 85"/>
                  <a:gd name="T3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5" h="33">
                    <a:moveTo>
                      <a:pt x="2" y="0"/>
                    </a:moveTo>
                    <a:lnTo>
                      <a:pt x="25" y="1"/>
                    </a:lnTo>
                    <a:lnTo>
                      <a:pt x="37" y="3"/>
                    </a:lnTo>
                    <a:lnTo>
                      <a:pt x="48" y="5"/>
                    </a:lnTo>
                    <a:lnTo>
                      <a:pt x="59" y="8"/>
                    </a:lnTo>
                    <a:lnTo>
                      <a:pt x="69" y="11"/>
                    </a:lnTo>
                    <a:lnTo>
                      <a:pt x="77" y="15"/>
                    </a:lnTo>
                    <a:lnTo>
                      <a:pt x="85" y="19"/>
                    </a:lnTo>
                    <a:lnTo>
                      <a:pt x="77" y="33"/>
                    </a:lnTo>
                    <a:lnTo>
                      <a:pt x="70" y="29"/>
                    </a:lnTo>
                    <a:lnTo>
                      <a:pt x="63" y="25"/>
                    </a:lnTo>
                    <a:lnTo>
                      <a:pt x="54" y="22"/>
                    </a:lnTo>
                    <a:lnTo>
                      <a:pt x="46" y="20"/>
                    </a:lnTo>
                    <a:lnTo>
                      <a:pt x="35" y="18"/>
                    </a:lnTo>
                    <a:lnTo>
                      <a:pt x="24" y="16"/>
                    </a:lnTo>
                    <a:lnTo>
                      <a:pt x="0"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0" name="Freeform 921">
                <a:extLst>
                  <a:ext uri="{FF2B5EF4-FFF2-40B4-BE49-F238E27FC236}">
                    <a16:creationId xmlns:a16="http://schemas.microsoft.com/office/drawing/2014/main" id="{19F035E3-F72A-48B4-9657-4FAF1A4C7306}"/>
                  </a:ext>
                </a:extLst>
              </p:cNvPr>
              <p:cNvSpPr>
                <a:spLocks/>
              </p:cNvSpPr>
              <p:nvPr/>
            </p:nvSpPr>
            <p:spPr bwMode="auto">
              <a:xfrm>
                <a:off x="1137" y="2277"/>
                <a:ext cx="2" cy="16"/>
              </a:xfrm>
              <a:custGeom>
                <a:avLst/>
                <a:gdLst>
                  <a:gd name="T0" fmla="*/ 0 w 2"/>
                  <a:gd name="T1" fmla="*/ 0 h 16"/>
                  <a:gd name="T2" fmla="*/ 2 w 2"/>
                  <a:gd name="T3" fmla="*/ 0 h 16"/>
                  <a:gd name="T4" fmla="*/ 0 w 2"/>
                  <a:gd name="T5" fmla="*/ 16 h 16"/>
                  <a:gd name="T6" fmla="*/ 2 w 2"/>
                  <a:gd name="T7" fmla="*/ 16 h 16"/>
                  <a:gd name="T8" fmla="*/ 0 w 2"/>
                  <a:gd name="T9" fmla="*/ 0 h 16"/>
                </a:gdLst>
                <a:ahLst/>
                <a:cxnLst>
                  <a:cxn ang="0">
                    <a:pos x="T0" y="T1"/>
                  </a:cxn>
                  <a:cxn ang="0">
                    <a:pos x="T2" y="T3"/>
                  </a:cxn>
                  <a:cxn ang="0">
                    <a:pos x="T4" y="T5"/>
                  </a:cxn>
                  <a:cxn ang="0">
                    <a:pos x="T6" y="T7"/>
                  </a:cxn>
                  <a:cxn ang="0">
                    <a:pos x="T8" y="T9"/>
                  </a:cxn>
                </a:cxnLst>
                <a:rect l="0" t="0" r="r" b="b"/>
                <a:pathLst>
                  <a:path w="2" h="16">
                    <a:moveTo>
                      <a:pt x="0" y="0"/>
                    </a:moveTo>
                    <a:lnTo>
                      <a:pt x="2" y="0"/>
                    </a:lnTo>
                    <a:lnTo>
                      <a:pt x="0" y="16"/>
                    </a:lnTo>
                    <a:lnTo>
                      <a:pt x="2"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1" name="Freeform 922">
                <a:extLst>
                  <a:ext uri="{FF2B5EF4-FFF2-40B4-BE49-F238E27FC236}">
                    <a16:creationId xmlns:a16="http://schemas.microsoft.com/office/drawing/2014/main" id="{96754AE6-3BE4-42C7-B526-8FC285718815}"/>
                  </a:ext>
                </a:extLst>
              </p:cNvPr>
              <p:cNvSpPr>
                <a:spLocks/>
              </p:cNvSpPr>
              <p:nvPr/>
            </p:nvSpPr>
            <p:spPr bwMode="auto">
              <a:xfrm>
                <a:off x="1214" y="2297"/>
                <a:ext cx="67" cy="99"/>
              </a:xfrm>
              <a:custGeom>
                <a:avLst/>
                <a:gdLst>
                  <a:gd name="T0" fmla="*/ 8 w 67"/>
                  <a:gd name="T1" fmla="*/ 0 h 99"/>
                  <a:gd name="T2" fmla="*/ 21 w 67"/>
                  <a:gd name="T3" fmla="*/ 9 h 99"/>
                  <a:gd name="T4" fmla="*/ 32 w 67"/>
                  <a:gd name="T5" fmla="*/ 18 h 99"/>
                  <a:gd name="T6" fmla="*/ 43 w 67"/>
                  <a:gd name="T7" fmla="*/ 31 h 99"/>
                  <a:gd name="T8" fmla="*/ 51 w 67"/>
                  <a:gd name="T9" fmla="*/ 42 h 99"/>
                  <a:gd name="T10" fmla="*/ 55 w 67"/>
                  <a:gd name="T11" fmla="*/ 49 h 99"/>
                  <a:gd name="T12" fmla="*/ 58 w 67"/>
                  <a:gd name="T13" fmla="*/ 55 h 99"/>
                  <a:gd name="T14" fmla="*/ 61 w 67"/>
                  <a:gd name="T15" fmla="*/ 62 h 99"/>
                  <a:gd name="T16" fmla="*/ 63 w 67"/>
                  <a:gd name="T17" fmla="*/ 69 h 99"/>
                  <a:gd name="T18" fmla="*/ 66 w 67"/>
                  <a:gd name="T19" fmla="*/ 83 h 99"/>
                  <a:gd name="T20" fmla="*/ 67 w 67"/>
                  <a:gd name="T21" fmla="*/ 91 h 99"/>
                  <a:gd name="T22" fmla="*/ 67 w 67"/>
                  <a:gd name="T23" fmla="*/ 98 h 99"/>
                  <a:gd name="T24" fmla="*/ 52 w 67"/>
                  <a:gd name="T25" fmla="*/ 99 h 99"/>
                  <a:gd name="T26" fmla="*/ 52 w 67"/>
                  <a:gd name="T27" fmla="*/ 93 h 99"/>
                  <a:gd name="T28" fmla="*/ 51 w 67"/>
                  <a:gd name="T29" fmla="*/ 86 h 99"/>
                  <a:gd name="T30" fmla="*/ 48 w 67"/>
                  <a:gd name="T31" fmla="*/ 73 h 99"/>
                  <a:gd name="T32" fmla="*/ 47 w 67"/>
                  <a:gd name="T33" fmla="*/ 68 h 99"/>
                  <a:gd name="T34" fmla="*/ 44 w 67"/>
                  <a:gd name="T35" fmla="*/ 61 h 99"/>
                  <a:gd name="T36" fmla="*/ 41 w 67"/>
                  <a:gd name="T37" fmla="*/ 55 h 99"/>
                  <a:gd name="T38" fmla="*/ 39 w 67"/>
                  <a:gd name="T39" fmla="*/ 50 h 99"/>
                  <a:gd name="T40" fmla="*/ 30 w 67"/>
                  <a:gd name="T41" fmla="*/ 39 h 99"/>
                  <a:gd name="T42" fmla="*/ 21 w 67"/>
                  <a:gd name="T43" fmla="*/ 29 h 99"/>
                  <a:gd name="T44" fmla="*/ 11 w 67"/>
                  <a:gd name="T45" fmla="*/ 21 h 99"/>
                  <a:gd name="T46" fmla="*/ 0 w 67"/>
                  <a:gd name="T47" fmla="*/ 13 h 99"/>
                  <a:gd name="T48" fmla="*/ 8 w 67"/>
                  <a:gd name="T4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99">
                    <a:moveTo>
                      <a:pt x="8" y="0"/>
                    </a:moveTo>
                    <a:lnTo>
                      <a:pt x="21" y="9"/>
                    </a:lnTo>
                    <a:lnTo>
                      <a:pt x="32" y="18"/>
                    </a:lnTo>
                    <a:lnTo>
                      <a:pt x="43" y="31"/>
                    </a:lnTo>
                    <a:lnTo>
                      <a:pt x="51" y="42"/>
                    </a:lnTo>
                    <a:lnTo>
                      <a:pt x="55" y="49"/>
                    </a:lnTo>
                    <a:lnTo>
                      <a:pt x="58" y="55"/>
                    </a:lnTo>
                    <a:lnTo>
                      <a:pt x="61" y="62"/>
                    </a:lnTo>
                    <a:lnTo>
                      <a:pt x="63" y="69"/>
                    </a:lnTo>
                    <a:lnTo>
                      <a:pt x="66" y="83"/>
                    </a:lnTo>
                    <a:lnTo>
                      <a:pt x="67" y="91"/>
                    </a:lnTo>
                    <a:lnTo>
                      <a:pt x="67" y="98"/>
                    </a:lnTo>
                    <a:lnTo>
                      <a:pt x="52" y="99"/>
                    </a:lnTo>
                    <a:lnTo>
                      <a:pt x="52" y="93"/>
                    </a:lnTo>
                    <a:lnTo>
                      <a:pt x="51" y="86"/>
                    </a:lnTo>
                    <a:lnTo>
                      <a:pt x="48" y="73"/>
                    </a:lnTo>
                    <a:lnTo>
                      <a:pt x="47" y="68"/>
                    </a:lnTo>
                    <a:lnTo>
                      <a:pt x="44" y="61"/>
                    </a:lnTo>
                    <a:lnTo>
                      <a:pt x="41" y="55"/>
                    </a:lnTo>
                    <a:lnTo>
                      <a:pt x="39" y="50"/>
                    </a:lnTo>
                    <a:lnTo>
                      <a:pt x="30" y="39"/>
                    </a:lnTo>
                    <a:lnTo>
                      <a:pt x="21" y="29"/>
                    </a:lnTo>
                    <a:lnTo>
                      <a:pt x="11" y="21"/>
                    </a:lnTo>
                    <a:lnTo>
                      <a:pt x="0" y="13"/>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2" name="Freeform 923">
                <a:extLst>
                  <a:ext uri="{FF2B5EF4-FFF2-40B4-BE49-F238E27FC236}">
                    <a16:creationId xmlns:a16="http://schemas.microsoft.com/office/drawing/2014/main" id="{E6769462-6451-4120-AFB7-CCDA5E205D71}"/>
                  </a:ext>
                </a:extLst>
              </p:cNvPr>
              <p:cNvSpPr>
                <a:spLocks/>
              </p:cNvSpPr>
              <p:nvPr/>
            </p:nvSpPr>
            <p:spPr bwMode="auto">
              <a:xfrm>
                <a:off x="1214" y="2296"/>
                <a:ext cx="8" cy="14"/>
              </a:xfrm>
              <a:custGeom>
                <a:avLst/>
                <a:gdLst>
                  <a:gd name="T0" fmla="*/ 8 w 8"/>
                  <a:gd name="T1" fmla="*/ 0 h 14"/>
                  <a:gd name="T2" fmla="*/ 8 w 8"/>
                  <a:gd name="T3" fmla="*/ 1 h 14"/>
                  <a:gd name="T4" fmla="*/ 0 w 8"/>
                  <a:gd name="T5" fmla="*/ 14 h 14"/>
                  <a:gd name="T6" fmla="*/ 8 w 8"/>
                  <a:gd name="T7" fmla="*/ 0 h 14"/>
                </a:gdLst>
                <a:ahLst/>
                <a:cxnLst>
                  <a:cxn ang="0">
                    <a:pos x="T0" y="T1"/>
                  </a:cxn>
                  <a:cxn ang="0">
                    <a:pos x="T2" y="T3"/>
                  </a:cxn>
                  <a:cxn ang="0">
                    <a:pos x="T4" y="T5"/>
                  </a:cxn>
                  <a:cxn ang="0">
                    <a:pos x="T6" y="T7"/>
                  </a:cxn>
                </a:cxnLst>
                <a:rect l="0" t="0" r="r" b="b"/>
                <a:pathLst>
                  <a:path w="8" h="14">
                    <a:moveTo>
                      <a:pt x="8" y="0"/>
                    </a:moveTo>
                    <a:lnTo>
                      <a:pt x="8" y="1"/>
                    </a:lnTo>
                    <a:lnTo>
                      <a:pt x="0" y="14"/>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3" name="Freeform 924">
                <a:extLst>
                  <a:ext uri="{FF2B5EF4-FFF2-40B4-BE49-F238E27FC236}">
                    <a16:creationId xmlns:a16="http://schemas.microsoft.com/office/drawing/2014/main" id="{66187EFD-A832-4247-86D3-7F74AA25880D}"/>
                  </a:ext>
                </a:extLst>
              </p:cNvPr>
              <p:cNvSpPr>
                <a:spLocks/>
              </p:cNvSpPr>
              <p:nvPr/>
            </p:nvSpPr>
            <p:spPr bwMode="auto">
              <a:xfrm>
                <a:off x="1225" y="2395"/>
                <a:ext cx="56" cy="94"/>
              </a:xfrm>
              <a:custGeom>
                <a:avLst/>
                <a:gdLst>
                  <a:gd name="T0" fmla="*/ 56 w 56"/>
                  <a:gd name="T1" fmla="*/ 1 h 94"/>
                  <a:gd name="T2" fmla="*/ 56 w 56"/>
                  <a:gd name="T3" fmla="*/ 14 h 94"/>
                  <a:gd name="T4" fmla="*/ 54 w 56"/>
                  <a:gd name="T5" fmla="*/ 28 h 94"/>
                  <a:gd name="T6" fmla="*/ 52 w 56"/>
                  <a:gd name="T7" fmla="*/ 34 h 94"/>
                  <a:gd name="T8" fmla="*/ 50 w 56"/>
                  <a:gd name="T9" fmla="*/ 40 h 94"/>
                  <a:gd name="T10" fmla="*/ 44 w 56"/>
                  <a:gd name="T11" fmla="*/ 54 h 94"/>
                  <a:gd name="T12" fmla="*/ 37 w 56"/>
                  <a:gd name="T13" fmla="*/ 65 h 94"/>
                  <a:gd name="T14" fmla="*/ 29 w 56"/>
                  <a:gd name="T15" fmla="*/ 76 h 94"/>
                  <a:gd name="T16" fmla="*/ 19 w 56"/>
                  <a:gd name="T17" fmla="*/ 85 h 94"/>
                  <a:gd name="T18" fmla="*/ 14 w 56"/>
                  <a:gd name="T19" fmla="*/ 90 h 94"/>
                  <a:gd name="T20" fmla="*/ 10 w 56"/>
                  <a:gd name="T21" fmla="*/ 94 h 94"/>
                  <a:gd name="T22" fmla="*/ 0 w 56"/>
                  <a:gd name="T23" fmla="*/ 81 h 94"/>
                  <a:gd name="T24" fmla="*/ 4 w 56"/>
                  <a:gd name="T25" fmla="*/ 79 h 94"/>
                  <a:gd name="T26" fmla="*/ 8 w 56"/>
                  <a:gd name="T27" fmla="*/ 74 h 94"/>
                  <a:gd name="T28" fmla="*/ 18 w 56"/>
                  <a:gd name="T29" fmla="*/ 65 h 94"/>
                  <a:gd name="T30" fmla="*/ 25 w 56"/>
                  <a:gd name="T31" fmla="*/ 55 h 94"/>
                  <a:gd name="T32" fmla="*/ 30 w 56"/>
                  <a:gd name="T33" fmla="*/ 46 h 94"/>
                  <a:gd name="T34" fmla="*/ 36 w 56"/>
                  <a:gd name="T35" fmla="*/ 34 h 94"/>
                  <a:gd name="T36" fmla="*/ 37 w 56"/>
                  <a:gd name="T37" fmla="*/ 30 h 94"/>
                  <a:gd name="T38" fmla="*/ 39 w 56"/>
                  <a:gd name="T39" fmla="*/ 25 h 94"/>
                  <a:gd name="T40" fmla="*/ 40 w 56"/>
                  <a:gd name="T41" fmla="*/ 12 h 94"/>
                  <a:gd name="T42" fmla="*/ 41 w 56"/>
                  <a:gd name="T43" fmla="*/ 0 h 94"/>
                  <a:gd name="T44" fmla="*/ 56 w 56"/>
                  <a:gd name="T45"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 h="94">
                    <a:moveTo>
                      <a:pt x="56" y="1"/>
                    </a:moveTo>
                    <a:lnTo>
                      <a:pt x="56" y="14"/>
                    </a:lnTo>
                    <a:lnTo>
                      <a:pt x="54" y="28"/>
                    </a:lnTo>
                    <a:lnTo>
                      <a:pt x="52" y="34"/>
                    </a:lnTo>
                    <a:lnTo>
                      <a:pt x="50" y="40"/>
                    </a:lnTo>
                    <a:lnTo>
                      <a:pt x="44" y="54"/>
                    </a:lnTo>
                    <a:lnTo>
                      <a:pt x="37" y="65"/>
                    </a:lnTo>
                    <a:lnTo>
                      <a:pt x="29" y="76"/>
                    </a:lnTo>
                    <a:lnTo>
                      <a:pt x="19" y="85"/>
                    </a:lnTo>
                    <a:lnTo>
                      <a:pt x="14" y="90"/>
                    </a:lnTo>
                    <a:lnTo>
                      <a:pt x="10" y="94"/>
                    </a:lnTo>
                    <a:lnTo>
                      <a:pt x="0" y="81"/>
                    </a:lnTo>
                    <a:lnTo>
                      <a:pt x="4" y="79"/>
                    </a:lnTo>
                    <a:lnTo>
                      <a:pt x="8" y="74"/>
                    </a:lnTo>
                    <a:lnTo>
                      <a:pt x="18" y="65"/>
                    </a:lnTo>
                    <a:lnTo>
                      <a:pt x="25" y="55"/>
                    </a:lnTo>
                    <a:lnTo>
                      <a:pt x="30" y="46"/>
                    </a:lnTo>
                    <a:lnTo>
                      <a:pt x="36" y="34"/>
                    </a:lnTo>
                    <a:lnTo>
                      <a:pt x="37" y="30"/>
                    </a:lnTo>
                    <a:lnTo>
                      <a:pt x="39" y="25"/>
                    </a:lnTo>
                    <a:lnTo>
                      <a:pt x="40" y="12"/>
                    </a:lnTo>
                    <a:lnTo>
                      <a:pt x="41" y="0"/>
                    </a:lnTo>
                    <a:lnTo>
                      <a:pt x="56"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4" name="Freeform 925">
                <a:extLst>
                  <a:ext uri="{FF2B5EF4-FFF2-40B4-BE49-F238E27FC236}">
                    <a16:creationId xmlns:a16="http://schemas.microsoft.com/office/drawing/2014/main" id="{A034037F-5B4D-4A76-B9D6-B0BED86220EA}"/>
                  </a:ext>
                </a:extLst>
              </p:cNvPr>
              <p:cNvSpPr>
                <a:spLocks/>
              </p:cNvSpPr>
              <p:nvPr/>
            </p:nvSpPr>
            <p:spPr bwMode="auto">
              <a:xfrm>
                <a:off x="1266" y="2395"/>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5" name="Freeform 926">
                <a:extLst>
                  <a:ext uri="{FF2B5EF4-FFF2-40B4-BE49-F238E27FC236}">
                    <a16:creationId xmlns:a16="http://schemas.microsoft.com/office/drawing/2014/main" id="{6EF65CE2-71EB-4B0C-89C7-A3579E938036}"/>
                  </a:ext>
                </a:extLst>
              </p:cNvPr>
              <p:cNvSpPr>
                <a:spLocks/>
              </p:cNvSpPr>
              <p:nvPr/>
            </p:nvSpPr>
            <p:spPr bwMode="auto">
              <a:xfrm>
                <a:off x="1137" y="2476"/>
                <a:ext cx="98" cy="42"/>
              </a:xfrm>
              <a:custGeom>
                <a:avLst/>
                <a:gdLst>
                  <a:gd name="T0" fmla="*/ 98 w 98"/>
                  <a:gd name="T1" fmla="*/ 13 h 42"/>
                  <a:gd name="T2" fmla="*/ 94 w 98"/>
                  <a:gd name="T3" fmla="*/ 15 h 42"/>
                  <a:gd name="T4" fmla="*/ 90 w 98"/>
                  <a:gd name="T5" fmla="*/ 18 h 42"/>
                  <a:gd name="T6" fmla="*/ 80 w 98"/>
                  <a:gd name="T7" fmla="*/ 24 h 42"/>
                  <a:gd name="T8" fmla="*/ 69 w 98"/>
                  <a:gd name="T9" fmla="*/ 29 h 42"/>
                  <a:gd name="T10" fmla="*/ 57 w 98"/>
                  <a:gd name="T11" fmla="*/ 33 h 42"/>
                  <a:gd name="T12" fmla="*/ 51 w 98"/>
                  <a:gd name="T13" fmla="*/ 35 h 42"/>
                  <a:gd name="T14" fmla="*/ 43 w 98"/>
                  <a:gd name="T15" fmla="*/ 36 h 42"/>
                  <a:gd name="T16" fmla="*/ 29 w 98"/>
                  <a:gd name="T17" fmla="*/ 39 h 42"/>
                  <a:gd name="T18" fmla="*/ 15 w 98"/>
                  <a:gd name="T19" fmla="*/ 40 h 42"/>
                  <a:gd name="T20" fmla="*/ 2 w 98"/>
                  <a:gd name="T21" fmla="*/ 42 h 42"/>
                  <a:gd name="T22" fmla="*/ 0 w 98"/>
                  <a:gd name="T23" fmla="*/ 26 h 42"/>
                  <a:gd name="T24" fmla="*/ 14 w 98"/>
                  <a:gd name="T25" fmla="*/ 25 h 42"/>
                  <a:gd name="T26" fmla="*/ 28 w 98"/>
                  <a:gd name="T27" fmla="*/ 24 h 42"/>
                  <a:gd name="T28" fmla="*/ 40 w 98"/>
                  <a:gd name="T29" fmla="*/ 21 h 42"/>
                  <a:gd name="T30" fmla="*/ 47 w 98"/>
                  <a:gd name="T31" fmla="*/ 20 h 42"/>
                  <a:gd name="T32" fmla="*/ 53 w 98"/>
                  <a:gd name="T33" fmla="*/ 18 h 42"/>
                  <a:gd name="T34" fmla="*/ 63 w 98"/>
                  <a:gd name="T35" fmla="*/ 14 h 42"/>
                  <a:gd name="T36" fmla="*/ 73 w 98"/>
                  <a:gd name="T37" fmla="*/ 10 h 42"/>
                  <a:gd name="T38" fmla="*/ 81 w 98"/>
                  <a:gd name="T39" fmla="*/ 6 h 42"/>
                  <a:gd name="T40" fmla="*/ 84 w 98"/>
                  <a:gd name="T41" fmla="*/ 3 h 42"/>
                  <a:gd name="T42" fmla="*/ 87 w 98"/>
                  <a:gd name="T43" fmla="*/ 0 h 42"/>
                  <a:gd name="T44" fmla="*/ 98 w 98"/>
                  <a:gd name="T45"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8" h="42">
                    <a:moveTo>
                      <a:pt x="98" y="13"/>
                    </a:moveTo>
                    <a:lnTo>
                      <a:pt x="94" y="15"/>
                    </a:lnTo>
                    <a:lnTo>
                      <a:pt x="90" y="18"/>
                    </a:lnTo>
                    <a:lnTo>
                      <a:pt x="80" y="24"/>
                    </a:lnTo>
                    <a:lnTo>
                      <a:pt x="69" y="29"/>
                    </a:lnTo>
                    <a:lnTo>
                      <a:pt x="57" y="33"/>
                    </a:lnTo>
                    <a:lnTo>
                      <a:pt x="51" y="35"/>
                    </a:lnTo>
                    <a:lnTo>
                      <a:pt x="43" y="36"/>
                    </a:lnTo>
                    <a:lnTo>
                      <a:pt x="29" y="39"/>
                    </a:lnTo>
                    <a:lnTo>
                      <a:pt x="15" y="40"/>
                    </a:lnTo>
                    <a:lnTo>
                      <a:pt x="2" y="42"/>
                    </a:lnTo>
                    <a:lnTo>
                      <a:pt x="0" y="26"/>
                    </a:lnTo>
                    <a:lnTo>
                      <a:pt x="14" y="25"/>
                    </a:lnTo>
                    <a:lnTo>
                      <a:pt x="28" y="24"/>
                    </a:lnTo>
                    <a:lnTo>
                      <a:pt x="40" y="21"/>
                    </a:lnTo>
                    <a:lnTo>
                      <a:pt x="47" y="20"/>
                    </a:lnTo>
                    <a:lnTo>
                      <a:pt x="53" y="18"/>
                    </a:lnTo>
                    <a:lnTo>
                      <a:pt x="63" y="14"/>
                    </a:lnTo>
                    <a:lnTo>
                      <a:pt x="73" y="10"/>
                    </a:lnTo>
                    <a:lnTo>
                      <a:pt x="81" y="6"/>
                    </a:lnTo>
                    <a:lnTo>
                      <a:pt x="84" y="3"/>
                    </a:lnTo>
                    <a:lnTo>
                      <a:pt x="87" y="0"/>
                    </a:lnTo>
                    <a:lnTo>
                      <a:pt x="98"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6" name="Freeform 927">
                <a:extLst>
                  <a:ext uri="{FF2B5EF4-FFF2-40B4-BE49-F238E27FC236}">
                    <a16:creationId xmlns:a16="http://schemas.microsoft.com/office/drawing/2014/main" id="{DFA20758-F140-42AC-9291-F351DA56F6CA}"/>
                  </a:ext>
                </a:extLst>
              </p:cNvPr>
              <p:cNvSpPr>
                <a:spLocks/>
              </p:cNvSpPr>
              <p:nvPr/>
            </p:nvSpPr>
            <p:spPr bwMode="auto">
              <a:xfrm>
                <a:off x="1224" y="2476"/>
                <a:ext cx="11" cy="13"/>
              </a:xfrm>
              <a:custGeom>
                <a:avLst/>
                <a:gdLst>
                  <a:gd name="T0" fmla="*/ 1 w 11"/>
                  <a:gd name="T1" fmla="*/ 0 h 13"/>
                  <a:gd name="T2" fmla="*/ 0 w 11"/>
                  <a:gd name="T3" fmla="*/ 0 h 13"/>
                  <a:gd name="T4" fmla="*/ 11 w 11"/>
                  <a:gd name="T5" fmla="*/ 13 h 13"/>
                  <a:gd name="T6" fmla="*/ 1 w 11"/>
                  <a:gd name="T7" fmla="*/ 0 h 13"/>
                </a:gdLst>
                <a:ahLst/>
                <a:cxnLst>
                  <a:cxn ang="0">
                    <a:pos x="T0" y="T1"/>
                  </a:cxn>
                  <a:cxn ang="0">
                    <a:pos x="T2" y="T3"/>
                  </a:cxn>
                  <a:cxn ang="0">
                    <a:pos x="T4" y="T5"/>
                  </a:cxn>
                  <a:cxn ang="0">
                    <a:pos x="T6" y="T7"/>
                  </a:cxn>
                </a:cxnLst>
                <a:rect l="0" t="0" r="r" b="b"/>
                <a:pathLst>
                  <a:path w="11" h="13">
                    <a:moveTo>
                      <a:pt x="1" y="0"/>
                    </a:moveTo>
                    <a:lnTo>
                      <a:pt x="0" y="0"/>
                    </a:lnTo>
                    <a:lnTo>
                      <a:pt x="11" y="13"/>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7" name="Freeform 928">
                <a:extLst>
                  <a:ext uri="{FF2B5EF4-FFF2-40B4-BE49-F238E27FC236}">
                    <a16:creationId xmlns:a16="http://schemas.microsoft.com/office/drawing/2014/main" id="{398606F0-4396-4E1D-A2D1-1E4552D34FE8}"/>
                  </a:ext>
                </a:extLst>
              </p:cNvPr>
              <p:cNvSpPr>
                <a:spLocks/>
              </p:cNvSpPr>
              <p:nvPr/>
            </p:nvSpPr>
            <p:spPr bwMode="auto">
              <a:xfrm>
                <a:off x="1033" y="2461"/>
                <a:ext cx="106" cy="57"/>
              </a:xfrm>
              <a:custGeom>
                <a:avLst/>
                <a:gdLst>
                  <a:gd name="T0" fmla="*/ 104 w 106"/>
                  <a:gd name="T1" fmla="*/ 57 h 57"/>
                  <a:gd name="T2" fmla="*/ 95 w 106"/>
                  <a:gd name="T3" fmla="*/ 55 h 57"/>
                  <a:gd name="T4" fmla="*/ 84 w 106"/>
                  <a:gd name="T5" fmla="*/ 55 h 57"/>
                  <a:gd name="T6" fmla="*/ 66 w 106"/>
                  <a:gd name="T7" fmla="*/ 52 h 57"/>
                  <a:gd name="T8" fmla="*/ 56 w 106"/>
                  <a:gd name="T9" fmla="*/ 50 h 57"/>
                  <a:gd name="T10" fmla="*/ 48 w 106"/>
                  <a:gd name="T11" fmla="*/ 47 h 57"/>
                  <a:gd name="T12" fmla="*/ 33 w 106"/>
                  <a:gd name="T13" fmla="*/ 41 h 57"/>
                  <a:gd name="T14" fmla="*/ 25 w 106"/>
                  <a:gd name="T15" fmla="*/ 37 h 57"/>
                  <a:gd name="T16" fmla="*/ 19 w 106"/>
                  <a:gd name="T17" fmla="*/ 33 h 57"/>
                  <a:gd name="T18" fmla="*/ 14 w 106"/>
                  <a:gd name="T19" fmla="*/ 29 h 57"/>
                  <a:gd name="T20" fmla="*/ 8 w 106"/>
                  <a:gd name="T21" fmla="*/ 25 h 57"/>
                  <a:gd name="T22" fmla="*/ 6 w 106"/>
                  <a:gd name="T23" fmla="*/ 19 h 57"/>
                  <a:gd name="T24" fmla="*/ 1 w 106"/>
                  <a:gd name="T25" fmla="*/ 14 h 57"/>
                  <a:gd name="T26" fmla="*/ 0 w 106"/>
                  <a:gd name="T27" fmla="*/ 7 h 57"/>
                  <a:gd name="T28" fmla="*/ 0 w 106"/>
                  <a:gd name="T29" fmla="*/ 2 h 57"/>
                  <a:gd name="T30" fmla="*/ 15 w 106"/>
                  <a:gd name="T31" fmla="*/ 0 h 57"/>
                  <a:gd name="T32" fmla="*/ 15 w 106"/>
                  <a:gd name="T33" fmla="*/ 4 h 57"/>
                  <a:gd name="T34" fmla="*/ 17 w 106"/>
                  <a:gd name="T35" fmla="*/ 7 h 57"/>
                  <a:gd name="T36" fmla="*/ 18 w 106"/>
                  <a:gd name="T37" fmla="*/ 11 h 57"/>
                  <a:gd name="T38" fmla="*/ 21 w 106"/>
                  <a:gd name="T39" fmla="*/ 14 h 57"/>
                  <a:gd name="T40" fmla="*/ 23 w 106"/>
                  <a:gd name="T41" fmla="*/ 18 h 57"/>
                  <a:gd name="T42" fmla="*/ 29 w 106"/>
                  <a:gd name="T43" fmla="*/ 21 h 57"/>
                  <a:gd name="T44" fmla="*/ 33 w 106"/>
                  <a:gd name="T45" fmla="*/ 25 h 57"/>
                  <a:gd name="T46" fmla="*/ 39 w 106"/>
                  <a:gd name="T47" fmla="*/ 28 h 57"/>
                  <a:gd name="T48" fmla="*/ 54 w 106"/>
                  <a:gd name="T49" fmla="*/ 33 h 57"/>
                  <a:gd name="T50" fmla="*/ 60 w 106"/>
                  <a:gd name="T51" fmla="*/ 36 h 57"/>
                  <a:gd name="T52" fmla="*/ 69 w 106"/>
                  <a:gd name="T53" fmla="*/ 37 h 57"/>
                  <a:gd name="T54" fmla="*/ 87 w 106"/>
                  <a:gd name="T55" fmla="*/ 40 h 57"/>
                  <a:gd name="T56" fmla="*/ 95 w 106"/>
                  <a:gd name="T57" fmla="*/ 40 h 57"/>
                  <a:gd name="T58" fmla="*/ 106 w 106"/>
                  <a:gd name="T59" fmla="*/ 41 h 57"/>
                  <a:gd name="T60" fmla="*/ 104 w 106"/>
                  <a:gd name="T61"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6" h="57">
                    <a:moveTo>
                      <a:pt x="104" y="57"/>
                    </a:moveTo>
                    <a:lnTo>
                      <a:pt x="95" y="55"/>
                    </a:lnTo>
                    <a:lnTo>
                      <a:pt x="84" y="55"/>
                    </a:lnTo>
                    <a:lnTo>
                      <a:pt x="66" y="52"/>
                    </a:lnTo>
                    <a:lnTo>
                      <a:pt x="56" y="50"/>
                    </a:lnTo>
                    <a:lnTo>
                      <a:pt x="48" y="47"/>
                    </a:lnTo>
                    <a:lnTo>
                      <a:pt x="33" y="41"/>
                    </a:lnTo>
                    <a:lnTo>
                      <a:pt x="25" y="37"/>
                    </a:lnTo>
                    <a:lnTo>
                      <a:pt x="19" y="33"/>
                    </a:lnTo>
                    <a:lnTo>
                      <a:pt x="14" y="29"/>
                    </a:lnTo>
                    <a:lnTo>
                      <a:pt x="8" y="25"/>
                    </a:lnTo>
                    <a:lnTo>
                      <a:pt x="6" y="19"/>
                    </a:lnTo>
                    <a:lnTo>
                      <a:pt x="1" y="14"/>
                    </a:lnTo>
                    <a:lnTo>
                      <a:pt x="0" y="7"/>
                    </a:lnTo>
                    <a:lnTo>
                      <a:pt x="0" y="2"/>
                    </a:lnTo>
                    <a:lnTo>
                      <a:pt x="15" y="0"/>
                    </a:lnTo>
                    <a:lnTo>
                      <a:pt x="15" y="4"/>
                    </a:lnTo>
                    <a:lnTo>
                      <a:pt x="17" y="7"/>
                    </a:lnTo>
                    <a:lnTo>
                      <a:pt x="18" y="11"/>
                    </a:lnTo>
                    <a:lnTo>
                      <a:pt x="21" y="14"/>
                    </a:lnTo>
                    <a:lnTo>
                      <a:pt x="23" y="18"/>
                    </a:lnTo>
                    <a:lnTo>
                      <a:pt x="29" y="21"/>
                    </a:lnTo>
                    <a:lnTo>
                      <a:pt x="33" y="25"/>
                    </a:lnTo>
                    <a:lnTo>
                      <a:pt x="39" y="28"/>
                    </a:lnTo>
                    <a:lnTo>
                      <a:pt x="54" y="33"/>
                    </a:lnTo>
                    <a:lnTo>
                      <a:pt x="60" y="36"/>
                    </a:lnTo>
                    <a:lnTo>
                      <a:pt x="69" y="37"/>
                    </a:lnTo>
                    <a:lnTo>
                      <a:pt x="87" y="40"/>
                    </a:lnTo>
                    <a:lnTo>
                      <a:pt x="95" y="40"/>
                    </a:lnTo>
                    <a:lnTo>
                      <a:pt x="106" y="41"/>
                    </a:lnTo>
                    <a:lnTo>
                      <a:pt x="104" y="5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8" name="Freeform 929">
                <a:extLst>
                  <a:ext uri="{FF2B5EF4-FFF2-40B4-BE49-F238E27FC236}">
                    <a16:creationId xmlns:a16="http://schemas.microsoft.com/office/drawing/2014/main" id="{742E39B6-AD58-46F3-B099-ADB97449FC85}"/>
                  </a:ext>
                </a:extLst>
              </p:cNvPr>
              <p:cNvSpPr>
                <a:spLocks/>
              </p:cNvSpPr>
              <p:nvPr/>
            </p:nvSpPr>
            <p:spPr bwMode="auto">
              <a:xfrm>
                <a:off x="1137" y="2502"/>
                <a:ext cx="2" cy="16"/>
              </a:xfrm>
              <a:custGeom>
                <a:avLst/>
                <a:gdLst>
                  <a:gd name="T0" fmla="*/ 2 w 2"/>
                  <a:gd name="T1" fmla="*/ 16 h 16"/>
                  <a:gd name="T2" fmla="*/ 0 w 2"/>
                  <a:gd name="T3" fmla="*/ 16 h 16"/>
                  <a:gd name="T4" fmla="*/ 2 w 2"/>
                  <a:gd name="T5" fmla="*/ 0 h 16"/>
                  <a:gd name="T6" fmla="*/ 0 w 2"/>
                  <a:gd name="T7" fmla="*/ 0 h 16"/>
                  <a:gd name="T8" fmla="*/ 2 w 2"/>
                  <a:gd name="T9" fmla="*/ 16 h 16"/>
                </a:gdLst>
                <a:ahLst/>
                <a:cxnLst>
                  <a:cxn ang="0">
                    <a:pos x="T0" y="T1"/>
                  </a:cxn>
                  <a:cxn ang="0">
                    <a:pos x="T2" y="T3"/>
                  </a:cxn>
                  <a:cxn ang="0">
                    <a:pos x="T4" y="T5"/>
                  </a:cxn>
                  <a:cxn ang="0">
                    <a:pos x="T6" y="T7"/>
                  </a:cxn>
                  <a:cxn ang="0">
                    <a:pos x="T8" y="T9"/>
                  </a:cxn>
                </a:cxnLst>
                <a:rect l="0" t="0" r="r" b="b"/>
                <a:pathLst>
                  <a:path w="2" h="16">
                    <a:moveTo>
                      <a:pt x="2" y="16"/>
                    </a:moveTo>
                    <a:lnTo>
                      <a:pt x="0" y="16"/>
                    </a:lnTo>
                    <a:lnTo>
                      <a:pt x="2" y="0"/>
                    </a:lnTo>
                    <a:lnTo>
                      <a:pt x="0" y="0"/>
                    </a:lnTo>
                    <a:lnTo>
                      <a:pt x="2" y="1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09" name="Freeform 930">
                <a:extLst>
                  <a:ext uri="{FF2B5EF4-FFF2-40B4-BE49-F238E27FC236}">
                    <a16:creationId xmlns:a16="http://schemas.microsoft.com/office/drawing/2014/main" id="{F2FEBC57-E22C-40D2-9FBF-A1AC7D8D2029}"/>
                  </a:ext>
                </a:extLst>
              </p:cNvPr>
              <p:cNvSpPr>
                <a:spLocks/>
              </p:cNvSpPr>
              <p:nvPr/>
            </p:nvSpPr>
            <p:spPr bwMode="auto">
              <a:xfrm>
                <a:off x="1033" y="2407"/>
                <a:ext cx="106" cy="56"/>
              </a:xfrm>
              <a:custGeom>
                <a:avLst/>
                <a:gdLst>
                  <a:gd name="T0" fmla="*/ 0 w 106"/>
                  <a:gd name="T1" fmla="*/ 54 h 56"/>
                  <a:gd name="T2" fmla="*/ 0 w 106"/>
                  <a:gd name="T3" fmla="*/ 49 h 56"/>
                  <a:gd name="T4" fmla="*/ 1 w 106"/>
                  <a:gd name="T5" fmla="*/ 42 h 56"/>
                  <a:gd name="T6" fmla="*/ 6 w 106"/>
                  <a:gd name="T7" fmla="*/ 36 h 56"/>
                  <a:gd name="T8" fmla="*/ 8 w 106"/>
                  <a:gd name="T9" fmla="*/ 31 h 56"/>
                  <a:gd name="T10" fmla="*/ 14 w 106"/>
                  <a:gd name="T11" fmla="*/ 27 h 56"/>
                  <a:gd name="T12" fmla="*/ 19 w 106"/>
                  <a:gd name="T13" fmla="*/ 22 h 56"/>
                  <a:gd name="T14" fmla="*/ 26 w 106"/>
                  <a:gd name="T15" fmla="*/ 18 h 56"/>
                  <a:gd name="T16" fmla="*/ 33 w 106"/>
                  <a:gd name="T17" fmla="*/ 14 h 56"/>
                  <a:gd name="T18" fmla="*/ 48 w 106"/>
                  <a:gd name="T19" fmla="*/ 9 h 56"/>
                  <a:gd name="T20" fmla="*/ 65 w 106"/>
                  <a:gd name="T21" fmla="*/ 3 h 56"/>
                  <a:gd name="T22" fmla="*/ 84 w 106"/>
                  <a:gd name="T23" fmla="*/ 0 h 56"/>
                  <a:gd name="T24" fmla="*/ 104 w 106"/>
                  <a:gd name="T25" fmla="*/ 0 h 56"/>
                  <a:gd name="T26" fmla="*/ 106 w 106"/>
                  <a:gd name="T27" fmla="*/ 16 h 56"/>
                  <a:gd name="T28" fmla="*/ 85 w 106"/>
                  <a:gd name="T29" fmla="*/ 16 h 56"/>
                  <a:gd name="T30" fmla="*/ 69 w 106"/>
                  <a:gd name="T31" fmla="*/ 18 h 56"/>
                  <a:gd name="T32" fmla="*/ 52 w 106"/>
                  <a:gd name="T33" fmla="*/ 22 h 56"/>
                  <a:gd name="T34" fmla="*/ 39 w 106"/>
                  <a:gd name="T35" fmla="*/ 28 h 56"/>
                  <a:gd name="T36" fmla="*/ 33 w 106"/>
                  <a:gd name="T37" fmla="*/ 32 h 56"/>
                  <a:gd name="T38" fmla="*/ 29 w 106"/>
                  <a:gd name="T39" fmla="*/ 35 h 56"/>
                  <a:gd name="T40" fmla="*/ 23 w 106"/>
                  <a:gd name="T41" fmla="*/ 38 h 56"/>
                  <a:gd name="T42" fmla="*/ 21 w 106"/>
                  <a:gd name="T43" fmla="*/ 42 h 56"/>
                  <a:gd name="T44" fmla="*/ 18 w 106"/>
                  <a:gd name="T45" fmla="*/ 46 h 56"/>
                  <a:gd name="T46" fmla="*/ 17 w 106"/>
                  <a:gd name="T47" fmla="*/ 49 h 56"/>
                  <a:gd name="T48" fmla="*/ 15 w 106"/>
                  <a:gd name="T49" fmla="*/ 51 h 56"/>
                  <a:gd name="T50" fmla="*/ 15 w 106"/>
                  <a:gd name="T51" fmla="*/ 56 h 56"/>
                  <a:gd name="T52" fmla="*/ 0 w 106"/>
                  <a:gd name="T53" fmla="*/ 5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6" h="56">
                    <a:moveTo>
                      <a:pt x="0" y="54"/>
                    </a:moveTo>
                    <a:lnTo>
                      <a:pt x="0" y="49"/>
                    </a:lnTo>
                    <a:lnTo>
                      <a:pt x="1" y="42"/>
                    </a:lnTo>
                    <a:lnTo>
                      <a:pt x="6" y="36"/>
                    </a:lnTo>
                    <a:lnTo>
                      <a:pt x="8" y="31"/>
                    </a:lnTo>
                    <a:lnTo>
                      <a:pt x="14" y="27"/>
                    </a:lnTo>
                    <a:lnTo>
                      <a:pt x="19" y="22"/>
                    </a:lnTo>
                    <a:lnTo>
                      <a:pt x="26" y="18"/>
                    </a:lnTo>
                    <a:lnTo>
                      <a:pt x="33" y="14"/>
                    </a:lnTo>
                    <a:lnTo>
                      <a:pt x="48" y="9"/>
                    </a:lnTo>
                    <a:lnTo>
                      <a:pt x="65" y="3"/>
                    </a:lnTo>
                    <a:lnTo>
                      <a:pt x="84" y="0"/>
                    </a:lnTo>
                    <a:lnTo>
                      <a:pt x="104" y="0"/>
                    </a:lnTo>
                    <a:lnTo>
                      <a:pt x="106" y="16"/>
                    </a:lnTo>
                    <a:lnTo>
                      <a:pt x="85" y="16"/>
                    </a:lnTo>
                    <a:lnTo>
                      <a:pt x="69" y="18"/>
                    </a:lnTo>
                    <a:lnTo>
                      <a:pt x="52" y="22"/>
                    </a:lnTo>
                    <a:lnTo>
                      <a:pt x="39" y="28"/>
                    </a:lnTo>
                    <a:lnTo>
                      <a:pt x="33" y="32"/>
                    </a:lnTo>
                    <a:lnTo>
                      <a:pt x="29" y="35"/>
                    </a:lnTo>
                    <a:lnTo>
                      <a:pt x="23" y="38"/>
                    </a:lnTo>
                    <a:lnTo>
                      <a:pt x="21" y="42"/>
                    </a:lnTo>
                    <a:lnTo>
                      <a:pt x="18" y="46"/>
                    </a:lnTo>
                    <a:lnTo>
                      <a:pt x="17" y="49"/>
                    </a:lnTo>
                    <a:lnTo>
                      <a:pt x="15" y="51"/>
                    </a:lnTo>
                    <a:lnTo>
                      <a:pt x="15" y="56"/>
                    </a:lnTo>
                    <a:lnTo>
                      <a:pt x="0" y="5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0" name="Freeform 931">
                <a:extLst>
                  <a:ext uri="{FF2B5EF4-FFF2-40B4-BE49-F238E27FC236}">
                    <a16:creationId xmlns:a16="http://schemas.microsoft.com/office/drawing/2014/main" id="{A1C87CF3-FDF2-442D-87C3-E817B990ECC7}"/>
                  </a:ext>
                </a:extLst>
              </p:cNvPr>
              <p:cNvSpPr>
                <a:spLocks/>
              </p:cNvSpPr>
              <p:nvPr/>
            </p:nvSpPr>
            <p:spPr bwMode="auto">
              <a:xfrm>
                <a:off x="1033" y="2461"/>
                <a:ext cx="15" cy="2"/>
              </a:xfrm>
              <a:custGeom>
                <a:avLst/>
                <a:gdLst>
                  <a:gd name="T0" fmla="*/ 0 w 15"/>
                  <a:gd name="T1" fmla="*/ 2 h 2"/>
                  <a:gd name="T2" fmla="*/ 0 w 15"/>
                  <a:gd name="T3" fmla="*/ 0 h 2"/>
                  <a:gd name="T4" fmla="*/ 15 w 15"/>
                  <a:gd name="T5" fmla="*/ 2 h 2"/>
                  <a:gd name="T6" fmla="*/ 15 w 15"/>
                  <a:gd name="T7" fmla="*/ 0 h 2"/>
                  <a:gd name="T8" fmla="*/ 0 w 15"/>
                  <a:gd name="T9" fmla="*/ 2 h 2"/>
                </a:gdLst>
                <a:ahLst/>
                <a:cxnLst>
                  <a:cxn ang="0">
                    <a:pos x="T0" y="T1"/>
                  </a:cxn>
                  <a:cxn ang="0">
                    <a:pos x="T2" y="T3"/>
                  </a:cxn>
                  <a:cxn ang="0">
                    <a:pos x="T4" y="T5"/>
                  </a:cxn>
                  <a:cxn ang="0">
                    <a:pos x="T6" y="T7"/>
                  </a:cxn>
                  <a:cxn ang="0">
                    <a:pos x="T8" y="T9"/>
                  </a:cxn>
                </a:cxnLst>
                <a:rect l="0" t="0" r="r" b="b"/>
                <a:pathLst>
                  <a:path w="15" h="2">
                    <a:moveTo>
                      <a:pt x="0" y="2"/>
                    </a:moveTo>
                    <a:lnTo>
                      <a:pt x="0" y="0"/>
                    </a:lnTo>
                    <a:lnTo>
                      <a:pt x="15" y="2"/>
                    </a:lnTo>
                    <a:lnTo>
                      <a:pt x="15"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1" name="Freeform 932">
                <a:extLst>
                  <a:ext uri="{FF2B5EF4-FFF2-40B4-BE49-F238E27FC236}">
                    <a16:creationId xmlns:a16="http://schemas.microsoft.com/office/drawing/2014/main" id="{2303D370-68A4-4D96-8E8F-DA23F80903E3}"/>
                  </a:ext>
                </a:extLst>
              </p:cNvPr>
              <p:cNvSpPr>
                <a:spLocks/>
              </p:cNvSpPr>
              <p:nvPr/>
            </p:nvSpPr>
            <p:spPr bwMode="auto">
              <a:xfrm>
                <a:off x="1137" y="2407"/>
                <a:ext cx="92" cy="39"/>
              </a:xfrm>
              <a:custGeom>
                <a:avLst/>
                <a:gdLst>
                  <a:gd name="T0" fmla="*/ 2 w 92"/>
                  <a:gd name="T1" fmla="*/ 0 h 39"/>
                  <a:gd name="T2" fmla="*/ 15 w 92"/>
                  <a:gd name="T3" fmla="*/ 0 h 39"/>
                  <a:gd name="T4" fmla="*/ 29 w 92"/>
                  <a:gd name="T5" fmla="*/ 2 h 39"/>
                  <a:gd name="T6" fmla="*/ 42 w 92"/>
                  <a:gd name="T7" fmla="*/ 5 h 39"/>
                  <a:gd name="T8" fmla="*/ 54 w 92"/>
                  <a:gd name="T9" fmla="*/ 7 h 39"/>
                  <a:gd name="T10" fmla="*/ 65 w 92"/>
                  <a:gd name="T11" fmla="*/ 11 h 39"/>
                  <a:gd name="T12" fmla="*/ 76 w 92"/>
                  <a:gd name="T13" fmla="*/ 16 h 39"/>
                  <a:gd name="T14" fmla="*/ 85 w 92"/>
                  <a:gd name="T15" fmla="*/ 21 h 39"/>
                  <a:gd name="T16" fmla="*/ 92 w 92"/>
                  <a:gd name="T17" fmla="*/ 27 h 39"/>
                  <a:gd name="T18" fmla="*/ 83 w 92"/>
                  <a:gd name="T19" fmla="*/ 39 h 39"/>
                  <a:gd name="T20" fmla="*/ 76 w 92"/>
                  <a:gd name="T21" fmla="*/ 34 h 39"/>
                  <a:gd name="T22" fmla="*/ 69 w 92"/>
                  <a:gd name="T23" fmla="*/ 29 h 39"/>
                  <a:gd name="T24" fmla="*/ 59 w 92"/>
                  <a:gd name="T25" fmla="*/ 25 h 39"/>
                  <a:gd name="T26" fmla="*/ 50 w 92"/>
                  <a:gd name="T27" fmla="*/ 22 h 39"/>
                  <a:gd name="T28" fmla="*/ 39 w 92"/>
                  <a:gd name="T29" fmla="*/ 20 h 39"/>
                  <a:gd name="T30" fmla="*/ 26 w 92"/>
                  <a:gd name="T31" fmla="*/ 17 h 39"/>
                  <a:gd name="T32" fmla="*/ 14 w 92"/>
                  <a:gd name="T33" fmla="*/ 16 h 39"/>
                  <a:gd name="T34" fmla="*/ 0 w 92"/>
                  <a:gd name="T35" fmla="*/ 16 h 39"/>
                  <a:gd name="T36" fmla="*/ 2 w 92"/>
                  <a:gd name="T3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2" h="39">
                    <a:moveTo>
                      <a:pt x="2" y="0"/>
                    </a:moveTo>
                    <a:lnTo>
                      <a:pt x="15" y="0"/>
                    </a:lnTo>
                    <a:lnTo>
                      <a:pt x="29" y="2"/>
                    </a:lnTo>
                    <a:lnTo>
                      <a:pt x="42" y="5"/>
                    </a:lnTo>
                    <a:lnTo>
                      <a:pt x="54" y="7"/>
                    </a:lnTo>
                    <a:lnTo>
                      <a:pt x="65" y="11"/>
                    </a:lnTo>
                    <a:lnTo>
                      <a:pt x="76" y="16"/>
                    </a:lnTo>
                    <a:lnTo>
                      <a:pt x="85" y="21"/>
                    </a:lnTo>
                    <a:lnTo>
                      <a:pt x="92" y="27"/>
                    </a:lnTo>
                    <a:lnTo>
                      <a:pt x="83" y="39"/>
                    </a:lnTo>
                    <a:lnTo>
                      <a:pt x="76" y="34"/>
                    </a:lnTo>
                    <a:lnTo>
                      <a:pt x="69" y="29"/>
                    </a:lnTo>
                    <a:lnTo>
                      <a:pt x="59" y="25"/>
                    </a:lnTo>
                    <a:lnTo>
                      <a:pt x="50" y="22"/>
                    </a:lnTo>
                    <a:lnTo>
                      <a:pt x="39" y="20"/>
                    </a:lnTo>
                    <a:lnTo>
                      <a:pt x="26" y="17"/>
                    </a:lnTo>
                    <a:lnTo>
                      <a:pt x="14" y="16"/>
                    </a:lnTo>
                    <a:lnTo>
                      <a:pt x="0"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2" name="Freeform 933">
                <a:extLst>
                  <a:ext uri="{FF2B5EF4-FFF2-40B4-BE49-F238E27FC236}">
                    <a16:creationId xmlns:a16="http://schemas.microsoft.com/office/drawing/2014/main" id="{BDCE6A2B-A44E-4C26-A915-96964758E54A}"/>
                  </a:ext>
                </a:extLst>
              </p:cNvPr>
              <p:cNvSpPr>
                <a:spLocks/>
              </p:cNvSpPr>
              <p:nvPr/>
            </p:nvSpPr>
            <p:spPr bwMode="auto">
              <a:xfrm>
                <a:off x="1137" y="2407"/>
                <a:ext cx="2" cy="16"/>
              </a:xfrm>
              <a:custGeom>
                <a:avLst/>
                <a:gdLst>
                  <a:gd name="T0" fmla="*/ 0 w 2"/>
                  <a:gd name="T1" fmla="*/ 0 h 16"/>
                  <a:gd name="T2" fmla="*/ 2 w 2"/>
                  <a:gd name="T3" fmla="*/ 0 h 16"/>
                  <a:gd name="T4" fmla="*/ 0 w 2"/>
                  <a:gd name="T5" fmla="*/ 16 h 16"/>
                  <a:gd name="T6" fmla="*/ 2 w 2"/>
                  <a:gd name="T7" fmla="*/ 16 h 16"/>
                  <a:gd name="T8" fmla="*/ 0 w 2"/>
                  <a:gd name="T9" fmla="*/ 0 h 16"/>
                </a:gdLst>
                <a:ahLst/>
                <a:cxnLst>
                  <a:cxn ang="0">
                    <a:pos x="T0" y="T1"/>
                  </a:cxn>
                  <a:cxn ang="0">
                    <a:pos x="T2" y="T3"/>
                  </a:cxn>
                  <a:cxn ang="0">
                    <a:pos x="T4" y="T5"/>
                  </a:cxn>
                  <a:cxn ang="0">
                    <a:pos x="T6" y="T7"/>
                  </a:cxn>
                  <a:cxn ang="0">
                    <a:pos x="T8" y="T9"/>
                  </a:cxn>
                </a:cxnLst>
                <a:rect l="0" t="0" r="r" b="b"/>
                <a:pathLst>
                  <a:path w="2" h="16">
                    <a:moveTo>
                      <a:pt x="0" y="0"/>
                    </a:moveTo>
                    <a:lnTo>
                      <a:pt x="2" y="0"/>
                    </a:lnTo>
                    <a:lnTo>
                      <a:pt x="0" y="16"/>
                    </a:lnTo>
                    <a:lnTo>
                      <a:pt x="2"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3" name="Freeform 934">
                <a:extLst>
                  <a:ext uri="{FF2B5EF4-FFF2-40B4-BE49-F238E27FC236}">
                    <a16:creationId xmlns:a16="http://schemas.microsoft.com/office/drawing/2014/main" id="{C4293355-66AF-4C37-BD32-3C697D58C351}"/>
                  </a:ext>
                </a:extLst>
              </p:cNvPr>
              <p:cNvSpPr>
                <a:spLocks/>
              </p:cNvSpPr>
              <p:nvPr/>
            </p:nvSpPr>
            <p:spPr bwMode="auto">
              <a:xfrm>
                <a:off x="1216" y="2431"/>
                <a:ext cx="67" cy="99"/>
              </a:xfrm>
              <a:custGeom>
                <a:avLst/>
                <a:gdLst>
                  <a:gd name="T0" fmla="*/ 9 w 67"/>
                  <a:gd name="T1" fmla="*/ 0 h 99"/>
                  <a:gd name="T2" fmla="*/ 22 w 67"/>
                  <a:gd name="T3" fmla="*/ 8 h 99"/>
                  <a:gd name="T4" fmla="*/ 33 w 67"/>
                  <a:gd name="T5" fmla="*/ 18 h 99"/>
                  <a:gd name="T6" fmla="*/ 42 w 67"/>
                  <a:gd name="T7" fmla="*/ 30 h 99"/>
                  <a:gd name="T8" fmla="*/ 52 w 67"/>
                  <a:gd name="T9" fmla="*/ 41 h 99"/>
                  <a:gd name="T10" fmla="*/ 57 w 67"/>
                  <a:gd name="T11" fmla="*/ 55 h 99"/>
                  <a:gd name="T12" fmla="*/ 63 w 67"/>
                  <a:gd name="T13" fmla="*/ 69 h 99"/>
                  <a:gd name="T14" fmla="*/ 65 w 67"/>
                  <a:gd name="T15" fmla="*/ 76 h 99"/>
                  <a:gd name="T16" fmla="*/ 65 w 67"/>
                  <a:gd name="T17" fmla="*/ 84 h 99"/>
                  <a:gd name="T18" fmla="*/ 67 w 67"/>
                  <a:gd name="T19" fmla="*/ 91 h 99"/>
                  <a:gd name="T20" fmla="*/ 67 w 67"/>
                  <a:gd name="T21" fmla="*/ 98 h 99"/>
                  <a:gd name="T22" fmla="*/ 52 w 67"/>
                  <a:gd name="T23" fmla="*/ 99 h 99"/>
                  <a:gd name="T24" fmla="*/ 52 w 67"/>
                  <a:gd name="T25" fmla="*/ 92 h 99"/>
                  <a:gd name="T26" fmla="*/ 50 w 67"/>
                  <a:gd name="T27" fmla="*/ 85 h 99"/>
                  <a:gd name="T28" fmla="*/ 50 w 67"/>
                  <a:gd name="T29" fmla="*/ 80 h 99"/>
                  <a:gd name="T30" fmla="*/ 48 w 67"/>
                  <a:gd name="T31" fmla="*/ 73 h 99"/>
                  <a:gd name="T32" fmla="*/ 43 w 67"/>
                  <a:gd name="T33" fmla="*/ 60 h 99"/>
                  <a:gd name="T34" fmla="*/ 38 w 67"/>
                  <a:gd name="T35" fmla="*/ 49 h 99"/>
                  <a:gd name="T36" fmla="*/ 31 w 67"/>
                  <a:gd name="T37" fmla="*/ 40 h 99"/>
                  <a:gd name="T38" fmla="*/ 22 w 67"/>
                  <a:gd name="T39" fmla="*/ 29 h 99"/>
                  <a:gd name="T40" fmla="*/ 12 w 67"/>
                  <a:gd name="T41" fmla="*/ 21 h 99"/>
                  <a:gd name="T42" fmla="*/ 0 w 67"/>
                  <a:gd name="T43" fmla="*/ 12 h 99"/>
                  <a:gd name="T44" fmla="*/ 9 w 67"/>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99">
                    <a:moveTo>
                      <a:pt x="9" y="0"/>
                    </a:moveTo>
                    <a:lnTo>
                      <a:pt x="22" y="8"/>
                    </a:lnTo>
                    <a:lnTo>
                      <a:pt x="33" y="18"/>
                    </a:lnTo>
                    <a:lnTo>
                      <a:pt x="42" y="30"/>
                    </a:lnTo>
                    <a:lnTo>
                      <a:pt x="52" y="41"/>
                    </a:lnTo>
                    <a:lnTo>
                      <a:pt x="57" y="55"/>
                    </a:lnTo>
                    <a:lnTo>
                      <a:pt x="63" y="69"/>
                    </a:lnTo>
                    <a:lnTo>
                      <a:pt x="65" y="76"/>
                    </a:lnTo>
                    <a:lnTo>
                      <a:pt x="65" y="84"/>
                    </a:lnTo>
                    <a:lnTo>
                      <a:pt x="67" y="91"/>
                    </a:lnTo>
                    <a:lnTo>
                      <a:pt x="67" y="98"/>
                    </a:lnTo>
                    <a:lnTo>
                      <a:pt x="52" y="99"/>
                    </a:lnTo>
                    <a:lnTo>
                      <a:pt x="52" y="92"/>
                    </a:lnTo>
                    <a:lnTo>
                      <a:pt x="50" y="85"/>
                    </a:lnTo>
                    <a:lnTo>
                      <a:pt x="50" y="80"/>
                    </a:lnTo>
                    <a:lnTo>
                      <a:pt x="48" y="73"/>
                    </a:lnTo>
                    <a:lnTo>
                      <a:pt x="43" y="60"/>
                    </a:lnTo>
                    <a:lnTo>
                      <a:pt x="38" y="49"/>
                    </a:lnTo>
                    <a:lnTo>
                      <a:pt x="31" y="40"/>
                    </a:lnTo>
                    <a:lnTo>
                      <a:pt x="22" y="29"/>
                    </a:lnTo>
                    <a:lnTo>
                      <a:pt x="12" y="21"/>
                    </a:lnTo>
                    <a:lnTo>
                      <a:pt x="0" y="12"/>
                    </a:lnTo>
                    <a:lnTo>
                      <a:pt x="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4" name="Freeform 935">
                <a:extLst>
                  <a:ext uri="{FF2B5EF4-FFF2-40B4-BE49-F238E27FC236}">
                    <a16:creationId xmlns:a16="http://schemas.microsoft.com/office/drawing/2014/main" id="{CA9C790F-1C00-4CCF-9A24-9ACCCF326A15}"/>
                  </a:ext>
                </a:extLst>
              </p:cNvPr>
              <p:cNvSpPr>
                <a:spLocks/>
              </p:cNvSpPr>
              <p:nvPr/>
            </p:nvSpPr>
            <p:spPr bwMode="auto">
              <a:xfrm>
                <a:off x="1224" y="2529"/>
                <a:ext cx="59" cy="92"/>
              </a:xfrm>
              <a:custGeom>
                <a:avLst/>
                <a:gdLst>
                  <a:gd name="T0" fmla="*/ 59 w 59"/>
                  <a:gd name="T1" fmla="*/ 1 h 92"/>
                  <a:gd name="T2" fmla="*/ 59 w 59"/>
                  <a:gd name="T3" fmla="*/ 13 h 92"/>
                  <a:gd name="T4" fmla="*/ 56 w 59"/>
                  <a:gd name="T5" fmla="*/ 27 h 92"/>
                  <a:gd name="T6" fmla="*/ 52 w 59"/>
                  <a:gd name="T7" fmla="*/ 39 h 92"/>
                  <a:gd name="T8" fmla="*/ 46 w 59"/>
                  <a:gd name="T9" fmla="*/ 52 h 92"/>
                  <a:gd name="T10" fmla="*/ 42 w 59"/>
                  <a:gd name="T11" fmla="*/ 57 h 92"/>
                  <a:gd name="T12" fmla="*/ 38 w 59"/>
                  <a:gd name="T13" fmla="*/ 64 h 92"/>
                  <a:gd name="T14" fmla="*/ 30 w 59"/>
                  <a:gd name="T15" fmla="*/ 75 h 92"/>
                  <a:gd name="T16" fmla="*/ 20 w 59"/>
                  <a:gd name="T17" fmla="*/ 84 h 92"/>
                  <a:gd name="T18" fmla="*/ 9 w 59"/>
                  <a:gd name="T19" fmla="*/ 92 h 92"/>
                  <a:gd name="T20" fmla="*/ 0 w 59"/>
                  <a:gd name="T21" fmla="*/ 81 h 92"/>
                  <a:gd name="T22" fmla="*/ 9 w 59"/>
                  <a:gd name="T23" fmla="*/ 72 h 92"/>
                  <a:gd name="T24" fmla="*/ 19 w 59"/>
                  <a:gd name="T25" fmla="*/ 64 h 92"/>
                  <a:gd name="T26" fmla="*/ 26 w 59"/>
                  <a:gd name="T27" fmla="*/ 55 h 92"/>
                  <a:gd name="T28" fmla="*/ 29 w 59"/>
                  <a:gd name="T29" fmla="*/ 49 h 92"/>
                  <a:gd name="T30" fmla="*/ 33 w 59"/>
                  <a:gd name="T31" fmla="*/ 45 h 92"/>
                  <a:gd name="T32" fmla="*/ 37 w 59"/>
                  <a:gd name="T33" fmla="*/ 34 h 92"/>
                  <a:gd name="T34" fmla="*/ 41 w 59"/>
                  <a:gd name="T35" fmla="*/ 23 h 92"/>
                  <a:gd name="T36" fmla="*/ 42 w 59"/>
                  <a:gd name="T37" fmla="*/ 12 h 92"/>
                  <a:gd name="T38" fmla="*/ 44 w 59"/>
                  <a:gd name="T39" fmla="*/ 0 h 92"/>
                  <a:gd name="T40" fmla="*/ 59 w 59"/>
                  <a:gd name="T41" fmla="*/ 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2">
                    <a:moveTo>
                      <a:pt x="59" y="1"/>
                    </a:moveTo>
                    <a:lnTo>
                      <a:pt x="59" y="13"/>
                    </a:lnTo>
                    <a:lnTo>
                      <a:pt x="56" y="27"/>
                    </a:lnTo>
                    <a:lnTo>
                      <a:pt x="52" y="39"/>
                    </a:lnTo>
                    <a:lnTo>
                      <a:pt x="46" y="52"/>
                    </a:lnTo>
                    <a:lnTo>
                      <a:pt x="42" y="57"/>
                    </a:lnTo>
                    <a:lnTo>
                      <a:pt x="38" y="64"/>
                    </a:lnTo>
                    <a:lnTo>
                      <a:pt x="30" y="75"/>
                    </a:lnTo>
                    <a:lnTo>
                      <a:pt x="20" y="84"/>
                    </a:lnTo>
                    <a:lnTo>
                      <a:pt x="9" y="92"/>
                    </a:lnTo>
                    <a:lnTo>
                      <a:pt x="0" y="81"/>
                    </a:lnTo>
                    <a:lnTo>
                      <a:pt x="9" y="72"/>
                    </a:lnTo>
                    <a:lnTo>
                      <a:pt x="19" y="64"/>
                    </a:lnTo>
                    <a:lnTo>
                      <a:pt x="26" y="55"/>
                    </a:lnTo>
                    <a:lnTo>
                      <a:pt x="29" y="49"/>
                    </a:lnTo>
                    <a:lnTo>
                      <a:pt x="33" y="45"/>
                    </a:lnTo>
                    <a:lnTo>
                      <a:pt x="37" y="34"/>
                    </a:lnTo>
                    <a:lnTo>
                      <a:pt x="41" y="23"/>
                    </a:lnTo>
                    <a:lnTo>
                      <a:pt x="42" y="12"/>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5" name="Freeform 936">
                <a:extLst>
                  <a:ext uri="{FF2B5EF4-FFF2-40B4-BE49-F238E27FC236}">
                    <a16:creationId xmlns:a16="http://schemas.microsoft.com/office/drawing/2014/main" id="{AFED52BB-05A6-41F5-B944-DF0CF070913D}"/>
                  </a:ext>
                </a:extLst>
              </p:cNvPr>
              <p:cNvSpPr>
                <a:spLocks/>
              </p:cNvSpPr>
              <p:nvPr/>
            </p:nvSpPr>
            <p:spPr bwMode="auto">
              <a:xfrm>
                <a:off x="1268" y="2529"/>
                <a:ext cx="15" cy="1"/>
              </a:xfrm>
              <a:custGeom>
                <a:avLst/>
                <a:gdLst>
                  <a:gd name="T0" fmla="*/ 15 w 15"/>
                  <a:gd name="T1" fmla="*/ 0 h 1"/>
                  <a:gd name="T2" fmla="*/ 15 w 15"/>
                  <a:gd name="T3" fmla="*/ 1 h 1"/>
                  <a:gd name="T4" fmla="*/ 0 w 15"/>
                  <a:gd name="T5" fmla="*/ 0 h 1"/>
                  <a:gd name="T6" fmla="*/ 0 w 15"/>
                  <a:gd name="T7" fmla="*/ 1 h 1"/>
                  <a:gd name="T8" fmla="*/ 15 w 15"/>
                  <a:gd name="T9" fmla="*/ 0 h 1"/>
                </a:gdLst>
                <a:ahLst/>
                <a:cxnLst>
                  <a:cxn ang="0">
                    <a:pos x="T0" y="T1"/>
                  </a:cxn>
                  <a:cxn ang="0">
                    <a:pos x="T2" y="T3"/>
                  </a:cxn>
                  <a:cxn ang="0">
                    <a:pos x="T4" y="T5"/>
                  </a:cxn>
                  <a:cxn ang="0">
                    <a:pos x="T6" y="T7"/>
                  </a:cxn>
                  <a:cxn ang="0">
                    <a:pos x="T8" y="T9"/>
                  </a:cxn>
                </a:cxnLst>
                <a:rect l="0" t="0" r="r" b="b"/>
                <a:pathLst>
                  <a:path w="15" h="1">
                    <a:moveTo>
                      <a:pt x="15" y="0"/>
                    </a:moveTo>
                    <a:lnTo>
                      <a:pt x="15" y="1"/>
                    </a:lnTo>
                    <a:lnTo>
                      <a:pt x="0" y="0"/>
                    </a:lnTo>
                    <a:lnTo>
                      <a:pt x="0" y="1"/>
                    </a:lnTo>
                    <a:lnTo>
                      <a:pt x="15"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6" name="Freeform 937">
                <a:extLst>
                  <a:ext uri="{FF2B5EF4-FFF2-40B4-BE49-F238E27FC236}">
                    <a16:creationId xmlns:a16="http://schemas.microsoft.com/office/drawing/2014/main" id="{7677D227-000F-4685-AD73-D12B80A5D2CF}"/>
                  </a:ext>
                </a:extLst>
              </p:cNvPr>
              <p:cNvSpPr>
                <a:spLocks/>
              </p:cNvSpPr>
              <p:nvPr/>
            </p:nvSpPr>
            <p:spPr bwMode="auto">
              <a:xfrm>
                <a:off x="1147" y="2610"/>
                <a:ext cx="86" cy="38"/>
              </a:xfrm>
              <a:custGeom>
                <a:avLst/>
                <a:gdLst>
                  <a:gd name="T0" fmla="*/ 86 w 86"/>
                  <a:gd name="T1" fmla="*/ 12 h 38"/>
                  <a:gd name="T2" fmla="*/ 78 w 86"/>
                  <a:gd name="T3" fmla="*/ 18 h 38"/>
                  <a:gd name="T4" fmla="*/ 70 w 86"/>
                  <a:gd name="T5" fmla="*/ 23 h 38"/>
                  <a:gd name="T6" fmla="*/ 59 w 86"/>
                  <a:gd name="T7" fmla="*/ 27 h 38"/>
                  <a:gd name="T8" fmla="*/ 49 w 86"/>
                  <a:gd name="T9" fmla="*/ 31 h 38"/>
                  <a:gd name="T10" fmla="*/ 38 w 86"/>
                  <a:gd name="T11" fmla="*/ 34 h 38"/>
                  <a:gd name="T12" fmla="*/ 26 w 86"/>
                  <a:gd name="T13" fmla="*/ 36 h 38"/>
                  <a:gd name="T14" fmla="*/ 1 w 86"/>
                  <a:gd name="T15" fmla="*/ 38 h 38"/>
                  <a:gd name="T16" fmla="*/ 0 w 86"/>
                  <a:gd name="T17" fmla="*/ 23 h 38"/>
                  <a:gd name="T18" fmla="*/ 23 w 86"/>
                  <a:gd name="T19" fmla="*/ 20 h 38"/>
                  <a:gd name="T20" fmla="*/ 34 w 86"/>
                  <a:gd name="T21" fmla="*/ 19 h 38"/>
                  <a:gd name="T22" fmla="*/ 44 w 86"/>
                  <a:gd name="T23" fmla="*/ 16 h 38"/>
                  <a:gd name="T24" fmla="*/ 53 w 86"/>
                  <a:gd name="T25" fmla="*/ 14 h 38"/>
                  <a:gd name="T26" fmla="*/ 62 w 86"/>
                  <a:gd name="T27" fmla="*/ 9 h 38"/>
                  <a:gd name="T28" fmla="*/ 70 w 86"/>
                  <a:gd name="T29" fmla="*/ 5 h 38"/>
                  <a:gd name="T30" fmla="*/ 77 w 86"/>
                  <a:gd name="T31" fmla="*/ 0 h 38"/>
                  <a:gd name="T32" fmla="*/ 86 w 86"/>
                  <a:gd name="T33" fmla="*/ 1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 h="38">
                    <a:moveTo>
                      <a:pt x="86" y="12"/>
                    </a:moveTo>
                    <a:lnTo>
                      <a:pt x="78" y="18"/>
                    </a:lnTo>
                    <a:lnTo>
                      <a:pt x="70" y="23"/>
                    </a:lnTo>
                    <a:lnTo>
                      <a:pt x="59" y="27"/>
                    </a:lnTo>
                    <a:lnTo>
                      <a:pt x="49" y="31"/>
                    </a:lnTo>
                    <a:lnTo>
                      <a:pt x="38" y="34"/>
                    </a:lnTo>
                    <a:lnTo>
                      <a:pt x="26" y="36"/>
                    </a:lnTo>
                    <a:lnTo>
                      <a:pt x="1" y="38"/>
                    </a:lnTo>
                    <a:lnTo>
                      <a:pt x="0" y="23"/>
                    </a:lnTo>
                    <a:lnTo>
                      <a:pt x="23" y="20"/>
                    </a:lnTo>
                    <a:lnTo>
                      <a:pt x="34" y="19"/>
                    </a:lnTo>
                    <a:lnTo>
                      <a:pt x="44" y="16"/>
                    </a:lnTo>
                    <a:lnTo>
                      <a:pt x="53" y="14"/>
                    </a:lnTo>
                    <a:lnTo>
                      <a:pt x="62" y="9"/>
                    </a:lnTo>
                    <a:lnTo>
                      <a:pt x="70" y="5"/>
                    </a:lnTo>
                    <a:lnTo>
                      <a:pt x="77" y="0"/>
                    </a:lnTo>
                    <a:lnTo>
                      <a:pt x="86" y="1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7" name="Freeform 938">
                <a:extLst>
                  <a:ext uri="{FF2B5EF4-FFF2-40B4-BE49-F238E27FC236}">
                    <a16:creationId xmlns:a16="http://schemas.microsoft.com/office/drawing/2014/main" id="{1CEDCF4D-4195-4B7D-B43B-14003AE1D7DF}"/>
                  </a:ext>
                </a:extLst>
              </p:cNvPr>
              <p:cNvSpPr>
                <a:spLocks/>
              </p:cNvSpPr>
              <p:nvPr/>
            </p:nvSpPr>
            <p:spPr bwMode="auto">
              <a:xfrm>
                <a:off x="1224" y="2610"/>
                <a:ext cx="9" cy="12"/>
              </a:xfrm>
              <a:custGeom>
                <a:avLst/>
                <a:gdLst>
                  <a:gd name="T0" fmla="*/ 9 w 9"/>
                  <a:gd name="T1" fmla="*/ 11 h 12"/>
                  <a:gd name="T2" fmla="*/ 9 w 9"/>
                  <a:gd name="T3" fmla="*/ 12 h 12"/>
                  <a:gd name="T4" fmla="*/ 0 w 9"/>
                  <a:gd name="T5" fmla="*/ 0 h 12"/>
                  <a:gd name="T6" fmla="*/ 9 w 9"/>
                  <a:gd name="T7" fmla="*/ 11 h 12"/>
                </a:gdLst>
                <a:ahLst/>
                <a:cxnLst>
                  <a:cxn ang="0">
                    <a:pos x="T0" y="T1"/>
                  </a:cxn>
                  <a:cxn ang="0">
                    <a:pos x="T2" y="T3"/>
                  </a:cxn>
                  <a:cxn ang="0">
                    <a:pos x="T4" y="T5"/>
                  </a:cxn>
                  <a:cxn ang="0">
                    <a:pos x="T6" y="T7"/>
                  </a:cxn>
                </a:cxnLst>
                <a:rect l="0" t="0" r="r" b="b"/>
                <a:pathLst>
                  <a:path w="9" h="12">
                    <a:moveTo>
                      <a:pt x="9" y="11"/>
                    </a:moveTo>
                    <a:lnTo>
                      <a:pt x="9" y="12"/>
                    </a:lnTo>
                    <a:lnTo>
                      <a:pt x="0" y="0"/>
                    </a:lnTo>
                    <a:lnTo>
                      <a:pt x="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8" name="Rectangle 939">
                <a:extLst>
                  <a:ext uri="{FF2B5EF4-FFF2-40B4-BE49-F238E27FC236}">
                    <a16:creationId xmlns:a16="http://schemas.microsoft.com/office/drawing/2014/main" id="{A020C662-DDEA-44B4-B508-7A3CBD56E980}"/>
                  </a:ext>
                </a:extLst>
              </p:cNvPr>
              <p:cNvSpPr>
                <a:spLocks noChangeArrowheads="1"/>
              </p:cNvSpPr>
              <p:nvPr/>
            </p:nvSpPr>
            <p:spPr bwMode="auto">
              <a:xfrm>
                <a:off x="1140" y="2641"/>
                <a:ext cx="15" cy="132"/>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19" name="Freeform 940">
                <a:extLst>
                  <a:ext uri="{FF2B5EF4-FFF2-40B4-BE49-F238E27FC236}">
                    <a16:creationId xmlns:a16="http://schemas.microsoft.com/office/drawing/2014/main" id="{507F32BC-512E-4293-B2DE-3B5005E55CA0}"/>
                  </a:ext>
                </a:extLst>
              </p:cNvPr>
              <p:cNvSpPr>
                <a:spLocks/>
              </p:cNvSpPr>
              <p:nvPr/>
            </p:nvSpPr>
            <p:spPr bwMode="auto">
              <a:xfrm>
                <a:off x="1140" y="2633"/>
                <a:ext cx="15" cy="15"/>
              </a:xfrm>
              <a:custGeom>
                <a:avLst/>
                <a:gdLst>
                  <a:gd name="T0" fmla="*/ 7 w 15"/>
                  <a:gd name="T1" fmla="*/ 0 h 15"/>
                  <a:gd name="T2" fmla="*/ 0 w 15"/>
                  <a:gd name="T3" fmla="*/ 2 h 15"/>
                  <a:gd name="T4" fmla="*/ 0 w 15"/>
                  <a:gd name="T5" fmla="*/ 8 h 15"/>
                  <a:gd name="T6" fmla="*/ 15 w 15"/>
                  <a:gd name="T7" fmla="*/ 8 h 15"/>
                  <a:gd name="T8" fmla="*/ 8 w 15"/>
                  <a:gd name="T9" fmla="*/ 15 h 15"/>
                  <a:gd name="T10" fmla="*/ 7 w 15"/>
                  <a:gd name="T11" fmla="*/ 0 h 15"/>
                </a:gdLst>
                <a:ahLst/>
                <a:cxnLst>
                  <a:cxn ang="0">
                    <a:pos x="T0" y="T1"/>
                  </a:cxn>
                  <a:cxn ang="0">
                    <a:pos x="T2" y="T3"/>
                  </a:cxn>
                  <a:cxn ang="0">
                    <a:pos x="T4" y="T5"/>
                  </a:cxn>
                  <a:cxn ang="0">
                    <a:pos x="T6" y="T7"/>
                  </a:cxn>
                  <a:cxn ang="0">
                    <a:pos x="T8" y="T9"/>
                  </a:cxn>
                  <a:cxn ang="0">
                    <a:pos x="T10" y="T11"/>
                  </a:cxn>
                </a:cxnLst>
                <a:rect l="0" t="0" r="r" b="b"/>
                <a:pathLst>
                  <a:path w="15" h="15">
                    <a:moveTo>
                      <a:pt x="7" y="0"/>
                    </a:moveTo>
                    <a:lnTo>
                      <a:pt x="0" y="2"/>
                    </a:lnTo>
                    <a:lnTo>
                      <a:pt x="0" y="8"/>
                    </a:lnTo>
                    <a:lnTo>
                      <a:pt x="15" y="8"/>
                    </a:lnTo>
                    <a:lnTo>
                      <a:pt x="8" y="15"/>
                    </a:lnTo>
                    <a:lnTo>
                      <a:pt x="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0" name="Rectangle 941">
                <a:extLst>
                  <a:ext uri="{FF2B5EF4-FFF2-40B4-BE49-F238E27FC236}">
                    <a16:creationId xmlns:a16="http://schemas.microsoft.com/office/drawing/2014/main" id="{6801DC5A-24FC-4C08-8509-79F49FE65D7A}"/>
                  </a:ext>
                </a:extLst>
              </p:cNvPr>
              <p:cNvSpPr>
                <a:spLocks noChangeArrowheads="1"/>
              </p:cNvSpPr>
              <p:nvPr/>
            </p:nvSpPr>
            <p:spPr bwMode="auto">
              <a:xfrm>
                <a:off x="1140" y="1272"/>
                <a:ext cx="15" cy="105"/>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1" name="Freeform 942">
                <a:extLst>
                  <a:ext uri="{FF2B5EF4-FFF2-40B4-BE49-F238E27FC236}">
                    <a16:creationId xmlns:a16="http://schemas.microsoft.com/office/drawing/2014/main" id="{E12D5903-998C-4D37-9B5D-A3FE183FB77F}"/>
                  </a:ext>
                </a:extLst>
              </p:cNvPr>
              <p:cNvSpPr>
                <a:spLocks/>
              </p:cNvSpPr>
              <p:nvPr/>
            </p:nvSpPr>
            <p:spPr bwMode="auto">
              <a:xfrm>
                <a:off x="1147" y="1369"/>
                <a:ext cx="81" cy="33"/>
              </a:xfrm>
              <a:custGeom>
                <a:avLst/>
                <a:gdLst>
                  <a:gd name="T0" fmla="*/ 1 w 81"/>
                  <a:gd name="T1" fmla="*/ 0 h 33"/>
                  <a:gd name="T2" fmla="*/ 14 w 81"/>
                  <a:gd name="T3" fmla="*/ 0 h 33"/>
                  <a:gd name="T4" fmla="*/ 25 w 81"/>
                  <a:gd name="T5" fmla="*/ 1 h 33"/>
                  <a:gd name="T6" fmla="*/ 36 w 81"/>
                  <a:gd name="T7" fmla="*/ 2 h 33"/>
                  <a:gd name="T8" fmla="*/ 47 w 81"/>
                  <a:gd name="T9" fmla="*/ 5 h 33"/>
                  <a:gd name="T10" fmla="*/ 64 w 81"/>
                  <a:gd name="T11" fmla="*/ 11 h 33"/>
                  <a:gd name="T12" fmla="*/ 73 w 81"/>
                  <a:gd name="T13" fmla="*/ 16 h 33"/>
                  <a:gd name="T14" fmla="*/ 81 w 81"/>
                  <a:gd name="T15" fmla="*/ 20 h 33"/>
                  <a:gd name="T16" fmla="*/ 73 w 81"/>
                  <a:gd name="T17" fmla="*/ 33 h 33"/>
                  <a:gd name="T18" fmla="*/ 66 w 81"/>
                  <a:gd name="T19" fmla="*/ 29 h 33"/>
                  <a:gd name="T20" fmla="*/ 59 w 81"/>
                  <a:gd name="T21" fmla="*/ 26 h 33"/>
                  <a:gd name="T22" fmla="*/ 43 w 81"/>
                  <a:gd name="T23" fmla="*/ 20 h 33"/>
                  <a:gd name="T24" fmla="*/ 33 w 81"/>
                  <a:gd name="T25" fmla="*/ 17 h 33"/>
                  <a:gd name="T26" fmla="*/ 23 w 81"/>
                  <a:gd name="T27" fmla="*/ 16 h 33"/>
                  <a:gd name="T28" fmla="*/ 12 w 81"/>
                  <a:gd name="T29" fmla="*/ 16 h 33"/>
                  <a:gd name="T30" fmla="*/ 0 w 81"/>
                  <a:gd name="T31" fmla="*/ 15 h 33"/>
                  <a:gd name="T32" fmla="*/ 1 w 81"/>
                  <a:gd name="T33"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1" h="33">
                    <a:moveTo>
                      <a:pt x="1" y="0"/>
                    </a:moveTo>
                    <a:lnTo>
                      <a:pt x="14" y="0"/>
                    </a:lnTo>
                    <a:lnTo>
                      <a:pt x="25" y="1"/>
                    </a:lnTo>
                    <a:lnTo>
                      <a:pt x="36" y="2"/>
                    </a:lnTo>
                    <a:lnTo>
                      <a:pt x="47" y="5"/>
                    </a:lnTo>
                    <a:lnTo>
                      <a:pt x="64" y="11"/>
                    </a:lnTo>
                    <a:lnTo>
                      <a:pt x="73" y="16"/>
                    </a:lnTo>
                    <a:lnTo>
                      <a:pt x="81" y="20"/>
                    </a:lnTo>
                    <a:lnTo>
                      <a:pt x="73" y="33"/>
                    </a:lnTo>
                    <a:lnTo>
                      <a:pt x="66" y="29"/>
                    </a:lnTo>
                    <a:lnTo>
                      <a:pt x="59" y="26"/>
                    </a:lnTo>
                    <a:lnTo>
                      <a:pt x="43" y="20"/>
                    </a:lnTo>
                    <a:lnTo>
                      <a:pt x="33" y="17"/>
                    </a:lnTo>
                    <a:lnTo>
                      <a:pt x="23" y="16"/>
                    </a:lnTo>
                    <a:lnTo>
                      <a:pt x="12" y="16"/>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2" name="Freeform 943">
                <a:extLst>
                  <a:ext uri="{FF2B5EF4-FFF2-40B4-BE49-F238E27FC236}">
                    <a16:creationId xmlns:a16="http://schemas.microsoft.com/office/drawing/2014/main" id="{2B512BCE-122A-4F03-AE0D-E5338B92760B}"/>
                  </a:ext>
                </a:extLst>
              </p:cNvPr>
              <p:cNvSpPr>
                <a:spLocks/>
              </p:cNvSpPr>
              <p:nvPr/>
            </p:nvSpPr>
            <p:spPr bwMode="auto">
              <a:xfrm>
                <a:off x="1140" y="1369"/>
                <a:ext cx="15" cy="15"/>
              </a:xfrm>
              <a:custGeom>
                <a:avLst/>
                <a:gdLst>
                  <a:gd name="T0" fmla="*/ 0 w 15"/>
                  <a:gd name="T1" fmla="*/ 8 h 15"/>
                  <a:gd name="T2" fmla="*/ 0 w 15"/>
                  <a:gd name="T3" fmla="*/ 15 h 15"/>
                  <a:gd name="T4" fmla="*/ 7 w 15"/>
                  <a:gd name="T5" fmla="*/ 15 h 15"/>
                  <a:gd name="T6" fmla="*/ 8 w 15"/>
                  <a:gd name="T7" fmla="*/ 0 h 15"/>
                  <a:gd name="T8" fmla="*/ 15 w 15"/>
                  <a:gd name="T9" fmla="*/ 8 h 15"/>
                  <a:gd name="T10" fmla="*/ 0 w 15"/>
                  <a:gd name="T11" fmla="*/ 8 h 15"/>
                </a:gdLst>
                <a:ahLst/>
                <a:cxnLst>
                  <a:cxn ang="0">
                    <a:pos x="T0" y="T1"/>
                  </a:cxn>
                  <a:cxn ang="0">
                    <a:pos x="T2" y="T3"/>
                  </a:cxn>
                  <a:cxn ang="0">
                    <a:pos x="T4" y="T5"/>
                  </a:cxn>
                  <a:cxn ang="0">
                    <a:pos x="T6" y="T7"/>
                  </a:cxn>
                  <a:cxn ang="0">
                    <a:pos x="T8" y="T9"/>
                  </a:cxn>
                  <a:cxn ang="0">
                    <a:pos x="T10" y="T11"/>
                  </a:cxn>
                </a:cxnLst>
                <a:rect l="0" t="0" r="r" b="b"/>
                <a:pathLst>
                  <a:path w="15" h="15">
                    <a:moveTo>
                      <a:pt x="0" y="8"/>
                    </a:moveTo>
                    <a:lnTo>
                      <a:pt x="0" y="15"/>
                    </a:lnTo>
                    <a:lnTo>
                      <a:pt x="7" y="15"/>
                    </a:lnTo>
                    <a:lnTo>
                      <a:pt x="8" y="0"/>
                    </a:lnTo>
                    <a:lnTo>
                      <a:pt x="15" y="8"/>
                    </a:lnTo>
                    <a:lnTo>
                      <a:pt x="0" y="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3" name="Freeform 944">
                <a:extLst>
                  <a:ext uri="{FF2B5EF4-FFF2-40B4-BE49-F238E27FC236}">
                    <a16:creationId xmlns:a16="http://schemas.microsoft.com/office/drawing/2014/main" id="{D24C67BC-C6B6-4623-9CEE-9D041E5B731B}"/>
                  </a:ext>
                </a:extLst>
              </p:cNvPr>
              <p:cNvSpPr>
                <a:spLocks/>
              </p:cNvSpPr>
              <p:nvPr/>
            </p:nvSpPr>
            <p:spPr bwMode="auto">
              <a:xfrm>
                <a:off x="1218" y="1389"/>
                <a:ext cx="68" cy="99"/>
              </a:xfrm>
              <a:custGeom>
                <a:avLst/>
                <a:gdLst>
                  <a:gd name="T0" fmla="*/ 10 w 68"/>
                  <a:gd name="T1" fmla="*/ 0 h 99"/>
                  <a:gd name="T2" fmla="*/ 22 w 68"/>
                  <a:gd name="T3" fmla="*/ 9 h 99"/>
                  <a:gd name="T4" fmla="*/ 33 w 68"/>
                  <a:gd name="T5" fmla="*/ 20 h 99"/>
                  <a:gd name="T6" fmla="*/ 43 w 68"/>
                  <a:gd name="T7" fmla="*/ 31 h 99"/>
                  <a:gd name="T8" fmla="*/ 52 w 68"/>
                  <a:gd name="T9" fmla="*/ 42 h 99"/>
                  <a:gd name="T10" fmla="*/ 58 w 68"/>
                  <a:gd name="T11" fmla="*/ 55 h 99"/>
                  <a:gd name="T12" fmla="*/ 63 w 68"/>
                  <a:gd name="T13" fmla="*/ 69 h 99"/>
                  <a:gd name="T14" fmla="*/ 66 w 68"/>
                  <a:gd name="T15" fmla="*/ 76 h 99"/>
                  <a:gd name="T16" fmla="*/ 68 w 68"/>
                  <a:gd name="T17" fmla="*/ 84 h 99"/>
                  <a:gd name="T18" fmla="*/ 68 w 68"/>
                  <a:gd name="T19" fmla="*/ 91 h 99"/>
                  <a:gd name="T20" fmla="*/ 68 w 68"/>
                  <a:gd name="T21" fmla="*/ 98 h 99"/>
                  <a:gd name="T22" fmla="*/ 52 w 68"/>
                  <a:gd name="T23" fmla="*/ 99 h 99"/>
                  <a:gd name="T24" fmla="*/ 52 w 68"/>
                  <a:gd name="T25" fmla="*/ 92 h 99"/>
                  <a:gd name="T26" fmla="*/ 51 w 68"/>
                  <a:gd name="T27" fmla="*/ 86 h 99"/>
                  <a:gd name="T28" fmla="*/ 51 w 68"/>
                  <a:gd name="T29" fmla="*/ 80 h 99"/>
                  <a:gd name="T30" fmla="*/ 48 w 68"/>
                  <a:gd name="T31" fmla="*/ 73 h 99"/>
                  <a:gd name="T32" fmla="*/ 44 w 68"/>
                  <a:gd name="T33" fmla="*/ 61 h 99"/>
                  <a:gd name="T34" fmla="*/ 39 w 68"/>
                  <a:gd name="T35" fmla="*/ 50 h 99"/>
                  <a:gd name="T36" fmla="*/ 32 w 68"/>
                  <a:gd name="T37" fmla="*/ 40 h 99"/>
                  <a:gd name="T38" fmla="*/ 22 w 68"/>
                  <a:gd name="T39" fmla="*/ 31 h 99"/>
                  <a:gd name="T40" fmla="*/ 13 w 68"/>
                  <a:gd name="T41" fmla="*/ 21 h 99"/>
                  <a:gd name="T42" fmla="*/ 0 w 68"/>
                  <a:gd name="T43" fmla="*/ 13 h 99"/>
                  <a:gd name="T44" fmla="*/ 10 w 68"/>
                  <a:gd name="T45"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8" h="99">
                    <a:moveTo>
                      <a:pt x="10" y="0"/>
                    </a:moveTo>
                    <a:lnTo>
                      <a:pt x="22" y="9"/>
                    </a:lnTo>
                    <a:lnTo>
                      <a:pt x="33" y="20"/>
                    </a:lnTo>
                    <a:lnTo>
                      <a:pt x="43" y="31"/>
                    </a:lnTo>
                    <a:lnTo>
                      <a:pt x="52" y="42"/>
                    </a:lnTo>
                    <a:lnTo>
                      <a:pt x="58" y="55"/>
                    </a:lnTo>
                    <a:lnTo>
                      <a:pt x="63" y="69"/>
                    </a:lnTo>
                    <a:lnTo>
                      <a:pt x="66" y="76"/>
                    </a:lnTo>
                    <a:lnTo>
                      <a:pt x="68" y="84"/>
                    </a:lnTo>
                    <a:lnTo>
                      <a:pt x="68" y="91"/>
                    </a:lnTo>
                    <a:lnTo>
                      <a:pt x="68" y="98"/>
                    </a:lnTo>
                    <a:lnTo>
                      <a:pt x="52" y="99"/>
                    </a:lnTo>
                    <a:lnTo>
                      <a:pt x="52" y="92"/>
                    </a:lnTo>
                    <a:lnTo>
                      <a:pt x="51" y="86"/>
                    </a:lnTo>
                    <a:lnTo>
                      <a:pt x="51" y="80"/>
                    </a:lnTo>
                    <a:lnTo>
                      <a:pt x="48" y="73"/>
                    </a:lnTo>
                    <a:lnTo>
                      <a:pt x="44" y="61"/>
                    </a:lnTo>
                    <a:lnTo>
                      <a:pt x="39" y="50"/>
                    </a:lnTo>
                    <a:lnTo>
                      <a:pt x="32" y="40"/>
                    </a:lnTo>
                    <a:lnTo>
                      <a:pt x="22" y="31"/>
                    </a:lnTo>
                    <a:lnTo>
                      <a:pt x="13" y="21"/>
                    </a:lnTo>
                    <a:lnTo>
                      <a:pt x="0" y="13"/>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4" name="Freeform 945">
                <a:extLst>
                  <a:ext uri="{FF2B5EF4-FFF2-40B4-BE49-F238E27FC236}">
                    <a16:creationId xmlns:a16="http://schemas.microsoft.com/office/drawing/2014/main" id="{C2C97EBB-DF00-42A2-9508-A6012CF36617}"/>
                  </a:ext>
                </a:extLst>
              </p:cNvPr>
              <p:cNvSpPr>
                <a:spLocks/>
              </p:cNvSpPr>
              <p:nvPr/>
            </p:nvSpPr>
            <p:spPr bwMode="auto">
              <a:xfrm>
                <a:off x="1218" y="1389"/>
                <a:ext cx="10" cy="13"/>
              </a:xfrm>
              <a:custGeom>
                <a:avLst/>
                <a:gdLst>
                  <a:gd name="T0" fmla="*/ 10 w 10"/>
                  <a:gd name="T1" fmla="*/ 0 h 13"/>
                  <a:gd name="T2" fmla="*/ 0 w 10"/>
                  <a:gd name="T3" fmla="*/ 13 h 13"/>
                  <a:gd name="T4" fmla="*/ 2 w 10"/>
                  <a:gd name="T5" fmla="*/ 13 h 13"/>
                  <a:gd name="T6" fmla="*/ 10 w 10"/>
                  <a:gd name="T7" fmla="*/ 0 h 13"/>
                </a:gdLst>
                <a:ahLst/>
                <a:cxnLst>
                  <a:cxn ang="0">
                    <a:pos x="T0" y="T1"/>
                  </a:cxn>
                  <a:cxn ang="0">
                    <a:pos x="T2" y="T3"/>
                  </a:cxn>
                  <a:cxn ang="0">
                    <a:pos x="T4" y="T5"/>
                  </a:cxn>
                  <a:cxn ang="0">
                    <a:pos x="T6" y="T7"/>
                  </a:cxn>
                </a:cxnLst>
                <a:rect l="0" t="0" r="r" b="b"/>
                <a:pathLst>
                  <a:path w="10" h="13">
                    <a:moveTo>
                      <a:pt x="10" y="0"/>
                    </a:moveTo>
                    <a:lnTo>
                      <a:pt x="0" y="13"/>
                    </a:lnTo>
                    <a:lnTo>
                      <a:pt x="2" y="13"/>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5" name="Freeform 946">
                <a:extLst>
                  <a:ext uri="{FF2B5EF4-FFF2-40B4-BE49-F238E27FC236}">
                    <a16:creationId xmlns:a16="http://schemas.microsoft.com/office/drawing/2014/main" id="{315DC253-D031-44A6-B451-8FC8CB434992}"/>
                  </a:ext>
                </a:extLst>
              </p:cNvPr>
              <p:cNvSpPr>
                <a:spLocks/>
              </p:cNvSpPr>
              <p:nvPr/>
            </p:nvSpPr>
            <p:spPr bwMode="auto">
              <a:xfrm>
                <a:off x="1227" y="1487"/>
                <a:ext cx="59" cy="94"/>
              </a:xfrm>
              <a:custGeom>
                <a:avLst/>
                <a:gdLst>
                  <a:gd name="T0" fmla="*/ 59 w 59"/>
                  <a:gd name="T1" fmla="*/ 1 h 94"/>
                  <a:gd name="T2" fmla="*/ 59 w 59"/>
                  <a:gd name="T3" fmla="*/ 14 h 94"/>
                  <a:gd name="T4" fmla="*/ 56 w 59"/>
                  <a:gd name="T5" fmla="*/ 27 h 94"/>
                  <a:gd name="T6" fmla="*/ 52 w 59"/>
                  <a:gd name="T7" fmla="*/ 40 h 94"/>
                  <a:gd name="T8" fmla="*/ 46 w 59"/>
                  <a:gd name="T9" fmla="*/ 52 h 94"/>
                  <a:gd name="T10" fmla="*/ 42 w 59"/>
                  <a:gd name="T11" fmla="*/ 59 h 94"/>
                  <a:gd name="T12" fmla="*/ 38 w 59"/>
                  <a:gd name="T13" fmla="*/ 65 h 94"/>
                  <a:gd name="T14" fmla="*/ 30 w 59"/>
                  <a:gd name="T15" fmla="*/ 76 h 94"/>
                  <a:gd name="T16" fmla="*/ 20 w 59"/>
                  <a:gd name="T17" fmla="*/ 85 h 94"/>
                  <a:gd name="T18" fmla="*/ 9 w 59"/>
                  <a:gd name="T19" fmla="*/ 94 h 94"/>
                  <a:gd name="T20" fmla="*/ 0 w 59"/>
                  <a:gd name="T21" fmla="*/ 81 h 94"/>
                  <a:gd name="T22" fmla="*/ 9 w 59"/>
                  <a:gd name="T23" fmla="*/ 73 h 94"/>
                  <a:gd name="T24" fmla="*/ 19 w 59"/>
                  <a:gd name="T25" fmla="*/ 65 h 94"/>
                  <a:gd name="T26" fmla="*/ 26 w 59"/>
                  <a:gd name="T27" fmla="*/ 55 h 94"/>
                  <a:gd name="T28" fmla="*/ 28 w 59"/>
                  <a:gd name="T29" fmla="*/ 51 h 94"/>
                  <a:gd name="T30" fmla="*/ 32 w 59"/>
                  <a:gd name="T31" fmla="*/ 45 h 94"/>
                  <a:gd name="T32" fmla="*/ 37 w 59"/>
                  <a:gd name="T33" fmla="*/ 34 h 94"/>
                  <a:gd name="T34" fmla="*/ 41 w 59"/>
                  <a:gd name="T35" fmla="*/ 25 h 94"/>
                  <a:gd name="T36" fmla="*/ 42 w 59"/>
                  <a:gd name="T37" fmla="*/ 12 h 94"/>
                  <a:gd name="T38" fmla="*/ 43 w 59"/>
                  <a:gd name="T39" fmla="*/ 0 h 94"/>
                  <a:gd name="T40" fmla="*/ 59 w 59"/>
                  <a:gd name="T41" fmla="*/ 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9" h="94">
                    <a:moveTo>
                      <a:pt x="59" y="1"/>
                    </a:moveTo>
                    <a:lnTo>
                      <a:pt x="59" y="14"/>
                    </a:lnTo>
                    <a:lnTo>
                      <a:pt x="56" y="27"/>
                    </a:lnTo>
                    <a:lnTo>
                      <a:pt x="52" y="40"/>
                    </a:lnTo>
                    <a:lnTo>
                      <a:pt x="46" y="52"/>
                    </a:lnTo>
                    <a:lnTo>
                      <a:pt x="42" y="59"/>
                    </a:lnTo>
                    <a:lnTo>
                      <a:pt x="38" y="65"/>
                    </a:lnTo>
                    <a:lnTo>
                      <a:pt x="30" y="76"/>
                    </a:lnTo>
                    <a:lnTo>
                      <a:pt x="20" y="85"/>
                    </a:lnTo>
                    <a:lnTo>
                      <a:pt x="9" y="94"/>
                    </a:lnTo>
                    <a:lnTo>
                      <a:pt x="0" y="81"/>
                    </a:lnTo>
                    <a:lnTo>
                      <a:pt x="9" y="73"/>
                    </a:lnTo>
                    <a:lnTo>
                      <a:pt x="19" y="65"/>
                    </a:lnTo>
                    <a:lnTo>
                      <a:pt x="26" y="55"/>
                    </a:lnTo>
                    <a:lnTo>
                      <a:pt x="28" y="51"/>
                    </a:lnTo>
                    <a:lnTo>
                      <a:pt x="32" y="45"/>
                    </a:lnTo>
                    <a:lnTo>
                      <a:pt x="37" y="34"/>
                    </a:lnTo>
                    <a:lnTo>
                      <a:pt x="41" y="25"/>
                    </a:lnTo>
                    <a:lnTo>
                      <a:pt x="42" y="12"/>
                    </a:lnTo>
                    <a:lnTo>
                      <a:pt x="43"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6" name="Freeform 947">
                <a:extLst>
                  <a:ext uri="{FF2B5EF4-FFF2-40B4-BE49-F238E27FC236}">
                    <a16:creationId xmlns:a16="http://schemas.microsoft.com/office/drawing/2014/main" id="{FB67D6E7-44D3-4172-A3C1-8514B0CA9885}"/>
                  </a:ext>
                </a:extLst>
              </p:cNvPr>
              <p:cNvSpPr>
                <a:spLocks/>
              </p:cNvSpPr>
              <p:nvPr/>
            </p:nvSpPr>
            <p:spPr bwMode="auto">
              <a:xfrm>
                <a:off x="1270" y="1487"/>
                <a:ext cx="16" cy="1"/>
              </a:xfrm>
              <a:custGeom>
                <a:avLst/>
                <a:gdLst>
                  <a:gd name="T0" fmla="*/ 16 w 16"/>
                  <a:gd name="T1" fmla="*/ 0 h 1"/>
                  <a:gd name="T2" fmla="*/ 16 w 16"/>
                  <a:gd name="T3" fmla="*/ 1 h 1"/>
                  <a:gd name="T4" fmla="*/ 0 w 16"/>
                  <a:gd name="T5" fmla="*/ 0 h 1"/>
                  <a:gd name="T6" fmla="*/ 0 w 16"/>
                  <a:gd name="T7" fmla="*/ 1 h 1"/>
                  <a:gd name="T8" fmla="*/ 16 w 16"/>
                  <a:gd name="T9" fmla="*/ 0 h 1"/>
                </a:gdLst>
                <a:ahLst/>
                <a:cxnLst>
                  <a:cxn ang="0">
                    <a:pos x="T0" y="T1"/>
                  </a:cxn>
                  <a:cxn ang="0">
                    <a:pos x="T2" y="T3"/>
                  </a:cxn>
                  <a:cxn ang="0">
                    <a:pos x="T4" y="T5"/>
                  </a:cxn>
                  <a:cxn ang="0">
                    <a:pos x="T6" y="T7"/>
                  </a:cxn>
                  <a:cxn ang="0">
                    <a:pos x="T8" y="T9"/>
                  </a:cxn>
                </a:cxnLst>
                <a:rect l="0" t="0" r="r" b="b"/>
                <a:pathLst>
                  <a:path w="16" h="1">
                    <a:moveTo>
                      <a:pt x="16" y="0"/>
                    </a:moveTo>
                    <a:lnTo>
                      <a:pt x="16" y="1"/>
                    </a:lnTo>
                    <a:lnTo>
                      <a:pt x="0" y="0"/>
                    </a:lnTo>
                    <a:lnTo>
                      <a:pt x="0" y="1"/>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7" name="Freeform 948">
                <a:extLst>
                  <a:ext uri="{FF2B5EF4-FFF2-40B4-BE49-F238E27FC236}">
                    <a16:creationId xmlns:a16="http://schemas.microsoft.com/office/drawing/2014/main" id="{6E0B2B13-B6E6-42EC-A619-DD17344B772A}"/>
                  </a:ext>
                </a:extLst>
              </p:cNvPr>
              <p:cNvSpPr>
                <a:spLocks/>
              </p:cNvSpPr>
              <p:nvPr/>
            </p:nvSpPr>
            <p:spPr bwMode="auto">
              <a:xfrm>
                <a:off x="1091" y="2765"/>
                <a:ext cx="57" cy="58"/>
              </a:xfrm>
              <a:custGeom>
                <a:avLst/>
                <a:gdLst>
                  <a:gd name="T0" fmla="*/ 0 w 57"/>
                  <a:gd name="T1" fmla="*/ 55 h 58"/>
                  <a:gd name="T2" fmla="*/ 1 w 57"/>
                  <a:gd name="T3" fmla="*/ 46 h 58"/>
                  <a:gd name="T4" fmla="*/ 4 w 57"/>
                  <a:gd name="T5" fmla="*/ 35 h 58"/>
                  <a:gd name="T6" fmla="*/ 9 w 57"/>
                  <a:gd name="T7" fmla="*/ 25 h 58"/>
                  <a:gd name="T8" fmla="*/ 13 w 57"/>
                  <a:gd name="T9" fmla="*/ 20 h 58"/>
                  <a:gd name="T10" fmla="*/ 16 w 57"/>
                  <a:gd name="T11" fmla="*/ 17 h 58"/>
                  <a:gd name="T12" fmla="*/ 20 w 57"/>
                  <a:gd name="T13" fmla="*/ 13 h 58"/>
                  <a:gd name="T14" fmla="*/ 24 w 57"/>
                  <a:gd name="T15" fmla="*/ 10 h 58"/>
                  <a:gd name="T16" fmla="*/ 30 w 57"/>
                  <a:gd name="T17" fmla="*/ 7 h 58"/>
                  <a:gd name="T18" fmla="*/ 34 w 57"/>
                  <a:gd name="T19" fmla="*/ 4 h 58"/>
                  <a:gd name="T20" fmla="*/ 40 w 57"/>
                  <a:gd name="T21" fmla="*/ 3 h 58"/>
                  <a:gd name="T22" fmla="*/ 45 w 57"/>
                  <a:gd name="T23" fmla="*/ 0 h 58"/>
                  <a:gd name="T24" fmla="*/ 56 w 57"/>
                  <a:gd name="T25" fmla="*/ 0 h 58"/>
                  <a:gd name="T26" fmla="*/ 57 w 57"/>
                  <a:gd name="T27" fmla="*/ 15 h 58"/>
                  <a:gd name="T28" fmla="*/ 48 w 57"/>
                  <a:gd name="T29" fmla="*/ 15 h 58"/>
                  <a:gd name="T30" fmla="*/ 44 w 57"/>
                  <a:gd name="T31" fmla="*/ 17 h 58"/>
                  <a:gd name="T32" fmla="*/ 41 w 57"/>
                  <a:gd name="T33" fmla="*/ 18 h 58"/>
                  <a:gd name="T34" fmla="*/ 37 w 57"/>
                  <a:gd name="T35" fmla="*/ 21 h 58"/>
                  <a:gd name="T36" fmla="*/ 34 w 57"/>
                  <a:gd name="T37" fmla="*/ 22 h 58"/>
                  <a:gd name="T38" fmla="*/ 30 w 57"/>
                  <a:gd name="T39" fmla="*/ 25 h 58"/>
                  <a:gd name="T40" fmla="*/ 27 w 57"/>
                  <a:gd name="T41" fmla="*/ 28 h 58"/>
                  <a:gd name="T42" fmla="*/ 24 w 57"/>
                  <a:gd name="T43" fmla="*/ 31 h 58"/>
                  <a:gd name="T44" fmla="*/ 23 w 57"/>
                  <a:gd name="T45" fmla="*/ 33 h 58"/>
                  <a:gd name="T46" fmla="*/ 19 w 57"/>
                  <a:gd name="T47" fmla="*/ 40 h 58"/>
                  <a:gd name="T48" fmla="*/ 16 w 57"/>
                  <a:gd name="T49" fmla="*/ 48 h 58"/>
                  <a:gd name="T50" fmla="*/ 15 w 57"/>
                  <a:gd name="T51" fmla="*/ 58 h 58"/>
                  <a:gd name="T52" fmla="*/ 0 w 57"/>
                  <a:gd name="T53" fmla="*/ 5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7" h="58">
                    <a:moveTo>
                      <a:pt x="0" y="55"/>
                    </a:moveTo>
                    <a:lnTo>
                      <a:pt x="1" y="46"/>
                    </a:lnTo>
                    <a:lnTo>
                      <a:pt x="4" y="35"/>
                    </a:lnTo>
                    <a:lnTo>
                      <a:pt x="9" y="25"/>
                    </a:lnTo>
                    <a:lnTo>
                      <a:pt x="13" y="20"/>
                    </a:lnTo>
                    <a:lnTo>
                      <a:pt x="16" y="17"/>
                    </a:lnTo>
                    <a:lnTo>
                      <a:pt x="20" y="13"/>
                    </a:lnTo>
                    <a:lnTo>
                      <a:pt x="24" y="10"/>
                    </a:lnTo>
                    <a:lnTo>
                      <a:pt x="30" y="7"/>
                    </a:lnTo>
                    <a:lnTo>
                      <a:pt x="34" y="4"/>
                    </a:lnTo>
                    <a:lnTo>
                      <a:pt x="40" y="3"/>
                    </a:lnTo>
                    <a:lnTo>
                      <a:pt x="45" y="0"/>
                    </a:lnTo>
                    <a:lnTo>
                      <a:pt x="56" y="0"/>
                    </a:lnTo>
                    <a:lnTo>
                      <a:pt x="57" y="15"/>
                    </a:lnTo>
                    <a:lnTo>
                      <a:pt x="48" y="15"/>
                    </a:lnTo>
                    <a:lnTo>
                      <a:pt x="44" y="17"/>
                    </a:lnTo>
                    <a:lnTo>
                      <a:pt x="41" y="18"/>
                    </a:lnTo>
                    <a:lnTo>
                      <a:pt x="37" y="21"/>
                    </a:lnTo>
                    <a:lnTo>
                      <a:pt x="34" y="22"/>
                    </a:lnTo>
                    <a:lnTo>
                      <a:pt x="30" y="25"/>
                    </a:lnTo>
                    <a:lnTo>
                      <a:pt x="27" y="28"/>
                    </a:lnTo>
                    <a:lnTo>
                      <a:pt x="24" y="31"/>
                    </a:lnTo>
                    <a:lnTo>
                      <a:pt x="23" y="33"/>
                    </a:lnTo>
                    <a:lnTo>
                      <a:pt x="19" y="40"/>
                    </a:lnTo>
                    <a:lnTo>
                      <a:pt x="16" y="48"/>
                    </a:lnTo>
                    <a:lnTo>
                      <a:pt x="15" y="58"/>
                    </a:lnTo>
                    <a:lnTo>
                      <a:pt x="0"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8" name="Freeform 949">
                <a:extLst>
                  <a:ext uri="{FF2B5EF4-FFF2-40B4-BE49-F238E27FC236}">
                    <a16:creationId xmlns:a16="http://schemas.microsoft.com/office/drawing/2014/main" id="{78E28E12-ECEE-4F6D-92F2-52013373E6D3}"/>
                  </a:ext>
                </a:extLst>
              </p:cNvPr>
              <p:cNvSpPr>
                <a:spLocks/>
              </p:cNvSpPr>
              <p:nvPr/>
            </p:nvSpPr>
            <p:spPr bwMode="auto">
              <a:xfrm>
                <a:off x="1147" y="2765"/>
                <a:ext cx="56" cy="57"/>
              </a:xfrm>
              <a:custGeom>
                <a:avLst/>
                <a:gdLst>
                  <a:gd name="T0" fmla="*/ 1 w 56"/>
                  <a:gd name="T1" fmla="*/ 0 h 57"/>
                  <a:gd name="T2" fmla="*/ 11 w 56"/>
                  <a:gd name="T3" fmla="*/ 0 h 57"/>
                  <a:gd name="T4" fmla="*/ 22 w 56"/>
                  <a:gd name="T5" fmla="*/ 4 h 57"/>
                  <a:gd name="T6" fmla="*/ 32 w 56"/>
                  <a:gd name="T7" fmla="*/ 10 h 57"/>
                  <a:gd name="T8" fmla="*/ 37 w 56"/>
                  <a:gd name="T9" fmla="*/ 13 h 57"/>
                  <a:gd name="T10" fmla="*/ 40 w 56"/>
                  <a:gd name="T11" fmla="*/ 17 h 57"/>
                  <a:gd name="T12" fmla="*/ 44 w 56"/>
                  <a:gd name="T13" fmla="*/ 21 h 57"/>
                  <a:gd name="T14" fmla="*/ 47 w 56"/>
                  <a:gd name="T15" fmla="*/ 25 h 57"/>
                  <a:gd name="T16" fmla="*/ 51 w 56"/>
                  <a:gd name="T17" fmla="*/ 29 h 57"/>
                  <a:gd name="T18" fmla="*/ 52 w 56"/>
                  <a:gd name="T19" fmla="*/ 35 h 57"/>
                  <a:gd name="T20" fmla="*/ 53 w 56"/>
                  <a:gd name="T21" fmla="*/ 40 h 57"/>
                  <a:gd name="T22" fmla="*/ 56 w 56"/>
                  <a:gd name="T23" fmla="*/ 46 h 57"/>
                  <a:gd name="T24" fmla="*/ 56 w 56"/>
                  <a:gd name="T25" fmla="*/ 51 h 57"/>
                  <a:gd name="T26" fmla="*/ 56 w 56"/>
                  <a:gd name="T27" fmla="*/ 57 h 57"/>
                  <a:gd name="T28" fmla="*/ 41 w 56"/>
                  <a:gd name="T29" fmla="*/ 57 h 57"/>
                  <a:gd name="T30" fmla="*/ 41 w 56"/>
                  <a:gd name="T31" fmla="*/ 53 h 57"/>
                  <a:gd name="T32" fmla="*/ 41 w 56"/>
                  <a:gd name="T33" fmla="*/ 48 h 57"/>
                  <a:gd name="T34" fmla="*/ 40 w 56"/>
                  <a:gd name="T35" fmla="*/ 44 h 57"/>
                  <a:gd name="T36" fmla="*/ 38 w 56"/>
                  <a:gd name="T37" fmla="*/ 40 h 57"/>
                  <a:gd name="T38" fmla="*/ 37 w 56"/>
                  <a:gd name="T39" fmla="*/ 37 h 57"/>
                  <a:gd name="T40" fmla="*/ 34 w 56"/>
                  <a:gd name="T41" fmla="*/ 33 h 57"/>
                  <a:gd name="T42" fmla="*/ 32 w 56"/>
                  <a:gd name="T43" fmla="*/ 31 h 57"/>
                  <a:gd name="T44" fmla="*/ 29 w 56"/>
                  <a:gd name="T45" fmla="*/ 28 h 57"/>
                  <a:gd name="T46" fmla="*/ 26 w 56"/>
                  <a:gd name="T47" fmla="*/ 25 h 57"/>
                  <a:gd name="T48" fmla="*/ 23 w 56"/>
                  <a:gd name="T49" fmla="*/ 22 h 57"/>
                  <a:gd name="T50" fmla="*/ 16 w 56"/>
                  <a:gd name="T51" fmla="*/ 18 h 57"/>
                  <a:gd name="T52" fmla="*/ 8 w 56"/>
                  <a:gd name="T53" fmla="*/ 15 h 57"/>
                  <a:gd name="T54" fmla="*/ 0 w 56"/>
                  <a:gd name="T55" fmla="*/ 15 h 57"/>
                  <a:gd name="T56" fmla="*/ 1 w 56"/>
                  <a:gd name="T5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57">
                    <a:moveTo>
                      <a:pt x="1" y="0"/>
                    </a:moveTo>
                    <a:lnTo>
                      <a:pt x="11" y="0"/>
                    </a:lnTo>
                    <a:lnTo>
                      <a:pt x="22" y="4"/>
                    </a:lnTo>
                    <a:lnTo>
                      <a:pt x="32" y="10"/>
                    </a:lnTo>
                    <a:lnTo>
                      <a:pt x="37" y="13"/>
                    </a:lnTo>
                    <a:lnTo>
                      <a:pt x="40" y="17"/>
                    </a:lnTo>
                    <a:lnTo>
                      <a:pt x="44" y="21"/>
                    </a:lnTo>
                    <a:lnTo>
                      <a:pt x="47" y="25"/>
                    </a:lnTo>
                    <a:lnTo>
                      <a:pt x="51" y="29"/>
                    </a:lnTo>
                    <a:lnTo>
                      <a:pt x="52" y="35"/>
                    </a:lnTo>
                    <a:lnTo>
                      <a:pt x="53" y="40"/>
                    </a:lnTo>
                    <a:lnTo>
                      <a:pt x="56" y="46"/>
                    </a:lnTo>
                    <a:lnTo>
                      <a:pt x="56" y="51"/>
                    </a:lnTo>
                    <a:lnTo>
                      <a:pt x="56" y="57"/>
                    </a:lnTo>
                    <a:lnTo>
                      <a:pt x="41" y="57"/>
                    </a:lnTo>
                    <a:lnTo>
                      <a:pt x="41" y="53"/>
                    </a:lnTo>
                    <a:lnTo>
                      <a:pt x="41" y="48"/>
                    </a:lnTo>
                    <a:lnTo>
                      <a:pt x="40" y="44"/>
                    </a:lnTo>
                    <a:lnTo>
                      <a:pt x="38" y="40"/>
                    </a:lnTo>
                    <a:lnTo>
                      <a:pt x="37" y="37"/>
                    </a:lnTo>
                    <a:lnTo>
                      <a:pt x="34" y="33"/>
                    </a:lnTo>
                    <a:lnTo>
                      <a:pt x="32" y="31"/>
                    </a:lnTo>
                    <a:lnTo>
                      <a:pt x="29" y="28"/>
                    </a:lnTo>
                    <a:lnTo>
                      <a:pt x="26" y="25"/>
                    </a:lnTo>
                    <a:lnTo>
                      <a:pt x="23" y="22"/>
                    </a:lnTo>
                    <a:lnTo>
                      <a:pt x="16" y="18"/>
                    </a:lnTo>
                    <a:lnTo>
                      <a:pt x="8" y="15"/>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29" name="Freeform 950">
                <a:extLst>
                  <a:ext uri="{FF2B5EF4-FFF2-40B4-BE49-F238E27FC236}">
                    <a16:creationId xmlns:a16="http://schemas.microsoft.com/office/drawing/2014/main" id="{C72268D5-13B0-4DFE-ACFD-D946C15DAE4E}"/>
                  </a:ext>
                </a:extLst>
              </p:cNvPr>
              <p:cNvSpPr>
                <a:spLocks/>
              </p:cNvSpPr>
              <p:nvPr/>
            </p:nvSpPr>
            <p:spPr bwMode="auto">
              <a:xfrm>
                <a:off x="1147" y="2765"/>
                <a:ext cx="1" cy="15"/>
              </a:xfrm>
              <a:custGeom>
                <a:avLst/>
                <a:gdLst>
                  <a:gd name="T0" fmla="*/ 0 w 1"/>
                  <a:gd name="T1" fmla="*/ 0 h 15"/>
                  <a:gd name="T2" fmla="*/ 1 w 1"/>
                  <a:gd name="T3" fmla="*/ 0 h 15"/>
                  <a:gd name="T4" fmla="*/ 0 w 1"/>
                  <a:gd name="T5" fmla="*/ 15 h 15"/>
                  <a:gd name="T6" fmla="*/ 1 w 1"/>
                  <a:gd name="T7" fmla="*/ 15 h 15"/>
                  <a:gd name="T8" fmla="*/ 0 w 1"/>
                  <a:gd name="T9" fmla="*/ 0 h 15"/>
                </a:gdLst>
                <a:ahLst/>
                <a:cxnLst>
                  <a:cxn ang="0">
                    <a:pos x="T0" y="T1"/>
                  </a:cxn>
                  <a:cxn ang="0">
                    <a:pos x="T2" y="T3"/>
                  </a:cxn>
                  <a:cxn ang="0">
                    <a:pos x="T4" y="T5"/>
                  </a:cxn>
                  <a:cxn ang="0">
                    <a:pos x="T6" y="T7"/>
                  </a:cxn>
                  <a:cxn ang="0">
                    <a:pos x="T8" y="T9"/>
                  </a:cxn>
                </a:cxnLst>
                <a:rect l="0" t="0" r="r" b="b"/>
                <a:pathLst>
                  <a:path w="1" h="15">
                    <a:moveTo>
                      <a:pt x="0" y="0"/>
                    </a:moveTo>
                    <a:lnTo>
                      <a:pt x="1" y="0"/>
                    </a:lnTo>
                    <a:lnTo>
                      <a:pt x="0" y="15"/>
                    </a:lnTo>
                    <a:lnTo>
                      <a:pt x="1" y="15"/>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0" name="Freeform 951">
                <a:extLst>
                  <a:ext uri="{FF2B5EF4-FFF2-40B4-BE49-F238E27FC236}">
                    <a16:creationId xmlns:a16="http://schemas.microsoft.com/office/drawing/2014/main" id="{4CC1911A-250B-4B54-8ED2-00DF6204ABBD}"/>
                  </a:ext>
                </a:extLst>
              </p:cNvPr>
              <p:cNvSpPr>
                <a:spLocks/>
              </p:cNvSpPr>
              <p:nvPr/>
            </p:nvSpPr>
            <p:spPr bwMode="auto">
              <a:xfrm>
                <a:off x="1147" y="2820"/>
                <a:ext cx="56" cy="58"/>
              </a:xfrm>
              <a:custGeom>
                <a:avLst/>
                <a:gdLst>
                  <a:gd name="T0" fmla="*/ 56 w 56"/>
                  <a:gd name="T1" fmla="*/ 2 h 58"/>
                  <a:gd name="T2" fmla="*/ 56 w 56"/>
                  <a:gd name="T3" fmla="*/ 13 h 58"/>
                  <a:gd name="T4" fmla="*/ 52 w 56"/>
                  <a:gd name="T5" fmla="*/ 24 h 58"/>
                  <a:gd name="T6" fmla="*/ 47 w 56"/>
                  <a:gd name="T7" fmla="*/ 33 h 58"/>
                  <a:gd name="T8" fmla="*/ 44 w 56"/>
                  <a:gd name="T9" fmla="*/ 37 h 58"/>
                  <a:gd name="T10" fmla="*/ 40 w 56"/>
                  <a:gd name="T11" fmla="*/ 42 h 58"/>
                  <a:gd name="T12" fmla="*/ 37 w 56"/>
                  <a:gd name="T13" fmla="*/ 46 h 58"/>
                  <a:gd name="T14" fmla="*/ 32 w 56"/>
                  <a:gd name="T15" fmla="*/ 48 h 58"/>
                  <a:gd name="T16" fmla="*/ 27 w 56"/>
                  <a:gd name="T17" fmla="*/ 51 h 58"/>
                  <a:gd name="T18" fmla="*/ 22 w 56"/>
                  <a:gd name="T19" fmla="*/ 54 h 58"/>
                  <a:gd name="T20" fmla="*/ 18 w 56"/>
                  <a:gd name="T21" fmla="*/ 55 h 58"/>
                  <a:gd name="T22" fmla="*/ 11 w 56"/>
                  <a:gd name="T23" fmla="*/ 57 h 58"/>
                  <a:gd name="T24" fmla="*/ 1 w 56"/>
                  <a:gd name="T25" fmla="*/ 58 h 58"/>
                  <a:gd name="T26" fmla="*/ 0 w 56"/>
                  <a:gd name="T27" fmla="*/ 43 h 58"/>
                  <a:gd name="T28" fmla="*/ 8 w 56"/>
                  <a:gd name="T29" fmla="*/ 42 h 58"/>
                  <a:gd name="T30" fmla="*/ 12 w 56"/>
                  <a:gd name="T31" fmla="*/ 42 h 58"/>
                  <a:gd name="T32" fmla="*/ 16 w 56"/>
                  <a:gd name="T33" fmla="*/ 40 h 58"/>
                  <a:gd name="T34" fmla="*/ 19 w 56"/>
                  <a:gd name="T35" fmla="*/ 37 h 58"/>
                  <a:gd name="T36" fmla="*/ 23 w 56"/>
                  <a:gd name="T37" fmla="*/ 36 h 58"/>
                  <a:gd name="T38" fmla="*/ 26 w 56"/>
                  <a:gd name="T39" fmla="*/ 33 h 58"/>
                  <a:gd name="T40" fmla="*/ 29 w 56"/>
                  <a:gd name="T41" fmla="*/ 31 h 58"/>
                  <a:gd name="T42" fmla="*/ 32 w 56"/>
                  <a:gd name="T43" fmla="*/ 28 h 58"/>
                  <a:gd name="T44" fmla="*/ 34 w 56"/>
                  <a:gd name="T45" fmla="*/ 25 h 58"/>
                  <a:gd name="T46" fmla="*/ 38 w 56"/>
                  <a:gd name="T47" fmla="*/ 17 h 58"/>
                  <a:gd name="T48" fmla="*/ 41 w 56"/>
                  <a:gd name="T49" fmla="*/ 10 h 58"/>
                  <a:gd name="T50" fmla="*/ 41 w 56"/>
                  <a:gd name="T51" fmla="*/ 0 h 58"/>
                  <a:gd name="T52" fmla="*/ 56 w 56"/>
                  <a:gd name="T53" fmla="*/ 2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58">
                    <a:moveTo>
                      <a:pt x="56" y="2"/>
                    </a:moveTo>
                    <a:lnTo>
                      <a:pt x="56" y="13"/>
                    </a:lnTo>
                    <a:lnTo>
                      <a:pt x="52" y="24"/>
                    </a:lnTo>
                    <a:lnTo>
                      <a:pt x="47" y="33"/>
                    </a:lnTo>
                    <a:lnTo>
                      <a:pt x="44" y="37"/>
                    </a:lnTo>
                    <a:lnTo>
                      <a:pt x="40" y="42"/>
                    </a:lnTo>
                    <a:lnTo>
                      <a:pt x="37" y="46"/>
                    </a:lnTo>
                    <a:lnTo>
                      <a:pt x="32" y="48"/>
                    </a:lnTo>
                    <a:lnTo>
                      <a:pt x="27" y="51"/>
                    </a:lnTo>
                    <a:lnTo>
                      <a:pt x="22" y="54"/>
                    </a:lnTo>
                    <a:lnTo>
                      <a:pt x="18" y="55"/>
                    </a:lnTo>
                    <a:lnTo>
                      <a:pt x="11" y="57"/>
                    </a:lnTo>
                    <a:lnTo>
                      <a:pt x="1" y="58"/>
                    </a:lnTo>
                    <a:lnTo>
                      <a:pt x="0" y="43"/>
                    </a:lnTo>
                    <a:lnTo>
                      <a:pt x="8" y="42"/>
                    </a:lnTo>
                    <a:lnTo>
                      <a:pt x="12" y="42"/>
                    </a:lnTo>
                    <a:lnTo>
                      <a:pt x="16" y="40"/>
                    </a:lnTo>
                    <a:lnTo>
                      <a:pt x="19" y="37"/>
                    </a:lnTo>
                    <a:lnTo>
                      <a:pt x="23" y="36"/>
                    </a:lnTo>
                    <a:lnTo>
                      <a:pt x="26" y="33"/>
                    </a:lnTo>
                    <a:lnTo>
                      <a:pt x="29" y="31"/>
                    </a:lnTo>
                    <a:lnTo>
                      <a:pt x="32" y="28"/>
                    </a:lnTo>
                    <a:lnTo>
                      <a:pt x="34" y="25"/>
                    </a:lnTo>
                    <a:lnTo>
                      <a:pt x="38" y="17"/>
                    </a:lnTo>
                    <a:lnTo>
                      <a:pt x="41" y="10"/>
                    </a:lnTo>
                    <a:lnTo>
                      <a:pt x="41" y="0"/>
                    </a:lnTo>
                    <a:lnTo>
                      <a:pt x="56"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1" name="Freeform 952">
                <a:extLst>
                  <a:ext uri="{FF2B5EF4-FFF2-40B4-BE49-F238E27FC236}">
                    <a16:creationId xmlns:a16="http://schemas.microsoft.com/office/drawing/2014/main" id="{D4CE661D-B27E-4EA4-9CEA-3D0B0BD5CE55}"/>
                  </a:ext>
                </a:extLst>
              </p:cNvPr>
              <p:cNvSpPr>
                <a:spLocks/>
              </p:cNvSpPr>
              <p:nvPr/>
            </p:nvSpPr>
            <p:spPr bwMode="auto">
              <a:xfrm>
                <a:off x="1188" y="2820"/>
                <a:ext cx="15" cy="2"/>
              </a:xfrm>
              <a:custGeom>
                <a:avLst/>
                <a:gdLst>
                  <a:gd name="T0" fmla="*/ 15 w 15"/>
                  <a:gd name="T1" fmla="*/ 2 h 2"/>
                  <a:gd name="T2" fmla="*/ 0 w 15"/>
                  <a:gd name="T3" fmla="*/ 0 h 2"/>
                  <a:gd name="T4" fmla="*/ 0 w 15"/>
                  <a:gd name="T5" fmla="*/ 2 h 2"/>
                  <a:gd name="T6" fmla="*/ 15 w 15"/>
                  <a:gd name="T7" fmla="*/ 2 h 2"/>
                </a:gdLst>
                <a:ahLst/>
                <a:cxnLst>
                  <a:cxn ang="0">
                    <a:pos x="T0" y="T1"/>
                  </a:cxn>
                  <a:cxn ang="0">
                    <a:pos x="T2" y="T3"/>
                  </a:cxn>
                  <a:cxn ang="0">
                    <a:pos x="T4" y="T5"/>
                  </a:cxn>
                  <a:cxn ang="0">
                    <a:pos x="T6" y="T7"/>
                  </a:cxn>
                </a:cxnLst>
                <a:rect l="0" t="0" r="r" b="b"/>
                <a:pathLst>
                  <a:path w="15" h="2">
                    <a:moveTo>
                      <a:pt x="15" y="2"/>
                    </a:moveTo>
                    <a:lnTo>
                      <a:pt x="0" y="0"/>
                    </a:lnTo>
                    <a:lnTo>
                      <a:pt x="0" y="2"/>
                    </a:lnTo>
                    <a:lnTo>
                      <a:pt x="15"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2" name="Freeform 953">
                <a:extLst>
                  <a:ext uri="{FF2B5EF4-FFF2-40B4-BE49-F238E27FC236}">
                    <a16:creationId xmlns:a16="http://schemas.microsoft.com/office/drawing/2014/main" id="{F430893F-C310-4DEA-96AF-5D32F14A0E29}"/>
                  </a:ext>
                </a:extLst>
              </p:cNvPr>
              <p:cNvSpPr>
                <a:spLocks/>
              </p:cNvSpPr>
              <p:nvPr/>
            </p:nvSpPr>
            <p:spPr bwMode="auto">
              <a:xfrm>
                <a:off x="1091" y="2822"/>
                <a:ext cx="57" cy="56"/>
              </a:xfrm>
              <a:custGeom>
                <a:avLst/>
                <a:gdLst>
                  <a:gd name="T0" fmla="*/ 56 w 57"/>
                  <a:gd name="T1" fmla="*/ 56 h 56"/>
                  <a:gd name="T2" fmla="*/ 45 w 57"/>
                  <a:gd name="T3" fmla="*/ 55 h 56"/>
                  <a:gd name="T4" fmla="*/ 34 w 57"/>
                  <a:gd name="T5" fmla="*/ 52 h 56"/>
                  <a:gd name="T6" fmla="*/ 24 w 57"/>
                  <a:gd name="T7" fmla="*/ 46 h 56"/>
                  <a:gd name="T8" fmla="*/ 20 w 57"/>
                  <a:gd name="T9" fmla="*/ 44 h 56"/>
                  <a:gd name="T10" fmla="*/ 16 w 57"/>
                  <a:gd name="T11" fmla="*/ 40 h 56"/>
                  <a:gd name="T12" fmla="*/ 13 w 57"/>
                  <a:gd name="T13" fmla="*/ 35 h 56"/>
                  <a:gd name="T14" fmla="*/ 9 w 57"/>
                  <a:gd name="T15" fmla="*/ 31 h 56"/>
                  <a:gd name="T16" fmla="*/ 7 w 57"/>
                  <a:gd name="T17" fmla="*/ 27 h 56"/>
                  <a:gd name="T18" fmla="*/ 4 w 57"/>
                  <a:gd name="T19" fmla="*/ 22 h 56"/>
                  <a:gd name="T20" fmla="*/ 2 w 57"/>
                  <a:gd name="T21" fmla="*/ 16 h 56"/>
                  <a:gd name="T22" fmla="*/ 1 w 57"/>
                  <a:gd name="T23" fmla="*/ 11 h 56"/>
                  <a:gd name="T24" fmla="*/ 0 w 57"/>
                  <a:gd name="T25" fmla="*/ 5 h 56"/>
                  <a:gd name="T26" fmla="*/ 0 w 57"/>
                  <a:gd name="T27" fmla="*/ 0 h 56"/>
                  <a:gd name="T28" fmla="*/ 15 w 57"/>
                  <a:gd name="T29" fmla="*/ 0 h 56"/>
                  <a:gd name="T30" fmla="*/ 15 w 57"/>
                  <a:gd name="T31" fmla="*/ 4 h 56"/>
                  <a:gd name="T32" fmla="*/ 16 w 57"/>
                  <a:gd name="T33" fmla="*/ 8 h 56"/>
                  <a:gd name="T34" fmla="*/ 18 w 57"/>
                  <a:gd name="T35" fmla="*/ 12 h 56"/>
                  <a:gd name="T36" fmla="*/ 19 w 57"/>
                  <a:gd name="T37" fmla="*/ 15 h 56"/>
                  <a:gd name="T38" fmla="*/ 20 w 57"/>
                  <a:gd name="T39" fmla="*/ 19 h 56"/>
                  <a:gd name="T40" fmla="*/ 22 w 57"/>
                  <a:gd name="T41" fmla="*/ 22 h 56"/>
                  <a:gd name="T42" fmla="*/ 24 w 57"/>
                  <a:gd name="T43" fmla="*/ 26 h 56"/>
                  <a:gd name="T44" fmla="*/ 27 w 57"/>
                  <a:gd name="T45" fmla="*/ 29 h 56"/>
                  <a:gd name="T46" fmla="*/ 30 w 57"/>
                  <a:gd name="T47" fmla="*/ 31 h 56"/>
                  <a:gd name="T48" fmla="*/ 33 w 57"/>
                  <a:gd name="T49" fmla="*/ 34 h 56"/>
                  <a:gd name="T50" fmla="*/ 41 w 57"/>
                  <a:gd name="T51" fmla="*/ 38 h 56"/>
                  <a:gd name="T52" fmla="*/ 48 w 57"/>
                  <a:gd name="T53" fmla="*/ 40 h 56"/>
                  <a:gd name="T54" fmla="*/ 57 w 57"/>
                  <a:gd name="T55" fmla="*/ 41 h 56"/>
                  <a:gd name="T56" fmla="*/ 56 w 57"/>
                  <a:gd name="T5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 h="56">
                    <a:moveTo>
                      <a:pt x="56" y="56"/>
                    </a:moveTo>
                    <a:lnTo>
                      <a:pt x="45" y="55"/>
                    </a:lnTo>
                    <a:lnTo>
                      <a:pt x="34" y="52"/>
                    </a:lnTo>
                    <a:lnTo>
                      <a:pt x="24" y="46"/>
                    </a:lnTo>
                    <a:lnTo>
                      <a:pt x="20" y="44"/>
                    </a:lnTo>
                    <a:lnTo>
                      <a:pt x="16" y="40"/>
                    </a:lnTo>
                    <a:lnTo>
                      <a:pt x="13" y="35"/>
                    </a:lnTo>
                    <a:lnTo>
                      <a:pt x="9" y="31"/>
                    </a:lnTo>
                    <a:lnTo>
                      <a:pt x="7" y="27"/>
                    </a:lnTo>
                    <a:lnTo>
                      <a:pt x="4" y="22"/>
                    </a:lnTo>
                    <a:lnTo>
                      <a:pt x="2" y="16"/>
                    </a:lnTo>
                    <a:lnTo>
                      <a:pt x="1" y="11"/>
                    </a:lnTo>
                    <a:lnTo>
                      <a:pt x="0" y="5"/>
                    </a:lnTo>
                    <a:lnTo>
                      <a:pt x="0" y="0"/>
                    </a:lnTo>
                    <a:lnTo>
                      <a:pt x="15" y="0"/>
                    </a:lnTo>
                    <a:lnTo>
                      <a:pt x="15" y="4"/>
                    </a:lnTo>
                    <a:lnTo>
                      <a:pt x="16" y="8"/>
                    </a:lnTo>
                    <a:lnTo>
                      <a:pt x="18" y="12"/>
                    </a:lnTo>
                    <a:lnTo>
                      <a:pt x="19" y="15"/>
                    </a:lnTo>
                    <a:lnTo>
                      <a:pt x="20" y="19"/>
                    </a:lnTo>
                    <a:lnTo>
                      <a:pt x="22" y="22"/>
                    </a:lnTo>
                    <a:lnTo>
                      <a:pt x="24" y="26"/>
                    </a:lnTo>
                    <a:lnTo>
                      <a:pt x="27" y="29"/>
                    </a:lnTo>
                    <a:lnTo>
                      <a:pt x="30" y="31"/>
                    </a:lnTo>
                    <a:lnTo>
                      <a:pt x="33" y="34"/>
                    </a:lnTo>
                    <a:lnTo>
                      <a:pt x="41" y="38"/>
                    </a:lnTo>
                    <a:lnTo>
                      <a:pt x="48" y="40"/>
                    </a:lnTo>
                    <a:lnTo>
                      <a:pt x="57" y="41"/>
                    </a:lnTo>
                    <a:lnTo>
                      <a:pt x="56" y="56"/>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3" name="Freeform 954">
                <a:extLst>
                  <a:ext uri="{FF2B5EF4-FFF2-40B4-BE49-F238E27FC236}">
                    <a16:creationId xmlns:a16="http://schemas.microsoft.com/office/drawing/2014/main" id="{49120538-A1A3-44F6-A361-BD6FFCD345FF}"/>
                  </a:ext>
                </a:extLst>
              </p:cNvPr>
              <p:cNvSpPr>
                <a:spLocks/>
              </p:cNvSpPr>
              <p:nvPr/>
            </p:nvSpPr>
            <p:spPr bwMode="auto">
              <a:xfrm>
                <a:off x="1147" y="2863"/>
                <a:ext cx="1" cy="15"/>
              </a:xfrm>
              <a:custGeom>
                <a:avLst/>
                <a:gdLst>
                  <a:gd name="T0" fmla="*/ 1 w 1"/>
                  <a:gd name="T1" fmla="*/ 15 h 15"/>
                  <a:gd name="T2" fmla="*/ 0 w 1"/>
                  <a:gd name="T3" fmla="*/ 15 h 15"/>
                  <a:gd name="T4" fmla="*/ 1 w 1"/>
                  <a:gd name="T5" fmla="*/ 0 h 15"/>
                  <a:gd name="T6" fmla="*/ 0 w 1"/>
                  <a:gd name="T7" fmla="*/ 0 h 15"/>
                  <a:gd name="T8" fmla="*/ 1 w 1"/>
                  <a:gd name="T9" fmla="*/ 15 h 15"/>
                </a:gdLst>
                <a:ahLst/>
                <a:cxnLst>
                  <a:cxn ang="0">
                    <a:pos x="T0" y="T1"/>
                  </a:cxn>
                  <a:cxn ang="0">
                    <a:pos x="T2" y="T3"/>
                  </a:cxn>
                  <a:cxn ang="0">
                    <a:pos x="T4" y="T5"/>
                  </a:cxn>
                  <a:cxn ang="0">
                    <a:pos x="T6" y="T7"/>
                  </a:cxn>
                  <a:cxn ang="0">
                    <a:pos x="T8" y="T9"/>
                  </a:cxn>
                </a:cxnLst>
                <a:rect l="0" t="0" r="r" b="b"/>
                <a:pathLst>
                  <a:path w="1" h="15">
                    <a:moveTo>
                      <a:pt x="1" y="15"/>
                    </a:moveTo>
                    <a:lnTo>
                      <a:pt x="0" y="15"/>
                    </a:lnTo>
                    <a:lnTo>
                      <a:pt x="1" y="0"/>
                    </a:lnTo>
                    <a:lnTo>
                      <a:pt x="0" y="0"/>
                    </a:lnTo>
                    <a:lnTo>
                      <a:pt x="1" y="1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4" name="Freeform 955">
                <a:extLst>
                  <a:ext uri="{FF2B5EF4-FFF2-40B4-BE49-F238E27FC236}">
                    <a16:creationId xmlns:a16="http://schemas.microsoft.com/office/drawing/2014/main" id="{48E1708C-8439-49CA-9F18-2AAF8A544566}"/>
                  </a:ext>
                </a:extLst>
              </p:cNvPr>
              <p:cNvSpPr>
                <a:spLocks/>
              </p:cNvSpPr>
              <p:nvPr/>
            </p:nvSpPr>
            <p:spPr bwMode="auto">
              <a:xfrm>
                <a:off x="1091" y="2820"/>
                <a:ext cx="15" cy="3"/>
              </a:xfrm>
              <a:custGeom>
                <a:avLst/>
                <a:gdLst>
                  <a:gd name="T0" fmla="*/ 0 w 15"/>
                  <a:gd name="T1" fmla="*/ 2 h 3"/>
                  <a:gd name="T2" fmla="*/ 0 w 15"/>
                  <a:gd name="T3" fmla="*/ 0 h 3"/>
                  <a:gd name="T4" fmla="*/ 15 w 15"/>
                  <a:gd name="T5" fmla="*/ 3 h 3"/>
                  <a:gd name="T6" fmla="*/ 15 w 15"/>
                  <a:gd name="T7" fmla="*/ 2 h 3"/>
                  <a:gd name="T8" fmla="*/ 0 w 15"/>
                  <a:gd name="T9" fmla="*/ 2 h 3"/>
                </a:gdLst>
                <a:ahLst/>
                <a:cxnLst>
                  <a:cxn ang="0">
                    <a:pos x="T0" y="T1"/>
                  </a:cxn>
                  <a:cxn ang="0">
                    <a:pos x="T2" y="T3"/>
                  </a:cxn>
                  <a:cxn ang="0">
                    <a:pos x="T4" y="T5"/>
                  </a:cxn>
                  <a:cxn ang="0">
                    <a:pos x="T6" y="T7"/>
                  </a:cxn>
                  <a:cxn ang="0">
                    <a:pos x="T8" y="T9"/>
                  </a:cxn>
                </a:cxnLst>
                <a:rect l="0" t="0" r="r" b="b"/>
                <a:pathLst>
                  <a:path w="15" h="3">
                    <a:moveTo>
                      <a:pt x="0" y="2"/>
                    </a:moveTo>
                    <a:lnTo>
                      <a:pt x="0" y="0"/>
                    </a:lnTo>
                    <a:lnTo>
                      <a:pt x="15" y="3"/>
                    </a:lnTo>
                    <a:lnTo>
                      <a:pt x="15" y="2"/>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5" name="Freeform 956">
                <a:extLst>
                  <a:ext uri="{FF2B5EF4-FFF2-40B4-BE49-F238E27FC236}">
                    <a16:creationId xmlns:a16="http://schemas.microsoft.com/office/drawing/2014/main" id="{1F3F350F-FB92-4BFA-8CA3-ACB6D88D4A7E}"/>
                  </a:ext>
                </a:extLst>
              </p:cNvPr>
              <p:cNvSpPr>
                <a:spLocks/>
              </p:cNvSpPr>
              <p:nvPr/>
            </p:nvSpPr>
            <p:spPr bwMode="auto">
              <a:xfrm>
                <a:off x="1961" y="1663"/>
                <a:ext cx="96" cy="47"/>
              </a:xfrm>
              <a:custGeom>
                <a:avLst/>
                <a:gdLst>
                  <a:gd name="T0" fmla="*/ 96 w 96"/>
                  <a:gd name="T1" fmla="*/ 11 h 47"/>
                  <a:gd name="T2" fmla="*/ 79 w 96"/>
                  <a:gd name="T3" fmla="*/ 26 h 47"/>
                  <a:gd name="T4" fmla="*/ 57 w 96"/>
                  <a:gd name="T5" fmla="*/ 37 h 47"/>
                  <a:gd name="T6" fmla="*/ 31 w 96"/>
                  <a:gd name="T7" fmla="*/ 44 h 47"/>
                  <a:gd name="T8" fmla="*/ 2 w 96"/>
                  <a:gd name="T9" fmla="*/ 47 h 47"/>
                  <a:gd name="T10" fmla="*/ 0 w 96"/>
                  <a:gd name="T11" fmla="*/ 33 h 47"/>
                  <a:gd name="T12" fmla="*/ 27 w 96"/>
                  <a:gd name="T13" fmla="*/ 30 h 47"/>
                  <a:gd name="T14" fmla="*/ 52 w 96"/>
                  <a:gd name="T15" fmla="*/ 23 h 47"/>
                  <a:gd name="T16" fmla="*/ 71 w 96"/>
                  <a:gd name="T17" fmla="*/ 14 h 47"/>
                  <a:gd name="T18" fmla="*/ 85 w 96"/>
                  <a:gd name="T19" fmla="*/ 0 h 47"/>
                  <a:gd name="T20" fmla="*/ 96 w 96"/>
                  <a:gd name="T21"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47">
                    <a:moveTo>
                      <a:pt x="96" y="11"/>
                    </a:moveTo>
                    <a:lnTo>
                      <a:pt x="79" y="26"/>
                    </a:lnTo>
                    <a:lnTo>
                      <a:pt x="57" y="37"/>
                    </a:lnTo>
                    <a:lnTo>
                      <a:pt x="31" y="44"/>
                    </a:lnTo>
                    <a:lnTo>
                      <a:pt x="2" y="47"/>
                    </a:lnTo>
                    <a:lnTo>
                      <a:pt x="0" y="33"/>
                    </a:lnTo>
                    <a:lnTo>
                      <a:pt x="27" y="30"/>
                    </a:lnTo>
                    <a:lnTo>
                      <a:pt x="52" y="23"/>
                    </a:lnTo>
                    <a:lnTo>
                      <a:pt x="71" y="14"/>
                    </a:lnTo>
                    <a:lnTo>
                      <a:pt x="85"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6" name="Freeform 957">
                <a:extLst>
                  <a:ext uri="{FF2B5EF4-FFF2-40B4-BE49-F238E27FC236}">
                    <a16:creationId xmlns:a16="http://schemas.microsoft.com/office/drawing/2014/main" id="{D67F97F7-F96A-4385-B0C2-AFAAD13D305A}"/>
                  </a:ext>
                </a:extLst>
              </p:cNvPr>
              <p:cNvSpPr>
                <a:spLocks/>
              </p:cNvSpPr>
              <p:nvPr/>
            </p:nvSpPr>
            <p:spPr bwMode="auto">
              <a:xfrm>
                <a:off x="1858" y="1638"/>
                <a:ext cx="104" cy="72"/>
              </a:xfrm>
              <a:custGeom>
                <a:avLst/>
                <a:gdLst>
                  <a:gd name="T0" fmla="*/ 104 w 104"/>
                  <a:gd name="T1" fmla="*/ 72 h 72"/>
                  <a:gd name="T2" fmla="*/ 83 w 104"/>
                  <a:gd name="T3" fmla="*/ 70 h 72"/>
                  <a:gd name="T4" fmla="*/ 63 w 104"/>
                  <a:gd name="T5" fmla="*/ 66 h 72"/>
                  <a:gd name="T6" fmla="*/ 46 w 104"/>
                  <a:gd name="T7" fmla="*/ 61 h 72"/>
                  <a:gd name="T8" fmla="*/ 31 w 104"/>
                  <a:gd name="T9" fmla="*/ 53 h 72"/>
                  <a:gd name="T10" fmla="*/ 18 w 104"/>
                  <a:gd name="T11" fmla="*/ 43 h 72"/>
                  <a:gd name="T12" fmla="*/ 8 w 104"/>
                  <a:gd name="T13" fmla="*/ 31 h 72"/>
                  <a:gd name="T14" fmla="*/ 1 w 104"/>
                  <a:gd name="T15" fmla="*/ 17 h 72"/>
                  <a:gd name="T16" fmla="*/ 0 w 104"/>
                  <a:gd name="T17" fmla="*/ 3 h 72"/>
                  <a:gd name="T18" fmla="*/ 13 w 104"/>
                  <a:gd name="T19" fmla="*/ 0 h 72"/>
                  <a:gd name="T20" fmla="*/ 15 w 104"/>
                  <a:gd name="T21" fmla="*/ 11 h 72"/>
                  <a:gd name="T22" fmla="*/ 20 w 104"/>
                  <a:gd name="T23" fmla="*/ 22 h 72"/>
                  <a:gd name="T24" fmla="*/ 27 w 104"/>
                  <a:gd name="T25" fmla="*/ 32 h 72"/>
                  <a:gd name="T26" fmla="*/ 39 w 104"/>
                  <a:gd name="T27" fmla="*/ 40 h 72"/>
                  <a:gd name="T28" fmla="*/ 52 w 104"/>
                  <a:gd name="T29" fmla="*/ 47 h 72"/>
                  <a:gd name="T30" fmla="*/ 67 w 104"/>
                  <a:gd name="T31" fmla="*/ 53 h 72"/>
                  <a:gd name="T32" fmla="*/ 86 w 104"/>
                  <a:gd name="T33" fmla="*/ 57 h 72"/>
                  <a:gd name="T34" fmla="*/ 104 w 104"/>
                  <a:gd name="T35" fmla="*/ 58 h 72"/>
                  <a:gd name="T36" fmla="*/ 104 w 104"/>
                  <a:gd name="T37"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2">
                    <a:moveTo>
                      <a:pt x="104" y="72"/>
                    </a:moveTo>
                    <a:lnTo>
                      <a:pt x="83" y="70"/>
                    </a:lnTo>
                    <a:lnTo>
                      <a:pt x="63" y="66"/>
                    </a:lnTo>
                    <a:lnTo>
                      <a:pt x="46" y="61"/>
                    </a:lnTo>
                    <a:lnTo>
                      <a:pt x="31" y="53"/>
                    </a:lnTo>
                    <a:lnTo>
                      <a:pt x="18" y="43"/>
                    </a:lnTo>
                    <a:lnTo>
                      <a:pt x="8" y="31"/>
                    </a:lnTo>
                    <a:lnTo>
                      <a:pt x="1" y="17"/>
                    </a:lnTo>
                    <a:lnTo>
                      <a:pt x="0" y="3"/>
                    </a:lnTo>
                    <a:lnTo>
                      <a:pt x="13" y="0"/>
                    </a:lnTo>
                    <a:lnTo>
                      <a:pt x="15" y="11"/>
                    </a:lnTo>
                    <a:lnTo>
                      <a:pt x="20" y="22"/>
                    </a:lnTo>
                    <a:lnTo>
                      <a:pt x="27" y="32"/>
                    </a:lnTo>
                    <a:lnTo>
                      <a:pt x="39" y="40"/>
                    </a:lnTo>
                    <a:lnTo>
                      <a:pt x="52" y="47"/>
                    </a:lnTo>
                    <a:lnTo>
                      <a:pt x="67" y="53"/>
                    </a:lnTo>
                    <a:lnTo>
                      <a:pt x="86" y="57"/>
                    </a:lnTo>
                    <a:lnTo>
                      <a:pt x="104" y="58"/>
                    </a:lnTo>
                    <a:lnTo>
                      <a:pt x="104" y="7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7" name="Freeform 958">
                <a:extLst>
                  <a:ext uri="{FF2B5EF4-FFF2-40B4-BE49-F238E27FC236}">
                    <a16:creationId xmlns:a16="http://schemas.microsoft.com/office/drawing/2014/main" id="{8F1EA173-6201-4389-AFAE-A86640217E6C}"/>
                  </a:ext>
                </a:extLst>
              </p:cNvPr>
              <p:cNvSpPr>
                <a:spLocks/>
              </p:cNvSpPr>
              <p:nvPr/>
            </p:nvSpPr>
            <p:spPr bwMode="auto">
              <a:xfrm>
                <a:off x="1961" y="1696"/>
                <a:ext cx="2" cy="14"/>
              </a:xfrm>
              <a:custGeom>
                <a:avLst/>
                <a:gdLst>
                  <a:gd name="T0" fmla="*/ 2 w 2"/>
                  <a:gd name="T1" fmla="*/ 14 h 14"/>
                  <a:gd name="T2" fmla="*/ 1 w 2"/>
                  <a:gd name="T3" fmla="*/ 14 h 14"/>
                  <a:gd name="T4" fmla="*/ 1 w 2"/>
                  <a:gd name="T5" fmla="*/ 0 h 14"/>
                  <a:gd name="T6" fmla="*/ 0 w 2"/>
                  <a:gd name="T7" fmla="*/ 0 h 14"/>
                  <a:gd name="T8" fmla="*/ 2 w 2"/>
                  <a:gd name="T9" fmla="*/ 14 h 14"/>
                </a:gdLst>
                <a:ahLst/>
                <a:cxnLst>
                  <a:cxn ang="0">
                    <a:pos x="T0" y="T1"/>
                  </a:cxn>
                  <a:cxn ang="0">
                    <a:pos x="T2" y="T3"/>
                  </a:cxn>
                  <a:cxn ang="0">
                    <a:pos x="T4" y="T5"/>
                  </a:cxn>
                  <a:cxn ang="0">
                    <a:pos x="T6" y="T7"/>
                  </a:cxn>
                  <a:cxn ang="0">
                    <a:pos x="T8" y="T9"/>
                  </a:cxn>
                </a:cxnLst>
                <a:rect l="0" t="0" r="r" b="b"/>
                <a:pathLst>
                  <a:path w="2" h="14">
                    <a:moveTo>
                      <a:pt x="2" y="14"/>
                    </a:moveTo>
                    <a:lnTo>
                      <a:pt x="1" y="14"/>
                    </a:lnTo>
                    <a:lnTo>
                      <a:pt x="1" y="0"/>
                    </a:lnTo>
                    <a:lnTo>
                      <a:pt x="0" y="0"/>
                    </a:lnTo>
                    <a:lnTo>
                      <a:pt x="2"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8" name="Freeform 959">
                <a:extLst>
                  <a:ext uri="{FF2B5EF4-FFF2-40B4-BE49-F238E27FC236}">
                    <a16:creationId xmlns:a16="http://schemas.microsoft.com/office/drawing/2014/main" id="{E0930003-F9B2-4389-B405-E89F978D9606}"/>
                  </a:ext>
                </a:extLst>
              </p:cNvPr>
              <p:cNvSpPr>
                <a:spLocks/>
              </p:cNvSpPr>
              <p:nvPr/>
            </p:nvSpPr>
            <p:spPr bwMode="auto">
              <a:xfrm>
                <a:off x="1858" y="1571"/>
                <a:ext cx="104" cy="71"/>
              </a:xfrm>
              <a:custGeom>
                <a:avLst/>
                <a:gdLst>
                  <a:gd name="T0" fmla="*/ 0 w 104"/>
                  <a:gd name="T1" fmla="*/ 67 h 71"/>
                  <a:gd name="T2" fmla="*/ 1 w 104"/>
                  <a:gd name="T3" fmla="*/ 54 h 71"/>
                  <a:gd name="T4" fmla="*/ 8 w 104"/>
                  <a:gd name="T5" fmla="*/ 41 h 71"/>
                  <a:gd name="T6" fmla="*/ 18 w 104"/>
                  <a:gd name="T7" fmla="*/ 29 h 71"/>
                  <a:gd name="T8" fmla="*/ 31 w 104"/>
                  <a:gd name="T9" fmla="*/ 19 h 71"/>
                  <a:gd name="T10" fmla="*/ 46 w 104"/>
                  <a:gd name="T11" fmla="*/ 11 h 71"/>
                  <a:gd name="T12" fmla="*/ 64 w 104"/>
                  <a:gd name="T13" fmla="*/ 5 h 71"/>
                  <a:gd name="T14" fmla="*/ 85 w 104"/>
                  <a:gd name="T15" fmla="*/ 1 h 71"/>
                  <a:gd name="T16" fmla="*/ 104 w 104"/>
                  <a:gd name="T17" fmla="*/ 0 h 71"/>
                  <a:gd name="T18" fmla="*/ 104 w 104"/>
                  <a:gd name="T19" fmla="*/ 15 h 71"/>
                  <a:gd name="T20" fmla="*/ 86 w 104"/>
                  <a:gd name="T21" fmla="*/ 16 h 71"/>
                  <a:gd name="T22" fmla="*/ 67 w 104"/>
                  <a:gd name="T23" fmla="*/ 21 h 71"/>
                  <a:gd name="T24" fmla="*/ 52 w 104"/>
                  <a:gd name="T25" fmla="*/ 25 h 71"/>
                  <a:gd name="T26" fmla="*/ 39 w 104"/>
                  <a:gd name="T27" fmla="*/ 32 h 71"/>
                  <a:gd name="T28" fmla="*/ 28 w 104"/>
                  <a:gd name="T29" fmla="*/ 40 h 71"/>
                  <a:gd name="T30" fmla="*/ 20 w 104"/>
                  <a:gd name="T31" fmla="*/ 49 h 71"/>
                  <a:gd name="T32" fmla="*/ 15 w 104"/>
                  <a:gd name="T33" fmla="*/ 59 h 71"/>
                  <a:gd name="T34" fmla="*/ 13 w 104"/>
                  <a:gd name="T35" fmla="*/ 71 h 71"/>
                  <a:gd name="T36" fmla="*/ 0 w 104"/>
                  <a:gd name="T37" fmla="*/ 6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1">
                    <a:moveTo>
                      <a:pt x="0" y="67"/>
                    </a:moveTo>
                    <a:lnTo>
                      <a:pt x="1" y="54"/>
                    </a:lnTo>
                    <a:lnTo>
                      <a:pt x="8" y="41"/>
                    </a:lnTo>
                    <a:lnTo>
                      <a:pt x="18" y="29"/>
                    </a:lnTo>
                    <a:lnTo>
                      <a:pt x="31" y="19"/>
                    </a:lnTo>
                    <a:lnTo>
                      <a:pt x="46" y="11"/>
                    </a:lnTo>
                    <a:lnTo>
                      <a:pt x="64" y="5"/>
                    </a:lnTo>
                    <a:lnTo>
                      <a:pt x="85" y="1"/>
                    </a:lnTo>
                    <a:lnTo>
                      <a:pt x="104" y="0"/>
                    </a:lnTo>
                    <a:lnTo>
                      <a:pt x="104" y="15"/>
                    </a:lnTo>
                    <a:lnTo>
                      <a:pt x="86" y="16"/>
                    </a:lnTo>
                    <a:lnTo>
                      <a:pt x="67" y="21"/>
                    </a:lnTo>
                    <a:lnTo>
                      <a:pt x="52" y="25"/>
                    </a:lnTo>
                    <a:lnTo>
                      <a:pt x="39" y="32"/>
                    </a:lnTo>
                    <a:lnTo>
                      <a:pt x="28" y="40"/>
                    </a:lnTo>
                    <a:lnTo>
                      <a:pt x="20" y="49"/>
                    </a:lnTo>
                    <a:lnTo>
                      <a:pt x="15" y="59"/>
                    </a:lnTo>
                    <a:lnTo>
                      <a:pt x="13" y="71"/>
                    </a:lnTo>
                    <a:lnTo>
                      <a:pt x="0" y="6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39" name="Freeform 960">
                <a:extLst>
                  <a:ext uri="{FF2B5EF4-FFF2-40B4-BE49-F238E27FC236}">
                    <a16:creationId xmlns:a16="http://schemas.microsoft.com/office/drawing/2014/main" id="{25381836-9A6E-4AAF-B336-CDC0FA1C2465}"/>
                  </a:ext>
                </a:extLst>
              </p:cNvPr>
              <p:cNvSpPr>
                <a:spLocks/>
              </p:cNvSpPr>
              <p:nvPr/>
            </p:nvSpPr>
            <p:spPr bwMode="auto">
              <a:xfrm>
                <a:off x="1858" y="1638"/>
                <a:ext cx="13" cy="4"/>
              </a:xfrm>
              <a:custGeom>
                <a:avLst/>
                <a:gdLst>
                  <a:gd name="T0" fmla="*/ 0 w 13"/>
                  <a:gd name="T1" fmla="*/ 3 h 4"/>
                  <a:gd name="T2" fmla="*/ 0 w 13"/>
                  <a:gd name="T3" fmla="*/ 2 h 4"/>
                  <a:gd name="T4" fmla="*/ 0 w 13"/>
                  <a:gd name="T5" fmla="*/ 0 h 4"/>
                  <a:gd name="T6" fmla="*/ 13 w 13"/>
                  <a:gd name="T7" fmla="*/ 4 h 4"/>
                  <a:gd name="T8" fmla="*/ 13 w 13"/>
                  <a:gd name="T9" fmla="*/ 0 h 4"/>
                  <a:gd name="T10" fmla="*/ 0 w 13"/>
                  <a:gd name="T11" fmla="*/ 3 h 4"/>
                </a:gdLst>
                <a:ahLst/>
                <a:cxnLst>
                  <a:cxn ang="0">
                    <a:pos x="T0" y="T1"/>
                  </a:cxn>
                  <a:cxn ang="0">
                    <a:pos x="T2" y="T3"/>
                  </a:cxn>
                  <a:cxn ang="0">
                    <a:pos x="T4" y="T5"/>
                  </a:cxn>
                  <a:cxn ang="0">
                    <a:pos x="T6" y="T7"/>
                  </a:cxn>
                  <a:cxn ang="0">
                    <a:pos x="T8" y="T9"/>
                  </a:cxn>
                  <a:cxn ang="0">
                    <a:pos x="T10" y="T11"/>
                  </a:cxn>
                </a:cxnLst>
                <a:rect l="0" t="0" r="r" b="b"/>
                <a:pathLst>
                  <a:path w="13" h="4">
                    <a:moveTo>
                      <a:pt x="0" y="3"/>
                    </a:moveTo>
                    <a:lnTo>
                      <a:pt x="0" y="2"/>
                    </a:lnTo>
                    <a:lnTo>
                      <a:pt x="0" y="0"/>
                    </a:lnTo>
                    <a:lnTo>
                      <a:pt x="13" y="4"/>
                    </a:lnTo>
                    <a:lnTo>
                      <a:pt x="13"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0" name="Freeform 961">
                <a:extLst>
                  <a:ext uri="{FF2B5EF4-FFF2-40B4-BE49-F238E27FC236}">
                    <a16:creationId xmlns:a16="http://schemas.microsoft.com/office/drawing/2014/main" id="{87B3B6BC-A006-4E36-AC2B-5A247B710A28}"/>
                  </a:ext>
                </a:extLst>
              </p:cNvPr>
              <p:cNvSpPr>
                <a:spLocks/>
              </p:cNvSpPr>
              <p:nvPr/>
            </p:nvSpPr>
            <p:spPr bwMode="auto">
              <a:xfrm>
                <a:off x="1961" y="1571"/>
                <a:ext cx="86" cy="41"/>
              </a:xfrm>
              <a:custGeom>
                <a:avLst/>
                <a:gdLst>
                  <a:gd name="T0" fmla="*/ 1 w 86"/>
                  <a:gd name="T1" fmla="*/ 0 h 41"/>
                  <a:gd name="T2" fmla="*/ 27 w 86"/>
                  <a:gd name="T3" fmla="*/ 1 h 41"/>
                  <a:gd name="T4" fmla="*/ 50 w 86"/>
                  <a:gd name="T5" fmla="*/ 7 h 41"/>
                  <a:gd name="T6" fmla="*/ 71 w 86"/>
                  <a:gd name="T7" fmla="*/ 18 h 41"/>
                  <a:gd name="T8" fmla="*/ 86 w 86"/>
                  <a:gd name="T9" fmla="*/ 29 h 41"/>
                  <a:gd name="T10" fmla="*/ 78 w 86"/>
                  <a:gd name="T11" fmla="*/ 41 h 41"/>
                  <a:gd name="T12" fmla="*/ 63 w 86"/>
                  <a:gd name="T13" fmla="*/ 30 h 41"/>
                  <a:gd name="T14" fmla="*/ 45 w 86"/>
                  <a:gd name="T15" fmla="*/ 21 h 41"/>
                  <a:gd name="T16" fmla="*/ 24 w 86"/>
                  <a:gd name="T17" fmla="*/ 16 h 41"/>
                  <a:gd name="T18" fmla="*/ 0 w 86"/>
                  <a:gd name="T19" fmla="*/ 15 h 41"/>
                  <a:gd name="T20" fmla="*/ 1 w 86"/>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6" h="41">
                    <a:moveTo>
                      <a:pt x="1" y="0"/>
                    </a:moveTo>
                    <a:lnTo>
                      <a:pt x="27" y="1"/>
                    </a:lnTo>
                    <a:lnTo>
                      <a:pt x="50" y="7"/>
                    </a:lnTo>
                    <a:lnTo>
                      <a:pt x="71" y="18"/>
                    </a:lnTo>
                    <a:lnTo>
                      <a:pt x="86" y="29"/>
                    </a:lnTo>
                    <a:lnTo>
                      <a:pt x="78" y="41"/>
                    </a:lnTo>
                    <a:lnTo>
                      <a:pt x="63" y="30"/>
                    </a:lnTo>
                    <a:lnTo>
                      <a:pt x="45" y="21"/>
                    </a:lnTo>
                    <a:lnTo>
                      <a:pt x="24" y="16"/>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1" name="Freeform 962">
                <a:extLst>
                  <a:ext uri="{FF2B5EF4-FFF2-40B4-BE49-F238E27FC236}">
                    <a16:creationId xmlns:a16="http://schemas.microsoft.com/office/drawing/2014/main" id="{40AAC570-6852-4974-A7A8-F191619331DC}"/>
                  </a:ext>
                </a:extLst>
              </p:cNvPr>
              <p:cNvSpPr>
                <a:spLocks/>
              </p:cNvSpPr>
              <p:nvPr/>
            </p:nvSpPr>
            <p:spPr bwMode="auto">
              <a:xfrm>
                <a:off x="1961" y="1571"/>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2" name="Freeform 963">
                <a:extLst>
                  <a:ext uri="{FF2B5EF4-FFF2-40B4-BE49-F238E27FC236}">
                    <a16:creationId xmlns:a16="http://schemas.microsoft.com/office/drawing/2014/main" id="{799C8D5E-7009-4259-827A-AFEAF9C4B4FB}"/>
                  </a:ext>
                </a:extLst>
              </p:cNvPr>
              <p:cNvSpPr>
                <a:spLocks/>
              </p:cNvSpPr>
              <p:nvPr/>
            </p:nvSpPr>
            <p:spPr bwMode="auto">
              <a:xfrm>
                <a:off x="2037" y="1601"/>
                <a:ext cx="68" cy="125"/>
              </a:xfrm>
              <a:custGeom>
                <a:avLst/>
                <a:gdLst>
                  <a:gd name="T0" fmla="*/ 11 w 68"/>
                  <a:gd name="T1" fmla="*/ 0 h 125"/>
                  <a:gd name="T2" fmla="*/ 35 w 68"/>
                  <a:gd name="T3" fmla="*/ 24 h 125"/>
                  <a:gd name="T4" fmla="*/ 53 w 68"/>
                  <a:gd name="T5" fmla="*/ 52 h 125"/>
                  <a:gd name="T6" fmla="*/ 59 w 68"/>
                  <a:gd name="T7" fmla="*/ 69 h 125"/>
                  <a:gd name="T8" fmla="*/ 65 w 68"/>
                  <a:gd name="T9" fmla="*/ 87 h 125"/>
                  <a:gd name="T10" fmla="*/ 68 w 68"/>
                  <a:gd name="T11" fmla="*/ 106 h 125"/>
                  <a:gd name="T12" fmla="*/ 68 w 68"/>
                  <a:gd name="T13" fmla="*/ 124 h 125"/>
                  <a:gd name="T14" fmla="*/ 53 w 68"/>
                  <a:gd name="T15" fmla="*/ 125 h 125"/>
                  <a:gd name="T16" fmla="*/ 53 w 68"/>
                  <a:gd name="T17" fmla="*/ 107 h 125"/>
                  <a:gd name="T18" fmla="*/ 50 w 68"/>
                  <a:gd name="T19" fmla="*/ 90 h 125"/>
                  <a:gd name="T20" fmla="*/ 46 w 68"/>
                  <a:gd name="T21" fmla="*/ 74 h 125"/>
                  <a:gd name="T22" fmla="*/ 39 w 68"/>
                  <a:gd name="T23" fmla="*/ 59 h 125"/>
                  <a:gd name="T24" fmla="*/ 22 w 68"/>
                  <a:gd name="T25" fmla="*/ 32 h 125"/>
                  <a:gd name="T26" fmla="*/ 0 w 68"/>
                  <a:gd name="T27" fmla="*/ 10 h 125"/>
                  <a:gd name="T28" fmla="*/ 11 w 68"/>
                  <a:gd name="T29"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25">
                    <a:moveTo>
                      <a:pt x="11" y="0"/>
                    </a:moveTo>
                    <a:lnTo>
                      <a:pt x="35" y="24"/>
                    </a:lnTo>
                    <a:lnTo>
                      <a:pt x="53" y="52"/>
                    </a:lnTo>
                    <a:lnTo>
                      <a:pt x="59" y="69"/>
                    </a:lnTo>
                    <a:lnTo>
                      <a:pt x="65" y="87"/>
                    </a:lnTo>
                    <a:lnTo>
                      <a:pt x="68" y="106"/>
                    </a:lnTo>
                    <a:lnTo>
                      <a:pt x="68" y="124"/>
                    </a:lnTo>
                    <a:lnTo>
                      <a:pt x="53" y="125"/>
                    </a:lnTo>
                    <a:lnTo>
                      <a:pt x="53" y="107"/>
                    </a:lnTo>
                    <a:lnTo>
                      <a:pt x="50" y="90"/>
                    </a:lnTo>
                    <a:lnTo>
                      <a:pt x="46" y="74"/>
                    </a:lnTo>
                    <a:lnTo>
                      <a:pt x="39" y="59"/>
                    </a:lnTo>
                    <a:lnTo>
                      <a:pt x="22" y="32"/>
                    </a:lnTo>
                    <a:lnTo>
                      <a:pt x="0" y="10"/>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3" name="Freeform 964">
                <a:extLst>
                  <a:ext uri="{FF2B5EF4-FFF2-40B4-BE49-F238E27FC236}">
                    <a16:creationId xmlns:a16="http://schemas.microsoft.com/office/drawing/2014/main" id="{0EEF8395-2AC3-4A4A-86FC-D382F5B264CC}"/>
                  </a:ext>
                </a:extLst>
              </p:cNvPr>
              <p:cNvSpPr>
                <a:spLocks/>
              </p:cNvSpPr>
              <p:nvPr/>
            </p:nvSpPr>
            <p:spPr bwMode="auto">
              <a:xfrm>
                <a:off x="2037" y="1600"/>
                <a:ext cx="11" cy="12"/>
              </a:xfrm>
              <a:custGeom>
                <a:avLst/>
                <a:gdLst>
                  <a:gd name="T0" fmla="*/ 10 w 11"/>
                  <a:gd name="T1" fmla="*/ 0 h 12"/>
                  <a:gd name="T2" fmla="*/ 11 w 11"/>
                  <a:gd name="T3" fmla="*/ 1 h 12"/>
                  <a:gd name="T4" fmla="*/ 0 w 11"/>
                  <a:gd name="T5" fmla="*/ 11 h 12"/>
                  <a:gd name="T6" fmla="*/ 2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1"/>
                    </a:lnTo>
                    <a:lnTo>
                      <a:pt x="0" y="11"/>
                    </a:lnTo>
                    <a:lnTo>
                      <a:pt x="2"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4" name="Freeform 965">
                <a:extLst>
                  <a:ext uri="{FF2B5EF4-FFF2-40B4-BE49-F238E27FC236}">
                    <a16:creationId xmlns:a16="http://schemas.microsoft.com/office/drawing/2014/main" id="{5FFCD66B-F697-4C6F-9C1C-BD5B6BC3EFC8}"/>
                  </a:ext>
                </a:extLst>
              </p:cNvPr>
              <p:cNvSpPr>
                <a:spLocks/>
              </p:cNvSpPr>
              <p:nvPr/>
            </p:nvSpPr>
            <p:spPr bwMode="auto">
              <a:xfrm>
                <a:off x="2046" y="1724"/>
                <a:ext cx="59" cy="121"/>
              </a:xfrm>
              <a:custGeom>
                <a:avLst/>
                <a:gdLst>
                  <a:gd name="T0" fmla="*/ 59 w 59"/>
                  <a:gd name="T1" fmla="*/ 1 h 121"/>
                  <a:gd name="T2" fmla="*/ 56 w 59"/>
                  <a:gd name="T3" fmla="*/ 35 h 121"/>
                  <a:gd name="T4" fmla="*/ 46 w 59"/>
                  <a:gd name="T5" fmla="*/ 68 h 121"/>
                  <a:gd name="T6" fmla="*/ 31 w 59"/>
                  <a:gd name="T7" fmla="*/ 96 h 121"/>
                  <a:gd name="T8" fmla="*/ 11 w 59"/>
                  <a:gd name="T9" fmla="*/ 121 h 121"/>
                  <a:gd name="T10" fmla="*/ 0 w 59"/>
                  <a:gd name="T11" fmla="*/ 110 h 121"/>
                  <a:gd name="T12" fmla="*/ 19 w 59"/>
                  <a:gd name="T13" fmla="*/ 88 h 121"/>
                  <a:gd name="T14" fmla="*/ 33 w 59"/>
                  <a:gd name="T15" fmla="*/ 63 h 121"/>
                  <a:gd name="T16" fmla="*/ 41 w 59"/>
                  <a:gd name="T17" fmla="*/ 33 h 121"/>
                  <a:gd name="T18" fmla="*/ 44 w 59"/>
                  <a:gd name="T19" fmla="*/ 0 h 121"/>
                  <a:gd name="T20" fmla="*/ 59 w 59"/>
                  <a:gd name="T21" fmla="*/ 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1">
                    <a:moveTo>
                      <a:pt x="59" y="1"/>
                    </a:moveTo>
                    <a:lnTo>
                      <a:pt x="56" y="35"/>
                    </a:lnTo>
                    <a:lnTo>
                      <a:pt x="46" y="68"/>
                    </a:lnTo>
                    <a:lnTo>
                      <a:pt x="31" y="96"/>
                    </a:lnTo>
                    <a:lnTo>
                      <a:pt x="11" y="121"/>
                    </a:lnTo>
                    <a:lnTo>
                      <a:pt x="0" y="110"/>
                    </a:lnTo>
                    <a:lnTo>
                      <a:pt x="19" y="88"/>
                    </a:lnTo>
                    <a:lnTo>
                      <a:pt x="33" y="63"/>
                    </a:lnTo>
                    <a:lnTo>
                      <a:pt x="41" y="33"/>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5" name="Freeform 966">
                <a:extLst>
                  <a:ext uri="{FF2B5EF4-FFF2-40B4-BE49-F238E27FC236}">
                    <a16:creationId xmlns:a16="http://schemas.microsoft.com/office/drawing/2014/main" id="{DC1AD691-0A22-4DC5-A265-EAE85C1AE4E8}"/>
                  </a:ext>
                </a:extLst>
              </p:cNvPr>
              <p:cNvSpPr>
                <a:spLocks/>
              </p:cNvSpPr>
              <p:nvPr/>
            </p:nvSpPr>
            <p:spPr bwMode="auto">
              <a:xfrm>
                <a:off x="2090" y="1724"/>
                <a:ext cx="15" cy="2"/>
              </a:xfrm>
              <a:custGeom>
                <a:avLst/>
                <a:gdLst>
                  <a:gd name="T0" fmla="*/ 15 w 15"/>
                  <a:gd name="T1" fmla="*/ 1 h 2"/>
                  <a:gd name="T2" fmla="*/ 0 w 15"/>
                  <a:gd name="T3" fmla="*/ 0 h 2"/>
                  <a:gd name="T4" fmla="*/ 0 w 15"/>
                  <a:gd name="T5" fmla="*/ 2 h 2"/>
                  <a:gd name="T6" fmla="*/ 15 w 15"/>
                  <a:gd name="T7" fmla="*/ 1 h 2"/>
                </a:gdLst>
                <a:ahLst/>
                <a:cxnLst>
                  <a:cxn ang="0">
                    <a:pos x="T0" y="T1"/>
                  </a:cxn>
                  <a:cxn ang="0">
                    <a:pos x="T2" y="T3"/>
                  </a:cxn>
                  <a:cxn ang="0">
                    <a:pos x="T4" y="T5"/>
                  </a:cxn>
                  <a:cxn ang="0">
                    <a:pos x="T6" y="T7"/>
                  </a:cxn>
                </a:cxnLst>
                <a:rect l="0" t="0" r="r" b="b"/>
                <a:pathLst>
                  <a:path w="15" h="2">
                    <a:moveTo>
                      <a:pt x="15" y="1"/>
                    </a:moveTo>
                    <a:lnTo>
                      <a:pt x="0" y="0"/>
                    </a:lnTo>
                    <a:lnTo>
                      <a:pt x="0" y="2"/>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6" name="Freeform 967">
                <a:extLst>
                  <a:ext uri="{FF2B5EF4-FFF2-40B4-BE49-F238E27FC236}">
                    <a16:creationId xmlns:a16="http://schemas.microsoft.com/office/drawing/2014/main" id="{58657DBC-3C8C-4626-85B6-5DF4DC79ACB0}"/>
                  </a:ext>
                </a:extLst>
              </p:cNvPr>
              <p:cNvSpPr>
                <a:spLocks/>
              </p:cNvSpPr>
              <p:nvPr/>
            </p:nvSpPr>
            <p:spPr bwMode="auto">
              <a:xfrm>
                <a:off x="1961" y="1834"/>
                <a:ext cx="96" cy="48"/>
              </a:xfrm>
              <a:custGeom>
                <a:avLst/>
                <a:gdLst>
                  <a:gd name="T0" fmla="*/ 96 w 96"/>
                  <a:gd name="T1" fmla="*/ 11 h 48"/>
                  <a:gd name="T2" fmla="*/ 79 w 96"/>
                  <a:gd name="T3" fmla="*/ 26 h 48"/>
                  <a:gd name="T4" fmla="*/ 57 w 96"/>
                  <a:gd name="T5" fmla="*/ 37 h 48"/>
                  <a:gd name="T6" fmla="*/ 30 w 96"/>
                  <a:gd name="T7" fmla="*/ 45 h 48"/>
                  <a:gd name="T8" fmla="*/ 2 w 96"/>
                  <a:gd name="T9" fmla="*/ 48 h 48"/>
                  <a:gd name="T10" fmla="*/ 0 w 96"/>
                  <a:gd name="T11" fmla="*/ 34 h 48"/>
                  <a:gd name="T12" fmla="*/ 26 w 96"/>
                  <a:gd name="T13" fmla="*/ 31 h 48"/>
                  <a:gd name="T14" fmla="*/ 52 w 96"/>
                  <a:gd name="T15" fmla="*/ 23 h 48"/>
                  <a:gd name="T16" fmla="*/ 71 w 96"/>
                  <a:gd name="T17" fmla="*/ 13 h 48"/>
                  <a:gd name="T18" fmla="*/ 85 w 96"/>
                  <a:gd name="T19" fmla="*/ 0 h 48"/>
                  <a:gd name="T20" fmla="*/ 96 w 96"/>
                  <a:gd name="T21"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48">
                    <a:moveTo>
                      <a:pt x="96" y="11"/>
                    </a:moveTo>
                    <a:lnTo>
                      <a:pt x="79" y="26"/>
                    </a:lnTo>
                    <a:lnTo>
                      <a:pt x="57" y="37"/>
                    </a:lnTo>
                    <a:lnTo>
                      <a:pt x="30" y="45"/>
                    </a:lnTo>
                    <a:lnTo>
                      <a:pt x="2" y="48"/>
                    </a:lnTo>
                    <a:lnTo>
                      <a:pt x="0" y="34"/>
                    </a:lnTo>
                    <a:lnTo>
                      <a:pt x="26" y="31"/>
                    </a:lnTo>
                    <a:lnTo>
                      <a:pt x="52" y="23"/>
                    </a:lnTo>
                    <a:lnTo>
                      <a:pt x="71" y="13"/>
                    </a:lnTo>
                    <a:lnTo>
                      <a:pt x="85"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7" name="Freeform 968">
                <a:extLst>
                  <a:ext uri="{FF2B5EF4-FFF2-40B4-BE49-F238E27FC236}">
                    <a16:creationId xmlns:a16="http://schemas.microsoft.com/office/drawing/2014/main" id="{562B0D82-1366-4442-998A-4253B0869221}"/>
                  </a:ext>
                </a:extLst>
              </p:cNvPr>
              <p:cNvSpPr>
                <a:spLocks/>
              </p:cNvSpPr>
              <p:nvPr/>
            </p:nvSpPr>
            <p:spPr bwMode="auto">
              <a:xfrm>
                <a:off x="2046" y="1834"/>
                <a:ext cx="11" cy="11"/>
              </a:xfrm>
              <a:custGeom>
                <a:avLst/>
                <a:gdLst>
                  <a:gd name="T0" fmla="*/ 11 w 11"/>
                  <a:gd name="T1" fmla="*/ 11 h 11"/>
                  <a:gd name="T2" fmla="*/ 0 w 11"/>
                  <a:gd name="T3" fmla="*/ 0 h 11"/>
                  <a:gd name="T4" fmla="*/ 11 w 11"/>
                  <a:gd name="T5" fmla="*/ 11 h 11"/>
                </a:gdLst>
                <a:ahLst/>
                <a:cxnLst>
                  <a:cxn ang="0">
                    <a:pos x="T0" y="T1"/>
                  </a:cxn>
                  <a:cxn ang="0">
                    <a:pos x="T2" y="T3"/>
                  </a:cxn>
                  <a:cxn ang="0">
                    <a:pos x="T4" y="T5"/>
                  </a:cxn>
                </a:cxnLst>
                <a:rect l="0" t="0" r="r" b="b"/>
                <a:pathLst>
                  <a:path w="11" h="11">
                    <a:moveTo>
                      <a:pt x="11" y="11"/>
                    </a:moveTo>
                    <a:lnTo>
                      <a:pt x="0" y="0"/>
                    </a:lnTo>
                    <a:lnTo>
                      <a:pt x="11"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8" name="Freeform 969">
                <a:extLst>
                  <a:ext uri="{FF2B5EF4-FFF2-40B4-BE49-F238E27FC236}">
                    <a16:creationId xmlns:a16="http://schemas.microsoft.com/office/drawing/2014/main" id="{CD780C90-018C-43C3-BD9E-C0DCC5122345}"/>
                  </a:ext>
                </a:extLst>
              </p:cNvPr>
              <p:cNvSpPr>
                <a:spLocks/>
              </p:cNvSpPr>
              <p:nvPr/>
            </p:nvSpPr>
            <p:spPr bwMode="auto">
              <a:xfrm>
                <a:off x="1858" y="1812"/>
                <a:ext cx="104" cy="70"/>
              </a:xfrm>
              <a:custGeom>
                <a:avLst/>
                <a:gdLst>
                  <a:gd name="T0" fmla="*/ 104 w 104"/>
                  <a:gd name="T1" fmla="*/ 70 h 70"/>
                  <a:gd name="T2" fmla="*/ 83 w 104"/>
                  <a:gd name="T3" fmla="*/ 68 h 70"/>
                  <a:gd name="T4" fmla="*/ 63 w 104"/>
                  <a:gd name="T5" fmla="*/ 64 h 70"/>
                  <a:gd name="T6" fmla="*/ 46 w 104"/>
                  <a:gd name="T7" fmla="*/ 59 h 70"/>
                  <a:gd name="T8" fmla="*/ 31 w 104"/>
                  <a:gd name="T9" fmla="*/ 52 h 70"/>
                  <a:gd name="T10" fmla="*/ 18 w 104"/>
                  <a:gd name="T11" fmla="*/ 41 h 70"/>
                  <a:gd name="T12" fmla="*/ 8 w 104"/>
                  <a:gd name="T13" fmla="*/ 29 h 70"/>
                  <a:gd name="T14" fmla="*/ 1 w 104"/>
                  <a:gd name="T15" fmla="*/ 16 h 70"/>
                  <a:gd name="T16" fmla="*/ 0 w 104"/>
                  <a:gd name="T17" fmla="*/ 2 h 70"/>
                  <a:gd name="T18" fmla="*/ 13 w 104"/>
                  <a:gd name="T19" fmla="*/ 0 h 70"/>
                  <a:gd name="T20" fmla="*/ 15 w 104"/>
                  <a:gd name="T21" fmla="*/ 11 h 70"/>
                  <a:gd name="T22" fmla="*/ 20 w 104"/>
                  <a:gd name="T23" fmla="*/ 20 h 70"/>
                  <a:gd name="T24" fmla="*/ 27 w 104"/>
                  <a:gd name="T25" fmla="*/ 30 h 70"/>
                  <a:gd name="T26" fmla="*/ 39 w 104"/>
                  <a:gd name="T27" fmla="*/ 40 h 70"/>
                  <a:gd name="T28" fmla="*/ 52 w 104"/>
                  <a:gd name="T29" fmla="*/ 45 h 70"/>
                  <a:gd name="T30" fmla="*/ 67 w 104"/>
                  <a:gd name="T31" fmla="*/ 51 h 70"/>
                  <a:gd name="T32" fmla="*/ 86 w 104"/>
                  <a:gd name="T33" fmla="*/ 55 h 70"/>
                  <a:gd name="T34" fmla="*/ 104 w 104"/>
                  <a:gd name="T35" fmla="*/ 56 h 70"/>
                  <a:gd name="T36" fmla="*/ 104 w 104"/>
                  <a:gd name="T3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0">
                    <a:moveTo>
                      <a:pt x="104" y="70"/>
                    </a:moveTo>
                    <a:lnTo>
                      <a:pt x="83" y="68"/>
                    </a:lnTo>
                    <a:lnTo>
                      <a:pt x="63" y="64"/>
                    </a:lnTo>
                    <a:lnTo>
                      <a:pt x="46" y="59"/>
                    </a:lnTo>
                    <a:lnTo>
                      <a:pt x="31" y="52"/>
                    </a:lnTo>
                    <a:lnTo>
                      <a:pt x="18" y="41"/>
                    </a:lnTo>
                    <a:lnTo>
                      <a:pt x="8" y="29"/>
                    </a:lnTo>
                    <a:lnTo>
                      <a:pt x="1" y="16"/>
                    </a:lnTo>
                    <a:lnTo>
                      <a:pt x="0" y="2"/>
                    </a:lnTo>
                    <a:lnTo>
                      <a:pt x="13" y="0"/>
                    </a:lnTo>
                    <a:lnTo>
                      <a:pt x="15" y="11"/>
                    </a:lnTo>
                    <a:lnTo>
                      <a:pt x="20" y="20"/>
                    </a:lnTo>
                    <a:lnTo>
                      <a:pt x="27" y="30"/>
                    </a:lnTo>
                    <a:lnTo>
                      <a:pt x="39" y="40"/>
                    </a:lnTo>
                    <a:lnTo>
                      <a:pt x="52" y="45"/>
                    </a:lnTo>
                    <a:lnTo>
                      <a:pt x="67" y="51"/>
                    </a:lnTo>
                    <a:lnTo>
                      <a:pt x="86" y="55"/>
                    </a:lnTo>
                    <a:lnTo>
                      <a:pt x="104" y="56"/>
                    </a:lnTo>
                    <a:lnTo>
                      <a:pt x="104" y="7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49" name="Freeform 970">
                <a:extLst>
                  <a:ext uri="{FF2B5EF4-FFF2-40B4-BE49-F238E27FC236}">
                    <a16:creationId xmlns:a16="http://schemas.microsoft.com/office/drawing/2014/main" id="{FBB66DF4-DF61-4FD5-A5A7-5DC943618E73}"/>
                  </a:ext>
                </a:extLst>
              </p:cNvPr>
              <p:cNvSpPr>
                <a:spLocks/>
              </p:cNvSpPr>
              <p:nvPr/>
            </p:nvSpPr>
            <p:spPr bwMode="auto">
              <a:xfrm>
                <a:off x="1961" y="1868"/>
                <a:ext cx="2" cy="14"/>
              </a:xfrm>
              <a:custGeom>
                <a:avLst/>
                <a:gdLst>
                  <a:gd name="T0" fmla="*/ 2 w 2"/>
                  <a:gd name="T1" fmla="*/ 14 h 14"/>
                  <a:gd name="T2" fmla="*/ 1 w 2"/>
                  <a:gd name="T3" fmla="*/ 14 h 14"/>
                  <a:gd name="T4" fmla="*/ 1 w 2"/>
                  <a:gd name="T5" fmla="*/ 0 h 14"/>
                  <a:gd name="T6" fmla="*/ 0 w 2"/>
                  <a:gd name="T7" fmla="*/ 0 h 14"/>
                  <a:gd name="T8" fmla="*/ 2 w 2"/>
                  <a:gd name="T9" fmla="*/ 14 h 14"/>
                </a:gdLst>
                <a:ahLst/>
                <a:cxnLst>
                  <a:cxn ang="0">
                    <a:pos x="T0" y="T1"/>
                  </a:cxn>
                  <a:cxn ang="0">
                    <a:pos x="T2" y="T3"/>
                  </a:cxn>
                  <a:cxn ang="0">
                    <a:pos x="T4" y="T5"/>
                  </a:cxn>
                  <a:cxn ang="0">
                    <a:pos x="T6" y="T7"/>
                  </a:cxn>
                  <a:cxn ang="0">
                    <a:pos x="T8" y="T9"/>
                  </a:cxn>
                </a:cxnLst>
                <a:rect l="0" t="0" r="r" b="b"/>
                <a:pathLst>
                  <a:path w="2" h="14">
                    <a:moveTo>
                      <a:pt x="2" y="14"/>
                    </a:moveTo>
                    <a:lnTo>
                      <a:pt x="1" y="14"/>
                    </a:lnTo>
                    <a:lnTo>
                      <a:pt x="1" y="0"/>
                    </a:lnTo>
                    <a:lnTo>
                      <a:pt x="0" y="0"/>
                    </a:lnTo>
                    <a:lnTo>
                      <a:pt x="2"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0" name="Freeform 971">
                <a:extLst>
                  <a:ext uri="{FF2B5EF4-FFF2-40B4-BE49-F238E27FC236}">
                    <a16:creationId xmlns:a16="http://schemas.microsoft.com/office/drawing/2014/main" id="{F4C25F86-9F7A-4E60-A026-A6B987D2DEAD}"/>
                  </a:ext>
                </a:extLst>
              </p:cNvPr>
              <p:cNvSpPr>
                <a:spLocks/>
              </p:cNvSpPr>
              <p:nvPr/>
            </p:nvSpPr>
            <p:spPr bwMode="auto">
              <a:xfrm>
                <a:off x="1858" y="1743"/>
                <a:ext cx="104" cy="73"/>
              </a:xfrm>
              <a:custGeom>
                <a:avLst/>
                <a:gdLst>
                  <a:gd name="T0" fmla="*/ 0 w 104"/>
                  <a:gd name="T1" fmla="*/ 69 h 73"/>
                  <a:gd name="T2" fmla="*/ 1 w 104"/>
                  <a:gd name="T3" fmla="*/ 55 h 73"/>
                  <a:gd name="T4" fmla="*/ 8 w 104"/>
                  <a:gd name="T5" fmla="*/ 41 h 73"/>
                  <a:gd name="T6" fmla="*/ 18 w 104"/>
                  <a:gd name="T7" fmla="*/ 29 h 73"/>
                  <a:gd name="T8" fmla="*/ 31 w 104"/>
                  <a:gd name="T9" fmla="*/ 21 h 73"/>
                  <a:gd name="T10" fmla="*/ 46 w 104"/>
                  <a:gd name="T11" fmla="*/ 11 h 73"/>
                  <a:gd name="T12" fmla="*/ 64 w 104"/>
                  <a:gd name="T13" fmla="*/ 5 h 73"/>
                  <a:gd name="T14" fmla="*/ 85 w 104"/>
                  <a:gd name="T15" fmla="*/ 1 h 73"/>
                  <a:gd name="T16" fmla="*/ 104 w 104"/>
                  <a:gd name="T17" fmla="*/ 0 h 73"/>
                  <a:gd name="T18" fmla="*/ 104 w 104"/>
                  <a:gd name="T19" fmla="*/ 15 h 73"/>
                  <a:gd name="T20" fmla="*/ 86 w 104"/>
                  <a:gd name="T21" fmla="*/ 16 h 73"/>
                  <a:gd name="T22" fmla="*/ 67 w 104"/>
                  <a:gd name="T23" fmla="*/ 21 h 73"/>
                  <a:gd name="T24" fmla="*/ 52 w 104"/>
                  <a:gd name="T25" fmla="*/ 25 h 73"/>
                  <a:gd name="T26" fmla="*/ 39 w 104"/>
                  <a:gd name="T27" fmla="*/ 33 h 73"/>
                  <a:gd name="T28" fmla="*/ 28 w 104"/>
                  <a:gd name="T29" fmla="*/ 40 h 73"/>
                  <a:gd name="T30" fmla="*/ 20 w 104"/>
                  <a:gd name="T31" fmla="*/ 49 h 73"/>
                  <a:gd name="T32" fmla="*/ 15 w 104"/>
                  <a:gd name="T33" fmla="*/ 60 h 73"/>
                  <a:gd name="T34" fmla="*/ 13 w 104"/>
                  <a:gd name="T35" fmla="*/ 73 h 73"/>
                  <a:gd name="T36" fmla="*/ 0 w 104"/>
                  <a:gd name="T37"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3">
                    <a:moveTo>
                      <a:pt x="0" y="69"/>
                    </a:moveTo>
                    <a:lnTo>
                      <a:pt x="1" y="55"/>
                    </a:lnTo>
                    <a:lnTo>
                      <a:pt x="8" y="41"/>
                    </a:lnTo>
                    <a:lnTo>
                      <a:pt x="18" y="29"/>
                    </a:lnTo>
                    <a:lnTo>
                      <a:pt x="31" y="21"/>
                    </a:lnTo>
                    <a:lnTo>
                      <a:pt x="46" y="11"/>
                    </a:lnTo>
                    <a:lnTo>
                      <a:pt x="64" y="5"/>
                    </a:lnTo>
                    <a:lnTo>
                      <a:pt x="85" y="1"/>
                    </a:lnTo>
                    <a:lnTo>
                      <a:pt x="104" y="0"/>
                    </a:lnTo>
                    <a:lnTo>
                      <a:pt x="104" y="15"/>
                    </a:lnTo>
                    <a:lnTo>
                      <a:pt x="86" y="16"/>
                    </a:lnTo>
                    <a:lnTo>
                      <a:pt x="67" y="21"/>
                    </a:lnTo>
                    <a:lnTo>
                      <a:pt x="52" y="25"/>
                    </a:lnTo>
                    <a:lnTo>
                      <a:pt x="39" y="33"/>
                    </a:lnTo>
                    <a:lnTo>
                      <a:pt x="28" y="40"/>
                    </a:lnTo>
                    <a:lnTo>
                      <a:pt x="20" y="49"/>
                    </a:lnTo>
                    <a:lnTo>
                      <a:pt x="15" y="60"/>
                    </a:lnTo>
                    <a:lnTo>
                      <a:pt x="13" y="73"/>
                    </a:lnTo>
                    <a:lnTo>
                      <a:pt x="0" y="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1" name="Freeform 972">
                <a:extLst>
                  <a:ext uri="{FF2B5EF4-FFF2-40B4-BE49-F238E27FC236}">
                    <a16:creationId xmlns:a16="http://schemas.microsoft.com/office/drawing/2014/main" id="{F957346E-E160-4EB5-805D-C36C190D259D}"/>
                  </a:ext>
                </a:extLst>
              </p:cNvPr>
              <p:cNvSpPr>
                <a:spLocks/>
              </p:cNvSpPr>
              <p:nvPr/>
            </p:nvSpPr>
            <p:spPr bwMode="auto">
              <a:xfrm>
                <a:off x="1858" y="1812"/>
                <a:ext cx="13" cy="4"/>
              </a:xfrm>
              <a:custGeom>
                <a:avLst/>
                <a:gdLst>
                  <a:gd name="T0" fmla="*/ 0 w 13"/>
                  <a:gd name="T1" fmla="*/ 2 h 4"/>
                  <a:gd name="T2" fmla="*/ 0 w 13"/>
                  <a:gd name="T3" fmla="*/ 1 h 4"/>
                  <a:gd name="T4" fmla="*/ 0 w 13"/>
                  <a:gd name="T5" fmla="*/ 0 h 4"/>
                  <a:gd name="T6" fmla="*/ 13 w 13"/>
                  <a:gd name="T7" fmla="*/ 4 h 4"/>
                  <a:gd name="T8" fmla="*/ 13 w 13"/>
                  <a:gd name="T9" fmla="*/ 0 h 4"/>
                  <a:gd name="T10" fmla="*/ 0 w 13"/>
                  <a:gd name="T11" fmla="*/ 2 h 4"/>
                </a:gdLst>
                <a:ahLst/>
                <a:cxnLst>
                  <a:cxn ang="0">
                    <a:pos x="T0" y="T1"/>
                  </a:cxn>
                  <a:cxn ang="0">
                    <a:pos x="T2" y="T3"/>
                  </a:cxn>
                  <a:cxn ang="0">
                    <a:pos x="T4" y="T5"/>
                  </a:cxn>
                  <a:cxn ang="0">
                    <a:pos x="T6" y="T7"/>
                  </a:cxn>
                  <a:cxn ang="0">
                    <a:pos x="T8" y="T9"/>
                  </a:cxn>
                  <a:cxn ang="0">
                    <a:pos x="T10" y="T11"/>
                  </a:cxn>
                </a:cxnLst>
                <a:rect l="0" t="0" r="r" b="b"/>
                <a:pathLst>
                  <a:path w="13" h="4">
                    <a:moveTo>
                      <a:pt x="0" y="2"/>
                    </a:moveTo>
                    <a:lnTo>
                      <a:pt x="0" y="1"/>
                    </a:lnTo>
                    <a:lnTo>
                      <a:pt x="0" y="0"/>
                    </a:lnTo>
                    <a:lnTo>
                      <a:pt x="13" y="4"/>
                    </a:lnTo>
                    <a:lnTo>
                      <a:pt x="13"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2" name="Freeform 973">
                <a:extLst>
                  <a:ext uri="{FF2B5EF4-FFF2-40B4-BE49-F238E27FC236}">
                    <a16:creationId xmlns:a16="http://schemas.microsoft.com/office/drawing/2014/main" id="{D8848F95-1601-49EF-AA5D-4B669EC79788}"/>
                  </a:ext>
                </a:extLst>
              </p:cNvPr>
              <p:cNvSpPr>
                <a:spLocks/>
              </p:cNvSpPr>
              <p:nvPr/>
            </p:nvSpPr>
            <p:spPr bwMode="auto">
              <a:xfrm>
                <a:off x="1961" y="1743"/>
                <a:ext cx="81" cy="36"/>
              </a:xfrm>
              <a:custGeom>
                <a:avLst/>
                <a:gdLst>
                  <a:gd name="T0" fmla="*/ 1 w 81"/>
                  <a:gd name="T1" fmla="*/ 0 h 36"/>
                  <a:gd name="T2" fmla="*/ 23 w 81"/>
                  <a:gd name="T3" fmla="*/ 1 h 36"/>
                  <a:gd name="T4" fmla="*/ 45 w 81"/>
                  <a:gd name="T5" fmla="*/ 5 h 36"/>
                  <a:gd name="T6" fmla="*/ 64 w 81"/>
                  <a:gd name="T7" fmla="*/ 12 h 36"/>
                  <a:gd name="T8" fmla="*/ 81 w 81"/>
                  <a:gd name="T9" fmla="*/ 23 h 36"/>
                  <a:gd name="T10" fmla="*/ 72 w 81"/>
                  <a:gd name="T11" fmla="*/ 36 h 36"/>
                  <a:gd name="T12" fmla="*/ 57 w 81"/>
                  <a:gd name="T13" fmla="*/ 26 h 36"/>
                  <a:gd name="T14" fmla="*/ 42 w 81"/>
                  <a:gd name="T15" fmla="*/ 21 h 36"/>
                  <a:gd name="T16" fmla="*/ 22 w 81"/>
                  <a:gd name="T17" fmla="*/ 16 h 36"/>
                  <a:gd name="T18" fmla="*/ 0 w 81"/>
                  <a:gd name="T19" fmla="*/ 15 h 36"/>
                  <a:gd name="T20" fmla="*/ 1 w 81"/>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36">
                    <a:moveTo>
                      <a:pt x="1" y="0"/>
                    </a:moveTo>
                    <a:lnTo>
                      <a:pt x="23" y="1"/>
                    </a:lnTo>
                    <a:lnTo>
                      <a:pt x="45" y="5"/>
                    </a:lnTo>
                    <a:lnTo>
                      <a:pt x="64" y="12"/>
                    </a:lnTo>
                    <a:lnTo>
                      <a:pt x="81" y="23"/>
                    </a:lnTo>
                    <a:lnTo>
                      <a:pt x="72" y="36"/>
                    </a:lnTo>
                    <a:lnTo>
                      <a:pt x="57" y="26"/>
                    </a:lnTo>
                    <a:lnTo>
                      <a:pt x="42" y="21"/>
                    </a:lnTo>
                    <a:lnTo>
                      <a:pt x="22" y="16"/>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3" name="Freeform 974">
                <a:extLst>
                  <a:ext uri="{FF2B5EF4-FFF2-40B4-BE49-F238E27FC236}">
                    <a16:creationId xmlns:a16="http://schemas.microsoft.com/office/drawing/2014/main" id="{EC542AA3-8D65-4DF2-8328-76A53A08AB26}"/>
                  </a:ext>
                </a:extLst>
              </p:cNvPr>
              <p:cNvSpPr>
                <a:spLocks/>
              </p:cNvSpPr>
              <p:nvPr/>
            </p:nvSpPr>
            <p:spPr bwMode="auto">
              <a:xfrm>
                <a:off x="1961" y="1743"/>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4" name="Freeform 975">
                <a:extLst>
                  <a:ext uri="{FF2B5EF4-FFF2-40B4-BE49-F238E27FC236}">
                    <a16:creationId xmlns:a16="http://schemas.microsoft.com/office/drawing/2014/main" id="{9222E932-A362-4181-8A8F-1BA28506C1BA}"/>
                  </a:ext>
                </a:extLst>
              </p:cNvPr>
              <p:cNvSpPr>
                <a:spLocks/>
              </p:cNvSpPr>
              <p:nvPr/>
            </p:nvSpPr>
            <p:spPr bwMode="auto">
              <a:xfrm>
                <a:off x="2033" y="1766"/>
                <a:ext cx="10" cy="14"/>
              </a:xfrm>
              <a:custGeom>
                <a:avLst/>
                <a:gdLst>
                  <a:gd name="T0" fmla="*/ 9 w 10"/>
                  <a:gd name="T1" fmla="*/ 0 h 14"/>
                  <a:gd name="T2" fmla="*/ 0 w 10"/>
                  <a:gd name="T3" fmla="*/ 13 h 14"/>
                  <a:gd name="T4" fmla="*/ 2 w 10"/>
                  <a:gd name="T5" fmla="*/ 14 h 14"/>
                  <a:gd name="T6" fmla="*/ 10 w 10"/>
                  <a:gd name="T7" fmla="*/ 2 h 14"/>
                  <a:gd name="T8" fmla="*/ 9 w 10"/>
                  <a:gd name="T9" fmla="*/ 0 h 14"/>
                </a:gdLst>
                <a:ahLst/>
                <a:cxnLst>
                  <a:cxn ang="0">
                    <a:pos x="T0" y="T1"/>
                  </a:cxn>
                  <a:cxn ang="0">
                    <a:pos x="T2" y="T3"/>
                  </a:cxn>
                  <a:cxn ang="0">
                    <a:pos x="T4" y="T5"/>
                  </a:cxn>
                  <a:cxn ang="0">
                    <a:pos x="T6" y="T7"/>
                  </a:cxn>
                  <a:cxn ang="0">
                    <a:pos x="T8" y="T9"/>
                  </a:cxn>
                </a:cxnLst>
                <a:rect l="0" t="0" r="r" b="b"/>
                <a:pathLst>
                  <a:path w="10" h="14">
                    <a:moveTo>
                      <a:pt x="9" y="0"/>
                    </a:moveTo>
                    <a:lnTo>
                      <a:pt x="0" y="13"/>
                    </a:lnTo>
                    <a:lnTo>
                      <a:pt x="2" y="14"/>
                    </a:lnTo>
                    <a:lnTo>
                      <a:pt x="10" y="2"/>
                    </a:lnTo>
                    <a:lnTo>
                      <a:pt x="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5" name="Freeform 976">
                <a:extLst>
                  <a:ext uri="{FF2B5EF4-FFF2-40B4-BE49-F238E27FC236}">
                    <a16:creationId xmlns:a16="http://schemas.microsoft.com/office/drawing/2014/main" id="{04CEF076-7A63-426D-8184-CDA96A555AA3}"/>
                  </a:ext>
                </a:extLst>
              </p:cNvPr>
              <p:cNvSpPr>
                <a:spLocks/>
              </p:cNvSpPr>
              <p:nvPr/>
            </p:nvSpPr>
            <p:spPr bwMode="auto">
              <a:xfrm>
                <a:off x="2033" y="1766"/>
                <a:ext cx="9" cy="13"/>
              </a:xfrm>
              <a:custGeom>
                <a:avLst/>
                <a:gdLst>
                  <a:gd name="T0" fmla="*/ 9 w 9"/>
                  <a:gd name="T1" fmla="*/ 0 h 13"/>
                  <a:gd name="T2" fmla="*/ 0 w 9"/>
                  <a:gd name="T3" fmla="*/ 13 h 13"/>
                  <a:gd name="T4" fmla="*/ 9 w 9"/>
                  <a:gd name="T5" fmla="*/ 0 h 13"/>
                </a:gdLst>
                <a:ahLst/>
                <a:cxnLst>
                  <a:cxn ang="0">
                    <a:pos x="T0" y="T1"/>
                  </a:cxn>
                  <a:cxn ang="0">
                    <a:pos x="T2" y="T3"/>
                  </a:cxn>
                  <a:cxn ang="0">
                    <a:pos x="T4" y="T5"/>
                  </a:cxn>
                </a:cxnLst>
                <a:rect l="0" t="0" r="r" b="b"/>
                <a:pathLst>
                  <a:path w="9" h="13">
                    <a:moveTo>
                      <a:pt x="9" y="0"/>
                    </a:moveTo>
                    <a:lnTo>
                      <a:pt x="0" y="13"/>
                    </a:lnTo>
                    <a:lnTo>
                      <a:pt x="9"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6" name="Freeform 977">
                <a:extLst>
                  <a:ext uri="{FF2B5EF4-FFF2-40B4-BE49-F238E27FC236}">
                    <a16:creationId xmlns:a16="http://schemas.microsoft.com/office/drawing/2014/main" id="{D346943C-DC69-460D-B421-E4D7B89BF11A}"/>
                  </a:ext>
                </a:extLst>
              </p:cNvPr>
              <p:cNvSpPr>
                <a:spLocks/>
              </p:cNvSpPr>
              <p:nvPr/>
            </p:nvSpPr>
            <p:spPr bwMode="auto">
              <a:xfrm>
                <a:off x="2033" y="1768"/>
                <a:ext cx="68" cy="126"/>
              </a:xfrm>
              <a:custGeom>
                <a:avLst/>
                <a:gdLst>
                  <a:gd name="T0" fmla="*/ 11 w 68"/>
                  <a:gd name="T1" fmla="*/ 0 h 126"/>
                  <a:gd name="T2" fmla="*/ 22 w 68"/>
                  <a:gd name="T3" fmla="*/ 12 h 126"/>
                  <a:gd name="T4" fmla="*/ 33 w 68"/>
                  <a:gd name="T5" fmla="*/ 24 h 126"/>
                  <a:gd name="T6" fmla="*/ 52 w 68"/>
                  <a:gd name="T7" fmla="*/ 53 h 126"/>
                  <a:gd name="T8" fmla="*/ 63 w 68"/>
                  <a:gd name="T9" fmla="*/ 88 h 126"/>
                  <a:gd name="T10" fmla="*/ 66 w 68"/>
                  <a:gd name="T11" fmla="*/ 107 h 126"/>
                  <a:gd name="T12" fmla="*/ 68 w 68"/>
                  <a:gd name="T13" fmla="*/ 125 h 126"/>
                  <a:gd name="T14" fmla="*/ 52 w 68"/>
                  <a:gd name="T15" fmla="*/ 126 h 126"/>
                  <a:gd name="T16" fmla="*/ 51 w 68"/>
                  <a:gd name="T17" fmla="*/ 108 h 126"/>
                  <a:gd name="T18" fmla="*/ 48 w 68"/>
                  <a:gd name="T19" fmla="*/ 90 h 126"/>
                  <a:gd name="T20" fmla="*/ 39 w 68"/>
                  <a:gd name="T21" fmla="*/ 60 h 126"/>
                  <a:gd name="T22" fmla="*/ 21 w 68"/>
                  <a:gd name="T23" fmla="*/ 33 h 126"/>
                  <a:gd name="T24" fmla="*/ 11 w 68"/>
                  <a:gd name="T25" fmla="*/ 22 h 126"/>
                  <a:gd name="T26" fmla="*/ 0 w 68"/>
                  <a:gd name="T27" fmla="*/ 11 h 126"/>
                  <a:gd name="T28" fmla="*/ 11 w 68"/>
                  <a:gd name="T2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26">
                    <a:moveTo>
                      <a:pt x="11" y="0"/>
                    </a:moveTo>
                    <a:lnTo>
                      <a:pt x="22" y="12"/>
                    </a:lnTo>
                    <a:lnTo>
                      <a:pt x="33" y="24"/>
                    </a:lnTo>
                    <a:lnTo>
                      <a:pt x="52" y="53"/>
                    </a:lnTo>
                    <a:lnTo>
                      <a:pt x="63" y="88"/>
                    </a:lnTo>
                    <a:lnTo>
                      <a:pt x="66" y="107"/>
                    </a:lnTo>
                    <a:lnTo>
                      <a:pt x="68" y="125"/>
                    </a:lnTo>
                    <a:lnTo>
                      <a:pt x="52" y="126"/>
                    </a:lnTo>
                    <a:lnTo>
                      <a:pt x="51" y="108"/>
                    </a:lnTo>
                    <a:lnTo>
                      <a:pt x="48" y="90"/>
                    </a:lnTo>
                    <a:lnTo>
                      <a:pt x="39" y="60"/>
                    </a:lnTo>
                    <a:lnTo>
                      <a:pt x="21" y="33"/>
                    </a:lnTo>
                    <a:lnTo>
                      <a:pt x="11" y="22"/>
                    </a:lnTo>
                    <a:lnTo>
                      <a:pt x="0" y="11"/>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7" name="Freeform 978">
                <a:extLst>
                  <a:ext uri="{FF2B5EF4-FFF2-40B4-BE49-F238E27FC236}">
                    <a16:creationId xmlns:a16="http://schemas.microsoft.com/office/drawing/2014/main" id="{8429B0B5-F68E-4443-A821-B6166DE72BC1}"/>
                  </a:ext>
                </a:extLst>
              </p:cNvPr>
              <p:cNvSpPr>
                <a:spLocks/>
              </p:cNvSpPr>
              <p:nvPr/>
            </p:nvSpPr>
            <p:spPr bwMode="auto">
              <a:xfrm>
                <a:off x="2033" y="1768"/>
                <a:ext cx="11" cy="12"/>
              </a:xfrm>
              <a:custGeom>
                <a:avLst/>
                <a:gdLst>
                  <a:gd name="T0" fmla="*/ 10 w 11"/>
                  <a:gd name="T1" fmla="*/ 0 h 12"/>
                  <a:gd name="T2" fmla="*/ 11 w 11"/>
                  <a:gd name="T3" fmla="*/ 0 h 12"/>
                  <a:gd name="T4" fmla="*/ 0 w 11"/>
                  <a:gd name="T5" fmla="*/ 11 h 12"/>
                  <a:gd name="T6" fmla="*/ 2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0"/>
                    </a:lnTo>
                    <a:lnTo>
                      <a:pt x="0" y="11"/>
                    </a:lnTo>
                    <a:lnTo>
                      <a:pt x="2"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8" name="Freeform 979">
                <a:extLst>
                  <a:ext uri="{FF2B5EF4-FFF2-40B4-BE49-F238E27FC236}">
                    <a16:creationId xmlns:a16="http://schemas.microsoft.com/office/drawing/2014/main" id="{7FD3728D-54A0-4EF4-A230-8E18A01166F9}"/>
                  </a:ext>
                </a:extLst>
              </p:cNvPr>
              <p:cNvSpPr>
                <a:spLocks/>
              </p:cNvSpPr>
              <p:nvPr/>
            </p:nvSpPr>
            <p:spPr bwMode="auto">
              <a:xfrm>
                <a:off x="2042" y="1891"/>
                <a:ext cx="59" cy="122"/>
              </a:xfrm>
              <a:custGeom>
                <a:avLst/>
                <a:gdLst>
                  <a:gd name="T0" fmla="*/ 59 w 59"/>
                  <a:gd name="T1" fmla="*/ 2 h 122"/>
                  <a:gd name="T2" fmla="*/ 54 w 59"/>
                  <a:gd name="T3" fmla="*/ 36 h 122"/>
                  <a:gd name="T4" fmla="*/ 45 w 59"/>
                  <a:gd name="T5" fmla="*/ 69 h 122"/>
                  <a:gd name="T6" fmla="*/ 30 w 59"/>
                  <a:gd name="T7" fmla="*/ 97 h 122"/>
                  <a:gd name="T8" fmla="*/ 10 w 59"/>
                  <a:gd name="T9" fmla="*/ 122 h 122"/>
                  <a:gd name="T10" fmla="*/ 0 w 59"/>
                  <a:gd name="T11" fmla="*/ 111 h 122"/>
                  <a:gd name="T12" fmla="*/ 17 w 59"/>
                  <a:gd name="T13" fmla="*/ 89 h 122"/>
                  <a:gd name="T14" fmla="*/ 31 w 59"/>
                  <a:gd name="T15" fmla="*/ 64 h 122"/>
                  <a:gd name="T16" fmla="*/ 39 w 59"/>
                  <a:gd name="T17" fmla="*/ 34 h 122"/>
                  <a:gd name="T18" fmla="*/ 43 w 59"/>
                  <a:gd name="T19" fmla="*/ 0 h 122"/>
                  <a:gd name="T20" fmla="*/ 59 w 59"/>
                  <a:gd name="T21" fmla="*/ 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2">
                    <a:moveTo>
                      <a:pt x="59" y="2"/>
                    </a:moveTo>
                    <a:lnTo>
                      <a:pt x="54" y="36"/>
                    </a:lnTo>
                    <a:lnTo>
                      <a:pt x="45" y="69"/>
                    </a:lnTo>
                    <a:lnTo>
                      <a:pt x="30" y="97"/>
                    </a:lnTo>
                    <a:lnTo>
                      <a:pt x="10" y="122"/>
                    </a:lnTo>
                    <a:lnTo>
                      <a:pt x="0" y="111"/>
                    </a:lnTo>
                    <a:lnTo>
                      <a:pt x="17" y="89"/>
                    </a:lnTo>
                    <a:lnTo>
                      <a:pt x="31" y="64"/>
                    </a:lnTo>
                    <a:lnTo>
                      <a:pt x="39" y="34"/>
                    </a:lnTo>
                    <a:lnTo>
                      <a:pt x="43"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59" name="Freeform 980">
                <a:extLst>
                  <a:ext uri="{FF2B5EF4-FFF2-40B4-BE49-F238E27FC236}">
                    <a16:creationId xmlns:a16="http://schemas.microsoft.com/office/drawing/2014/main" id="{53A38BAB-9E7E-49C6-8F18-846024DDA986}"/>
                  </a:ext>
                </a:extLst>
              </p:cNvPr>
              <p:cNvSpPr>
                <a:spLocks/>
              </p:cNvSpPr>
              <p:nvPr/>
            </p:nvSpPr>
            <p:spPr bwMode="auto">
              <a:xfrm>
                <a:off x="2085" y="1891"/>
                <a:ext cx="16" cy="3"/>
              </a:xfrm>
              <a:custGeom>
                <a:avLst/>
                <a:gdLst>
                  <a:gd name="T0" fmla="*/ 16 w 16"/>
                  <a:gd name="T1" fmla="*/ 2 h 3"/>
                  <a:gd name="T2" fmla="*/ 0 w 16"/>
                  <a:gd name="T3" fmla="*/ 0 h 3"/>
                  <a:gd name="T4" fmla="*/ 0 w 16"/>
                  <a:gd name="T5" fmla="*/ 3 h 3"/>
                  <a:gd name="T6" fmla="*/ 16 w 16"/>
                  <a:gd name="T7" fmla="*/ 2 h 3"/>
                </a:gdLst>
                <a:ahLst/>
                <a:cxnLst>
                  <a:cxn ang="0">
                    <a:pos x="T0" y="T1"/>
                  </a:cxn>
                  <a:cxn ang="0">
                    <a:pos x="T2" y="T3"/>
                  </a:cxn>
                  <a:cxn ang="0">
                    <a:pos x="T4" y="T5"/>
                  </a:cxn>
                  <a:cxn ang="0">
                    <a:pos x="T6" y="T7"/>
                  </a:cxn>
                </a:cxnLst>
                <a:rect l="0" t="0" r="r" b="b"/>
                <a:pathLst>
                  <a:path w="16" h="3">
                    <a:moveTo>
                      <a:pt x="16" y="2"/>
                    </a:moveTo>
                    <a:lnTo>
                      <a:pt x="0" y="0"/>
                    </a:lnTo>
                    <a:lnTo>
                      <a:pt x="0" y="3"/>
                    </a:lnTo>
                    <a:lnTo>
                      <a:pt x="16"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0" name="Freeform 981">
                <a:extLst>
                  <a:ext uri="{FF2B5EF4-FFF2-40B4-BE49-F238E27FC236}">
                    <a16:creationId xmlns:a16="http://schemas.microsoft.com/office/drawing/2014/main" id="{E2067894-C63B-40D2-AE71-C8BFB0D59693}"/>
                  </a:ext>
                </a:extLst>
              </p:cNvPr>
              <p:cNvSpPr>
                <a:spLocks/>
              </p:cNvSpPr>
              <p:nvPr/>
            </p:nvSpPr>
            <p:spPr bwMode="auto">
              <a:xfrm>
                <a:off x="1956" y="2000"/>
                <a:ext cx="96" cy="50"/>
              </a:xfrm>
              <a:custGeom>
                <a:avLst/>
                <a:gdLst>
                  <a:gd name="T0" fmla="*/ 96 w 96"/>
                  <a:gd name="T1" fmla="*/ 11 h 50"/>
                  <a:gd name="T2" fmla="*/ 90 w 96"/>
                  <a:gd name="T3" fmla="*/ 19 h 50"/>
                  <a:gd name="T4" fmla="*/ 80 w 96"/>
                  <a:gd name="T5" fmla="*/ 28 h 50"/>
                  <a:gd name="T6" fmla="*/ 58 w 96"/>
                  <a:gd name="T7" fmla="*/ 40 h 50"/>
                  <a:gd name="T8" fmla="*/ 32 w 96"/>
                  <a:gd name="T9" fmla="*/ 47 h 50"/>
                  <a:gd name="T10" fmla="*/ 3 w 96"/>
                  <a:gd name="T11" fmla="*/ 50 h 50"/>
                  <a:gd name="T12" fmla="*/ 0 w 96"/>
                  <a:gd name="T13" fmla="*/ 36 h 50"/>
                  <a:gd name="T14" fmla="*/ 28 w 96"/>
                  <a:gd name="T15" fmla="*/ 33 h 50"/>
                  <a:gd name="T16" fmla="*/ 53 w 96"/>
                  <a:gd name="T17" fmla="*/ 26 h 50"/>
                  <a:gd name="T18" fmla="*/ 72 w 96"/>
                  <a:gd name="T19" fmla="*/ 15 h 50"/>
                  <a:gd name="T20" fmla="*/ 79 w 96"/>
                  <a:gd name="T21" fmla="*/ 8 h 50"/>
                  <a:gd name="T22" fmla="*/ 86 w 96"/>
                  <a:gd name="T23" fmla="*/ 0 h 50"/>
                  <a:gd name="T24" fmla="*/ 96 w 96"/>
                  <a:gd name="T25"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50">
                    <a:moveTo>
                      <a:pt x="96" y="11"/>
                    </a:moveTo>
                    <a:lnTo>
                      <a:pt x="90" y="19"/>
                    </a:lnTo>
                    <a:lnTo>
                      <a:pt x="80" y="28"/>
                    </a:lnTo>
                    <a:lnTo>
                      <a:pt x="58" y="40"/>
                    </a:lnTo>
                    <a:lnTo>
                      <a:pt x="32" y="47"/>
                    </a:lnTo>
                    <a:lnTo>
                      <a:pt x="3" y="50"/>
                    </a:lnTo>
                    <a:lnTo>
                      <a:pt x="0" y="36"/>
                    </a:lnTo>
                    <a:lnTo>
                      <a:pt x="28" y="33"/>
                    </a:lnTo>
                    <a:lnTo>
                      <a:pt x="53" y="26"/>
                    </a:lnTo>
                    <a:lnTo>
                      <a:pt x="72" y="15"/>
                    </a:lnTo>
                    <a:lnTo>
                      <a:pt x="79" y="8"/>
                    </a:lnTo>
                    <a:lnTo>
                      <a:pt x="86"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1" name="Freeform 982">
                <a:extLst>
                  <a:ext uri="{FF2B5EF4-FFF2-40B4-BE49-F238E27FC236}">
                    <a16:creationId xmlns:a16="http://schemas.microsoft.com/office/drawing/2014/main" id="{E80A6601-F306-4EDF-B355-F7115CA2F938}"/>
                  </a:ext>
                </a:extLst>
              </p:cNvPr>
              <p:cNvSpPr>
                <a:spLocks/>
              </p:cNvSpPr>
              <p:nvPr/>
            </p:nvSpPr>
            <p:spPr bwMode="auto">
              <a:xfrm>
                <a:off x="1854" y="1980"/>
                <a:ext cx="104" cy="70"/>
              </a:xfrm>
              <a:custGeom>
                <a:avLst/>
                <a:gdLst>
                  <a:gd name="T0" fmla="*/ 104 w 104"/>
                  <a:gd name="T1" fmla="*/ 70 h 70"/>
                  <a:gd name="T2" fmla="*/ 83 w 104"/>
                  <a:gd name="T3" fmla="*/ 68 h 70"/>
                  <a:gd name="T4" fmla="*/ 63 w 104"/>
                  <a:gd name="T5" fmla="*/ 64 h 70"/>
                  <a:gd name="T6" fmla="*/ 46 w 104"/>
                  <a:gd name="T7" fmla="*/ 59 h 70"/>
                  <a:gd name="T8" fmla="*/ 31 w 104"/>
                  <a:gd name="T9" fmla="*/ 52 h 70"/>
                  <a:gd name="T10" fmla="*/ 17 w 104"/>
                  <a:gd name="T11" fmla="*/ 41 h 70"/>
                  <a:gd name="T12" fmla="*/ 8 w 104"/>
                  <a:gd name="T13" fmla="*/ 28 h 70"/>
                  <a:gd name="T14" fmla="*/ 1 w 104"/>
                  <a:gd name="T15" fmla="*/ 16 h 70"/>
                  <a:gd name="T16" fmla="*/ 0 w 104"/>
                  <a:gd name="T17" fmla="*/ 2 h 70"/>
                  <a:gd name="T18" fmla="*/ 13 w 104"/>
                  <a:gd name="T19" fmla="*/ 0 h 70"/>
                  <a:gd name="T20" fmla="*/ 15 w 104"/>
                  <a:gd name="T21" fmla="*/ 11 h 70"/>
                  <a:gd name="T22" fmla="*/ 20 w 104"/>
                  <a:gd name="T23" fmla="*/ 20 h 70"/>
                  <a:gd name="T24" fmla="*/ 27 w 104"/>
                  <a:gd name="T25" fmla="*/ 30 h 70"/>
                  <a:gd name="T26" fmla="*/ 39 w 104"/>
                  <a:gd name="T27" fmla="*/ 39 h 70"/>
                  <a:gd name="T28" fmla="*/ 52 w 104"/>
                  <a:gd name="T29" fmla="*/ 45 h 70"/>
                  <a:gd name="T30" fmla="*/ 67 w 104"/>
                  <a:gd name="T31" fmla="*/ 50 h 70"/>
                  <a:gd name="T32" fmla="*/ 86 w 104"/>
                  <a:gd name="T33" fmla="*/ 55 h 70"/>
                  <a:gd name="T34" fmla="*/ 104 w 104"/>
                  <a:gd name="T35" fmla="*/ 56 h 70"/>
                  <a:gd name="T36" fmla="*/ 104 w 104"/>
                  <a:gd name="T3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0">
                    <a:moveTo>
                      <a:pt x="104" y="70"/>
                    </a:moveTo>
                    <a:lnTo>
                      <a:pt x="83" y="68"/>
                    </a:lnTo>
                    <a:lnTo>
                      <a:pt x="63" y="64"/>
                    </a:lnTo>
                    <a:lnTo>
                      <a:pt x="46" y="59"/>
                    </a:lnTo>
                    <a:lnTo>
                      <a:pt x="31" y="52"/>
                    </a:lnTo>
                    <a:lnTo>
                      <a:pt x="17" y="41"/>
                    </a:lnTo>
                    <a:lnTo>
                      <a:pt x="8" y="28"/>
                    </a:lnTo>
                    <a:lnTo>
                      <a:pt x="1" y="16"/>
                    </a:lnTo>
                    <a:lnTo>
                      <a:pt x="0" y="2"/>
                    </a:lnTo>
                    <a:lnTo>
                      <a:pt x="13" y="0"/>
                    </a:lnTo>
                    <a:lnTo>
                      <a:pt x="15" y="11"/>
                    </a:lnTo>
                    <a:lnTo>
                      <a:pt x="20" y="20"/>
                    </a:lnTo>
                    <a:lnTo>
                      <a:pt x="27" y="30"/>
                    </a:lnTo>
                    <a:lnTo>
                      <a:pt x="39" y="39"/>
                    </a:lnTo>
                    <a:lnTo>
                      <a:pt x="52" y="45"/>
                    </a:lnTo>
                    <a:lnTo>
                      <a:pt x="67" y="50"/>
                    </a:lnTo>
                    <a:lnTo>
                      <a:pt x="86" y="55"/>
                    </a:lnTo>
                    <a:lnTo>
                      <a:pt x="104" y="56"/>
                    </a:lnTo>
                    <a:lnTo>
                      <a:pt x="104" y="7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2" name="Freeform 983">
                <a:extLst>
                  <a:ext uri="{FF2B5EF4-FFF2-40B4-BE49-F238E27FC236}">
                    <a16:creationId xmlns:a16="http://schemas.microsoft.com/office/drawing/2014/main" id="{706CC6D2-1FD4-4148-9341-8FBEF44C0243}"/>
                  </a:ext>
                </a:extLst>
              </p:cNvPr>
              <p:cNvSpPr>
                <a:spLocks/>
              </p:cNvSpPr>
              <p:nvPr/>
            </p:nvSpPr>
            <p:spPr bwMode="auto">
              <a:xfrm>
                <a:off x="1956" y="2036"/>
                <a:ext cx="3" cy="14"/>
              </a:xfrm>
              <a:custGeom>
                <a:avLst/>
                <a:gdLst>
                  <a:gd name="T0" fmla="*/ 3 w 3"/>
                  <a:gd name="T1" fmla="*/ 14 h 14"/>
                  <a:gd name="T2" fmla="*/ 2 w 3"/>
                  <a:gd name="T3" fmla="*/ 14 h 14"/>
                  <a:gd name="T4" fmla="*/ 2 w 3"/>
                  <a:gd name="T5" fmla="*/ 0 h 14"/>
                  <a:gd name="T6" fmla="*/ 0 w 3"/>
                  <a:gd name="T7" fmla="*/ 0 h 14"/>
                  <a:gd name="T8" fmla="*/ 3 w 3"/>
                  <a:gd name="T9" fmla="*/ 14 h 14"/>
                </a:gdLst>
                <a:ahLst/>
                <a:cxnLst>
                  <a:cxn ang="0">
                    <a:pos x="T0" y="T1"/>
                  </a:cxn>
                  <a:cxn ang="0">
                    <a:pos x="T2" y="T3"/>
                  </a:cxn>
                  <a:cxn ang="0">
                    <a:pos x="T4" y="T5"/>
                  </a:cxn>
                  <a:cxn ang="0">
                    <a:pos x="T6" y="T7"/>
                  </a:cxn>
                  <a:cxn ang="0">
                    <a:pos x="T8" y="T9"/>
                  </a:cxn>
                </a:cxnLst>
                <a:rect l="0" t="0" r="r" b="b"/>
                <a:pathLst>
                  <a:path w="3" h="14">
                    <a:moveTo>
                      <a:pt x="3" y="14"/>
                    </a:moveTo>
                    <a:lnTo>
                      <a:pt x="2" y="14"/>
                    </a:lnTo>
                    <a:lnTo>
                      <a:pt x="2" y="0"/>
                    </a:lnTo>
                    <a:lnTo>
                      <a:pt x="0" y="0"/>
                    </a:lnTo>
                    <a:lnTo>
                      <a:pt x="3"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3" name="Freeform 984">
                <a:extLst>
                  <a:ext uri="{FF2B5EF4-FFF2-40B4-BE49-F238E27FC236}">
                    <a16:creationId xmlns:a16="http://schemas.microsoft.com/office/drawing/2014/main" id="{038EBB92-1E63-4C25-AEFC-E06019958D8F}"/>
                  </a:ext>
                </a:extLst>
              </p:cNvPr>
              <p:cNvSpPr>
                <a:spLocks/>
              </p:cNvSpPr>
              <p:nvPr/>
            </p:nvSpPr>
            <p:spPr bwMode="auto">
              <a:xfrm>
                <a:off x="1854" y="1911"/>
                <a:ext cx="104" cy="73"/>
              </a:xfrm>
              <a:custGeom>
                <a:avLst/>
                <a:gdLst>
                  <a:gd name="T0" fmla="*/ 0 w 104"/>
                  <a:gd name="T1" fmla="*/ 69 h 73"/>
                  <a:gd name="T2" fmla="*/ 1 w 104"/>
                  <a:gd name="T3" fmla="*/ 55 h 73"/>
                  <a:gd name="T4" fmla="*/ 8 w 104"/>
                  <a:gd name="T5" fmla="*/ 41 h 73"/>
                  <a:gd name="T6" fmla="*/ 17 w 104"/>
                  <a:gd name="T7" fmla="*/ 29 h 73"/>
                  <a:gd name="T8" fmla="*/ 31 w 104"/>
                  <a:gd name="T9" fmla="*/ 20 h 73"/>
                  <a:gd name="T10" fmla="*/ 46 w 104"/>
                  <a:gd name="T11" fmla="*/ 11 h 73"/>
                  <a:gd name="T12" fmla="*/ 64 w 104"/>
                  <a:gd name="T13" fmla="*/ 5 h 73"/>
                  <a:gd name="T14" fmla="*/ 85 w 104"/>
                  <a:gd name="T15" fmla="*/ 1 h 73"/>
                  <a:gd name="T16" fmla="*/ 104 w 104"/>
                  <a:gd name="T17" fmla="*/ 0 h 73"/>
                  <a:gd name="T18" fmla="*/ 104 w 104"/>
                  <a:gd name="T19" fmla="*/ 15 h 73"/>
                  <a:gd name="T20" fmla="*/ 86 w 104"/>
                  <a:gd name="T21" fmla="*/ 16 h 73"/>
                  <a:gd name="T22" fmla="*/ 67 w 104"/>
                  <a:gd name="T23" fmla="*/ 20 h 73"/>
                  <a:gd name="T24" fmla="*/ 52 w 104"/>
                  <a:gd name="T25" fmla="*/ 25 h 73"/>
                  <a:gd name="T26" fmla="*/ 39 w 104"/>
                  <a:gd name="T27" fmla="*/ 33 h 73"/>
                  <a:gd name="T28" fmla="*/ 28 w 104"/>
                  <a:gd name="T29" fmla="*/ 40 h 73"/>
                  <a:gd name="T30" fmla="*/ 20 w 104"/>
                  <a:gd name="T31" fmla="*/ 49 h 73"/>
                  <a:gd name="T32" fmla="*/ 15 w 104"/>
                  <a:gd name="T33" fmla="*/ 60 h 73"/>
                  <a:gd name="T34" fmla="*/ 13 w 104"/>
                  <a:gd name="T35" fmla="*/ 73 h 73"/>
                  <a:gd name="T36" fmla="*/ 0 w 104"/>
                  <a:gd name="T37"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3">
                    <a:moveTo>
                      <a:pt x="0" y="69"/>
                    </a:moveTo>
                    <a:lnTo>
                      <a:pt x="1" y="55"/>
                    </a:lnTo>
                    <a:lnTo>
                      <a:pt x="8" y="41"/>
                    </a:lnTo>
                    <a:lnTo>
                      <a:pt x="17" y="29"/>
                    </a:lnTo>
                    <a:lnTo>
                      <a:pt x="31" y="20"/>
                    </a:lnTo>
                    <a:lnTo>
                      <a:pt x="46" y="11"/>
                    </a:lnTo>
                    <a:lnTo>
                      <a:pt x="64" y="5"/>
                    </a:lnTo>
                    <a:lnTo>
                      <a:pt x="85" y="1"/>
                    </a:lnTo>
                    <a:lnTo>
                      <a:pt x="104" y="0"/>
                    </a:lnTo>
                    <a:lnTo>
                      <a:pt x="104" y="15"/>
                    </a:lnTo>
                    <a:lnTo>
                      <a:pt x="86" y="16"/>
                    </a:lnTo>
                    <a:lnTo>
                      <a:pt x="67" y="20"/>
                    </a:lnTo>
                    <a:lnTo>
                      <a:pt x="52" y="25"/>
                    </a:lnTo>
                    <a:lnTo>
                      <a:pt x="39" y="33"/>
                    </a:lnTo>
                    <a:lnTo>
                      <a:pt x="28" y="40"/>
                    </a:lnTo>
                    <a:lnTo>
                      <a:pt x="20" y="49"/>
                    </a:lnTo>
                    <a:lnTo>
                      <a:pt x="15" y="60"/>
                    </a:lnTo>
                    <a:lnTo>
                      <a:pt x="13" y="73"/>
                    </a:lnTo>
                    <a:lnTo>
                      <a:pt x="0" y="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4" name="Freeform 985">
                <a:extLst>
                  <a:ext uri="{FF2B5EF4-FFF2-40B4-BE49-F238E27FC236}">
                    <a16:creationId xmlns:a16="http://schemas.microsoft.com/office/drawing/2014/main" id="{B8BFBD64-392A-47B6-AF2D-5FCCFAC617B1}"/>
                  </a:ext>
                </a:extLst>
              </p:cNvPr>
              <p:cNvSpPr>
                <a:spLocks/>
              </p:cNvSpPr>
              <p:nvPr/>
            </p:nvSpPr>
            <p:spPr bwMode="auto">
              <a:xfrm>
                <a:off x="1854" y="1980"/>
                <a:ext cx="13" cy="4"/>
              </a:xfrm>
              <a:custGeom>
                <a:avLst/>
                <a:gdLst>
                  <a:gd name="T0" fmla="*/ 0 w 13"/>
                  <a:gd name="T1" fmla="*/ 2 h 4"/>
                  <a:gd name="T2" fmla="*/ 0 w 13"/>
                  <a:gd name="T3" fmla="*/ 1 h 4"/>
                  <a:gd name="T4" fmla="*/ 0 w 13"/>
                  <a:gd name="T5" fmla="*/ 0 h 4"/>
                  <a:gd name="T6" fmla="*/ 13 w 13"/>
                  <a:gd name="T7" fmla="*/ 4 h 4"/>
                  <a:gd name="T8" fmla="*/ 13 w 13"/>
                  <a:gd name="T9" fmla="*/ 0 h 4"/>
                  <a:gd name="T10" fmla="*/ 0 w 13"/>
                  <a:gd name="T11" fmla="*/ 2 h 4"/>
                </a:gdLst>
                <a:ahLst/>
                <a:cxnLst>
                  <a:cxn ang="0">
                    <a:pos x="T0" y="T1"/>
                  </a:cxn>
                  <a:cxn ang="0">
                    <a:pos x="T2" y="T3"/>
                  </a:cxn>
                  <a:cxn ang="0">
                    <a:pos x="T4" y="T5"/>
                  </a:cxn>
                  <a:cxn ang="0">
                    <a:pos x="T6" y="T7"/>
                  </a:cxn>
                  <a:cxn ang="0">
                    <a:pos x="T8" y="T9"/>
                  </a:cxn>
                  <a:cxn ang="0">
                    <a:pos x="T10" y="T11"/>
                  </a:cxn>
                </a:cxnLst>
                <a:rect l="0" t="0" r="r" b="b"/>
                <a:pathLst>
                  <a:path w="13" h="4">
                    <a:moveTo>
                      <a:pt x="0" y="2"/>
                    </a:moveTo>
                    <a:lnTo>
                      <a:pt x="0" y="1"/>
                    </a:lnTo>
                    <a:lnTo>
                      <a:pt x="0" y="0"/>
                    </a:lnTo>
                    <a:lnTo>
                      <a:pt x="13" y="4"/>
                    </a:lnTo>
                    <a:lnTo>
                      <a:pt x="13"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5" name="Freeform 986">
                <a:extLst>
                  <a:ext uri="{FF2B5EF4-FFF2-40B4-BE49-F238E27FC236}">
                    <a16:creationId xmlns:a16="http://schemas.microsoft.com/office/drawing/2014/main" id="{61E34F89-B2ED-48A9-B9F5-42C73885AF80}"/>
                  </a:ext>
                </a:extLst>
              </p:cNvPr>
              <p:cNvSpPr>
                <a:spLocks/>
              </p:cNvSpPr>
              <p:nvPr/>
            </p:nvSpPr>
            <p:spPr bwMode="auto">
              <a:xfrm>
                <a:off x="1956" y="1911"/>
                <a:ext cx="87" cy="38"/>
              </a:xfrm>
              <a:custGeom>
                <a:avLst/>
                <a:gdLst>
                  <a:gd name="T0" fmla="*/ 2 w 87"/>
                  <a:gd name="T1" fmla="*/ 0 h 38"/>
                  <a:gd name="T2" fmla="*/ 27 w 87"/>
                  <a:gd name="T3" fmla="*/ 1 h 38"/>
                  <a:gd name="T4" fmla="*/ 50 w 87"/>
                  <a:gd name="T5" fmla="*/ 7 h 38"/>
                  <a:gd name="T6" fmla="*/ 69 w 87"/>
                  <a:gd name="T7" fmla="*/ 14 h 38"/>
                  <a:gd name="T8" fmla="*/ 87 w 87"/>
                  <a:gd name="T9" fmla="*/ 26 h 38"/>
                  <a:gd name="T10" fmla="*/ 79 w 87"/>
                  <a:gd name="T11" fmla="*/ 38 h 38"/>
                  <a:gd name="T12" fmla="*/ 62 w 87"/>
                  <a:gd name="T13" fmla="*/ 27 h 38"/>
                  <a:gd name="T14" fmla="*/ 47 w 87"/>
                  <a:gd name="T15" fmla="*/ 22 h 38"/>
                  <a:gd name="T16" fmla="*/ 25 w 87"/>
                  <a:gd name="T17" fmla="*/ 16 h 38"/>
                  <a:gd name="T18" fmla="*/ 0 w 87"/>
                  <a:gd name="T19" fmla="*/ 15 h 38"/>
                  <a:gd name="T20" fmla="*/ 2 w 87"/>
                  <a:gd name="T2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38">
                    <a:moveTo>
                      <a:pt x="2" y="0"/>
                    </a:moveTo>
                    <a:lnTo>
                      <a:pt x="27" y="1"/>
                    </a:lnTo>
                    <a:lnTo>
                      <a:pt x="50" y="7"/>
                    </a:lnTo>
                    <a:lnTo>
                      <a:pt x="69" y="14"/>
                    </a:lnTo>
                    <a:lnTo>
                      <a:pt x="87" y="26"/>
                    </a:lnTo>
                    <a:lnTo>
                      <a:pt x="79" y="38"/>
                    </a:lnTo>
                    <a:lnTo>
                      <a:pt x="62" y="27"/>
                    </a:lnTo>
                    <a:lnTo>
                      <a:pt x="47" y="22"/>
                    </a:lnTo>
                    <a:lnTo>
                      <a:pt x="25" y="16"/>
                    </a:lnTo>
                    <a:lnTo>
                      <a:pt x="0"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6" name="Freeform 987">
                <a:extLst>
                  <a:ext uri="{FF2B5EF4-FFF2-40B4-BE49-F238E27FC236}">
                    <a16:creationId xmlns:a16="http://schemas.microsoft.com/office/drawing/2014/main" id="{416EC9B9-B9ED-4B35-A443-08236A5D1930}"/>
                  </a:ext>
                </a:extLst>
              </p:cNvPr>
              <p:cNvSpPr>
                <a:spLocks/>
              </p:cNvSpPr>
              <p:nvPr/>
            </p:nvSpPr>
            <p:spPr bwMode="auto">
              <a:xfrm>
                <a:off x="1956" y="1911"/>
                <a:ext cx="2" cy="15"/>
              </a:xfrm>
              <a:custGeom>
                <a:avLst/>
                <a:gdLst>
                  <a:gd name="T0" fmla="*/ 2 w 2"/>
                  <a:gd name="T1" fmla="*/ 0 h 15"/>
                  <a:gd name="T2" fmla="*/ 0 w 2"/>
                  <a:gd name="T3" fmla="*/ 15 h 15"/>
                  <a:gd name="T4" fmla="*/ 2 w 2"/>
                  <a:gd name="T5" fmla="*/ 15 h 15"/>
                  <a:gd name="T6" fmla="*/ 2 w 2"/>
                  <a:gd name="T7" fmla="*/ 0 h 15"/>
                </a:gdLst>
                <a:ahLst/>
                <a:cxnLst>
                  <a:cxn ang="0">
                    <a:pos x="T0" y="T1"/>
                  </a:cxn>
                  <a:cxn ang="0">
                    <a:pos x="T2" y="T3"/>
                  </a:cxn>
                  <a:cxn ang="0">
                    <a:pos x="T4" y="T5"/>
                  </a:cxn>
                  <a:cxn ang="0">
                    <a:pos x="T6" y="T7"/>
                  </a:cxn>
                </a:cxnLst>
                <a:rect l="0" t="0" r="r" b="b"/>
                <a:pathLst>
                  <a:path w="2" h="15">
                    <a:moveTo>
                      <a:pt x="2" y="0"/>
                    </a:moveTo>
                    <a:lnTo>
                      <a:pt x="0" y="15"/>
                    </a:lnTo>
                    <a:lnTo>
                      <a:pt x="2"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7" name="Freeform 988">
                <a:extLst>
                  <a:ext uri="{FF2B5EF4-FFF2-40B4-BE49-F238E27FC236}">
                    <a16:creationId xmlns:a16="http://schemas.microsoft.com/office/drawing/2014/main" id="{448EEE12-A666-48A3-8F48-7C989C7534D9}"/>
                  </a:ext>
                </a:extLst>
              </p:cNvPr>
              <p:cNvSpPr>
                <a:spLocks/>
              </p:cNvSpPr>
              <p:nvPr/>
            </p:nvSpPr>
            <p:spPr bwMode="auto">
              <a:xfrm>
                <a:off x="2033" y="1938"/>
                <a:ext cx="68" cy="127"/>
              </a:xfrm>
              <a:custGeom>
                <a:avLst/>
                <a:gdLst>
                  <a:gd name="T0" fmla="*/ 11 w 68"/>
                  <a:gd name="T1" fmla="*/ 0 h 127"/>
                  <a:gd name="T2" fmla="*/ 33 w 68"/>
                  <a:gd name="T3" fmla="*/ 24 h 127"/>
                  <a:gd name="T4" fmla="*/ 52 w 68"/>
                  <a:gd name="T5" fmla="*/ 54 h 127"/>
                  <a:gd name="T6" fmla="*/ 59 w 68"/>
                  <a:gd name="T7" fmla="*/ 69 h 127"/>
                  <a:gd name="T8" fmla="*/ 63 w 68"/>
                  <a:gd name="T9" fmla="*/ 88 h 127"/>
                  <a:gd name="T10" fmla="*/ 68 w 68"/>
                  <a:gd name="T11" fmla="*/ 108 h 127"/>
                  <a:gd name="T12" fmla="*/ 68 w 68"/>
                  <a:gd name="T13" fmla="*/ 125 h 127"/>
                  <a:gd name="T14" fmla="*/ 52 w 68"/>
                  <a:gd name="T15" fmla="*/ 127 h 127"/>
                  <a:gd name="T16" fmla="*/ 52 w 68"/>
                  <a:gd name="T17" fmla="*/ 109 h 127"/>
                  <a:gd name="T18" fmla="*/ 48 w 68"/>
                  <a:gd name="T19" fmla="*/ 91 h 127"/>
                  <a:gd name="T20" fmla="*/ 46 w 68"/>
                  <a:gd name="T21" fmla="*/ 75 h 127"/>
                  <a:gd name="T22" fmla="*/ 39 w 68"/>
                  <a:gd name="T23" fmla="*/ 61 h 127"/>
                  <a:gd name="T24" fmla="*/ 21 w 68"/>
                  <a:gd name="T25" fmla="*/ 32 h 127"/>
                  <a:gd name="T26" fmla="*/ 0 w 68"/>
                  <a:gd name="T27" fmla="*/ 10 h 127"/>
                  <a:gd name="T28" fmla="*/ 11 w 68"/>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27">
                    <a:moveTo>
                      <a:pt x="11" y="0"/>
                    </a:moveTo>
                    <a:lnTo>
                      <a:pt x="33" y="24"/>
                    </a:lnTo>
                    <a:lnTo>
                      <a:pt x="52" y="54"/>
                    </a:lnTo>
                    <a:lnTo>
                      <a:pt x="59" y="69"/>
                    </a:lnTo>
                    <a:lnTo>
                      <a:pt x="63" y="88"/>
                    </a:lnTo>
                    <a:lnTo>
                      <a:pt x="68" y="108"/>
                    </a:lnTo>
                    <a:lnTo>
                      <a:pt x="68" y="125"/>
                    </a:lnTo>
                    <a:lnTo>
                      <a:pt x="52" y="127"/>
                    </a:lnTo>
                    <a:lnTo>
                      <a:pt x="52" y="109"/>
                    </a:lnTo>
                    <a:lnTo>
                      <a:pt x="48" y="91"/>
                    </a:lnTo>
                    <a:lnTo>
                      <a:pt x="46" y="75"/>
                    </a:lnTo>
                    <a:lnTo>
                      <a:pt x="39" y="61"/>
                    </a:lnTo>
                    <a:lnTo>
                      <a:pt x="21" y="32"/>
                    </a:lnTo>
                    <a:lnTo>
                      <a:pt x="0" y="10"/>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8" name="Freeform 989">
                <a:extLst>
                  <a:ext uri="{FF2B5EF4-FFF2-40B4-BE49-F238E27FC236}">
                    <a16:creationId xmlns:a16="http://schemas.microsoft.com/office/drawing/2014/main" id="{D3B73606-1FFE-4BD3-9108-507EF32A90F5}"/>
                  </a:ext>
                </a:extLst>
              </p:cNvPr>
              <p:cNvSpPr>
                <a:spLocks/>
              </p:cNvSpPr>
              <p:nvPr/>
            </p:nvSpPr>
            <p:spPr bwMode="auto">
              <a:xfrm>
                <a:off x="2033" y="1937"/>
                <a:ext cx="11" cy="12"/>
              </a:xfrm>
              <a:custGeom>
                <a:avLst/>
                <a:gdLst>
                  <a:gd name="T0" fmla="*/ 10 w 11"/>
                  <a:gd name="T1" fmla="*/ 0 h 12"/>
                  <a:gd name="T2" fmla="*/ 11 w 11"/>
                  <a:gd name="T3" fmla="*/ 1 h 12"/>
                  <a:gd name="T4" fmla="*/ 0 w 11"/>
                  <a:gd name="T5" fmla="*/ 11 h 12"/>
                  <a:gd name="T6" fmla="*/ 2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1"/>
                    </a:lnTo>
                    <a:lnTo>
                      <a:pt x="0" y="11"/>
                    </a:lnTo>
                    <a:lnTo>
                      <a:pt x="2"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69" name="Freeform 990">
                <a:extLst>
                  <a:ext uri="{FF2B5EF4-FFF2-40B4-BE49-F238E27FC236}">
                    <a16:creationId xmlns:a16="http://schemas.microsoft.com/office/drawing/2014/main" id="{01B148B4-2697-403E-B0C6-2984299A95DC}"/>
                  </a:ext>
                </a:extLst>
              </p:cNvPr>
              <p:cNvSpPr>
                <a:spLocks/>
              </p:cNvSpPr>
              <p:nvPr/>
            </p:nvSpPr>
            <p:spPr bwMode="auto">
              <a:xfrm>
                <a:off x="2044" y="2063"/>
                <a:ext cx="57" cy="120"/>
              </a:xfrm>
              <a:custGeom>
                <a:avLst/>
                <a:gdLst>
                  <a:gd name="T0" fmla="*/ 57 w 57"/>
                  <a:gd name="T1" fmla="*/ 0 h 120"/>
                  <a:gd name="T2" fmla="*/ 54 w 57"/>
                  <a:gd name="T3" fmla="*/ 34 h 120"/>
                  <a:gd name="T4" fmla="*/ 51 w 57"/>
                  <a:gd name="T5" fmla="*/ 51 h 120"/>
                  <a:gd name="T6" fmla="*/ 46 w 57"/>
                  <a:gd name="T7" fmla="*/ 68 h 120"/>
                  <a:gd name="T8" fmla="*/ 30 w 57"/>
                  <a:gd name="T9" fmla="*/ 97 h 120"/>
                  <a:gd name="T10" fmla="*/ 11 w 57"/>
                  <a:gd name="T11" fmla="*/ 120 h 120"/>
                  <a:gd name="T12" fmla="*/ 0 w 57"/>
                  <a:gd name="T13" fmla="*/ 109 h 120"/>
                  <a:gd name="T14" fmla="*/ 18 w 57"/>
                  <a:gd name="T15" fmla="*/ 89 h 120"/>
                  <a:gd name="T16" fmla="*/ 32 w 57"/>
                  <a:gd name="T17" fmla="*/ 62 h 120"/>
                  <a:gd name="T18" fmla="*/ 36 w 57"/>
                  <a:gd name="T19" fmla="*/ 49 h 120"/>
                  <a:gd name="T20" fmla="*/ 39 w 57"/>
                  <a:gd name="T21" fmla="*/ 32 h 120"/>
                  <a:gd name="T22" fmla="*/ 41 w 57"/>
                  <a:gd name="T23" fmla="*/ 0 h 120"/>
                  <a:gd name="T24" fmla="*/ 57 w 57"/>
                  <a:gd name="T25"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 h="120">
                    <a:moveTo>
                      <a:pt x="57" y="0"/>
                    </a:moveTo>
                    <a:lnTo>
                      <a:pt x="54" y="34"/>
                    </a:lnTo>
                    <a:lnTo>
                      <a:pt x="51" y="51"/>
                    </a:lnTo>
                    <a:lnTo>
                      <a:pt x="46" y="68"/>
                    </a:lnTo>
                    <a:lnTo>
                      <a:pt x="30" y="97"/>
                    </a:lnTo>
                    <a:lnTo>
                      <a:pt x="11" y="120"/>
                    </a:lnTo>
                    <a:lnTo>
                      <a:pt x="0" y="109"/>
                    </a:lnTo>
                    <a:lnTo>
                      <a:pt x="18" y="89"/>
                    </a:lnTo>
                    <a:lnTo>
                      <a:pt x="32" y="62"/>
                    </a:lnTo>
                    <a:lnTo>
                      <a:pt x="36" y="49"/>
                    </a:lnTo>
                    <a:lnTo>
                      <a:pt x="39" y="32"/>
                    </a:lnTo>
                    <a:lnTo>
                      <a:pt x="41" y="0"/>
                    </a:lnTo>
                    <a:lnTo>
                      <a:pt x="57"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0" name="Freeform 991">
                <a:extLst>
                  <a:ext uri="{FF2B5EF4-FFF2-40B4-BE49-F238E27FC236}">
                    <a16:creationId xmlns:a16="http://schemas.microsoft.com/office/drawing/2014/main" id="{B0833167-D3EE-4A01-8C59-71EF4761CCD8}"/>
                  </a:ext>
                </a:extLst>
              </p:cNvPr>
              <p:cNvSpPr>
                <a:spLocks/>
              </p:cNvSpPr>
              <p:nvPr/>
            </p:nvSpPr>
            <p:spPr bwMode="auto">
              <a:xfrm>
                <a:off x="2085" y="2063"/>
                <a:ext cx="16" cy="2"/>
              </a:xfrm>
              <a:custGeom>
                <a:avLst/>
                <a:gdLst>
                  <a:gd name="T0" fmla="*/ 16 w 16"/>
                  <a:gd name="T1" fmla="*/ 0 h 2"/>
                  <a:gd name="T2" fmla="*/ 0 w 16"/>
                  <a:gd name="T3" fmla="*/ 0 h 2"/>
                  <a:gd name="T4" fmla="*/ 0 w 16"/>
                  <a:gd name="T5" fmla="*/ 2 h 2"/>
                  <a:gd name="T6" fmla="*/ 16 w 16"/>
                  <a:gd name="T7" fmla="*/ 0 h 2"/>
                </a:gdLst>
                <a:ahLst/>
                <a:cxnLst>
                  <a:cxn ang="0">
                    <a:pos x="T0" y="T1"/>
                  </a:cxn>
                  <a:cxn ang="0">
                    <a:pos x="T2" y="T3"/>
                  </a:cxn>
                  <a:cxn ang="0">
                    <a:pos x="T4" y="T5"/>
                  </a:cxn>
                  <a:cxn ang="0">
                    <a:pos x="T6" y="T7"/>
                  </a:cxn>
                </a:cxnLst>
                <a:rect l="0" t="0" r="r" b="b"/>
                <a:pathLst>
                  <a:path w="16" h="2">
                    <a:moveTo>
                      <a:pt x="16" y="0"/>
                    </a:moveTo>
                    <a:lnTo>
                      <a:pt x="0" y="0"/>
                    </a:lnTo>
                    <a:lnTo>
                      <a:pt x="0" y="2"/>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1" name="Freeform 992">
                <a:extLst>
                  <a:ext uri="{FF2B5EF4-FFF2-40B4-BE49-F238E27FC236}">
                    <a16:creationId xmlns:a16="http://schemas.microsoft.com/office/drawing/2014/main" id="{AB096D6E-5887-4BE4-9F17-4F735CCB4094}"/>
                  </a:ext>
                </a:extLst>
              </p:cNvPr>
              <p:cNvSpPr>
                <a:spLocks/>
              </p:cNvSpPr>
              <p:nvPr/>
            </p:nvSpPr>
            <p:spPr bwMode="auto">
              <a:xfrm>
                <a:off x="1956" y="2172"/>
                <a:ext cx="99" cy="48"/>
              </a:xfrm>
              <a:custGeom>
                <a:avLst/>
                <a:gdLst>
                  <a:gd name="T0" fmla="*/ 99 w 99"/>
                  <a:gd name="T1" fmla="*/ 11 h 48"/>
                  <a:gd name="T2" fmla="*/ 92 w 99"/>
                  <a:gd name="T3" fmla="*/ 19 h 48"/>
                  <a:gd name="T4" fmla="*/ 81 w 99"/>
                  <a:gd name="T5" fmla="*/ 26 h 48"/>
                  <a:gd name="T6" fmla="*/ 58 w 99"/>
                  <a:gd name="T7" fmla="*/ 37 h 48"/>
                  <a:gd name="T8" fmla="*/ 31 w 99"/>
                  <a:gd name="T9" fmla="*/ 46 h 48"/>
                  <a:gd name="T10" fmla="*/ 3 w 99"/>
                  <a:gd name="T11" fmla="*/ 48 h 48"/>
                  <a:gd name="T12" fmla="*/ 0 w 99"/>
                  <a:gd name="T13" fmla="*/ 35 h 48"/>
                  <a:gd name="T14" fmla="*/ 27 w 99"/>
                  <a:gd name="T15" fmla="*/ 32 h 48"/>
                  <a:gd name="T16" fmla="*/ 53 w 99"/>
                  <a:gd name="T17" fmla="*/ 24 h 48"/>
                  <a:gd name="T18" fmla="*/ 73 w 99"/>
                  <a:gd name="T19" fmla="*/ 14 h 48"/>
                  <a:gd name="T20" fmla="*/ 81 w 99"/>
                  <a:gd name="T21" fmla="*/ 8 h 48"/>
                  <a:gd name="T22" fmla="*/ 88 w 99"/>
                  <a:gd name="T23" fmla="*/ 0 h 48"/>
                  <a:gd name="T24" fmla="*/ 99 w 99"/>
                  <a:gd name="T25"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48">
                    <a:moveTo>
                      <a:pt x="99" y="11"/>
                    </a:moveTo>
                    <a:lnTo>
                      <a:pt x="92" y="19"/>
                    </a:lnTo>
                    <a:lnTo>
                      <a:pt x="81" y="26"/>
                    </a:lnTo>
                    <a:lnTo>
                      <a:pt x="58" y="37"/>
                    </a:lnTo>
                    <a:lnTo>
                      <a:pt x="31" y="46"/>
                    </a:lnTo>
                    <a:lnTo>
                      <a:pt x="3" y="48"/>
                    </a:lnTo>
                    <a:lnTo>
                      <a:pt x="0" y="35"/>
                    </a:lnTo>
                    <a:lnTo>
                      <a:pt x="27" y="32"/>
                    </a:lnTo>
                    <a:lnTo>
                      <a:pt x="53" y="24"/>
                    </a:lnTo>
                    <a:lnTo>
                      <a:pt x="73" y="14"/>
                    </a:lnTo>
                    <a:lnTo>
                      <a:pt x="81" y="8"/>
                    </a:lnTo>
                    <a:lnTo>
                      <a:pt x="88" y="0"/>
                    </a:lnTo>
                    <a:lnTo>
                      <a:pt x="9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2" name="Freeform 993">
                <a:extLst>
                  <a:ext uri="{FF2B5EF4-FFF2-40B4-BE49-F238E27FC236}">
                    <a16:creationId xmlns:a16="http://schemas.microsoft.com/office/drawing/2014/main" id="{4686604D-36CC-4C25-B6D9-7D074FF9AD97}"/>
                  </a:ext>
                </a:extLst>
              </p:cNvPr>
              <p:cNvSpPr>
                <a:spLocks/>
              </p:cNvSpPr>
              <p:nvPr/>
            </p:nvSpPr>
            <p:spPr bwMode="auto">
              <a:xfrm>
                <a:off x="2044" y="2172"/>
                <a:ext cx="11" cy="11"/>
              </a:xfrm>
              <a:custGeom>
                <a:avLst/>
                <a:gdLst>
                  <a:gd name="T0" fmla="*/ 11 w 11"/>
                  <a:gd name="T1" fmla="*/ 11 h 11"/>
                  <a:gd name="T2" fmla="*/ 0 w 11"/>
                  <a:gd name="T3" fmla="*/ 0 h 11"/>
                  <a:gd name="T4" fmla="*/ 11 w 11"/>
                  <a:gd name="T5" fmla="*/ 11 h 11"/>
                </a:gdLst>
                <a:ahLst/>
                <a:cxnLst>
                  <a:cxn ang="0">
                    <a:pos x="T0" y="T1"/>
                  </a:cxn>
                  <a:cxn ang="0">
                    <a:pos x="T2" y="T3"/>
                  </a:cxn>
                  <a:cxn ang="0">
                    <a:pos x="T4" y="T5"/>
                  </a:cxn>
                </a:cxnLst>
                <a:rect l="0" t="0" r="r" b="b"/>
                <a:pathLst>
                  <a:path w="11" h="11">
                    <a:moveTo>
                      <a:pt x="11" y="11"/>
                    </a:moveTo>
                    <a:lnTo>
                      <a:pt x="0" y="0"/>
                    </a:lnTo>
                    <a:lnTo>
                      <a:pt x="11"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3" name="Freeform 994">
                <a:extLst>
                  <a:ext uri="{FF2B5EF4-FFF2-40B4-BE49-F238E27FC236}">
                    <a16:creationId xmlns:a16="http://schemas.microsoft.com/office/drawing/2014/main" id="{F3E7A11E-8C2C-4C30-83D3-B5039E18FBC5}"/>
                  </a:ext>
                </a:extLst>
              </p:cNvPr>
              <p:cNvSpPr>
                <a:spLocks/>
              </p:cNvSpPr>
              <p:nvPr/>
            </p:nvSpPr>
            <p:spPr bwMode="auto">
              <a:xfrm>
                <a:off x="1854" y="2149"/>
                <a:ext cx="104" cy="71"/>
              </a:xfrm>
              <a:custGeom>
                <a:avLst/>
                <a:gdLst>
                  <a:gd name="T0" fmla="*/ 104 w 104"/>
                  <a:gd name="T1" fmla="*/ 71 h 71"/>
                  <a:gd name="T2" fmla="*/ 83 w 104"/>
                  <a:gd name="T3" fmla="*/ 70 h 71"/>
                  <a:gd name="T4" fmla="*/ 63 w 104"/>
                  <a:gd name="T5" fmla="*/ 66 h 71"/>
                  <a:gd name="T6" fmla="*/ 46 w 104"/>
                  <a:gd name="T7" fmla="*/ 60 h 71"/>
                  <a:gd name="T8" fmla="*/ 31 w 104"/>
                  <a:gd name="T9" fmla="*/ 52 h 71"/>
                  <a:gd name="T10" fmla="*/ 17 w 104"/>
                  <a:gd name="T11" fmla="*/ 42 h 71"/>
                  <a:gd name="T12" fmla="*/ 8 w 104"/>
                  <a:gd name="T13" fmla="*/ 30 h 71"/>
                  <a:gd name="T14" fmla="*/ 1 w 104"/>
                  <a:gd name="T15" fmla="*/ 18 h 71"/>
                  <a:gd name="T16" fmla="*/ 0 w 104"/>
                  <a:gd name="T17" fmla="*/ 3 h 71"/>
                  <a:gd name="T18" fmla="*/ 13 w 104"/>
                  <a:gd name="T19" fmla="*/ 0 h 71"/>
                  <a:gd name="T20" fmla="*/ 15 w 104"/>
                  <a:gd name="T21" fmla="*/ 12 h 71"/>
                  <a:gd name="T22" fmla="*/ 20 w 104"/>
                  <a:gd name="T23" fmla="*/ 22 h 71"/>
                  <a:gd name="T24" fmla="*/ 27 w 104"/>
                  <a:gd name="T25" fmla="*/ 31 h 71"/>
                  <a:gd name="T26" fmla="*/ 39 w 104"/>
                  <a:gd name="T27" fmla="*/ 40 h 71"/>
                  <a:gd name="T28" fmla="*/ 52 w 104"/>
                  <a:gd name="T29" fmla="*/ 47 h 71"/>
                  <a:gd name="T30" fmla="*/ 67 w 104"/>
                  <a:gd name="T31" fmla="*/ 52 h 71"/>
                  <a:gd name="T32" fmla="*/ 86 w 104"/>
                  <a:gd name="T33" fmla="*/ 56 h 71"/>
                  <a:gd name="T34" fmla="*/ 104 w 104"/>
                  <a:gd name="T35" fmla="*/ 58 h 71"/>
                  <a:gd name="T36" fmla="*/ 104 w 104"/>
                  <a:gd name="T37"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1">
                    <a:moveTo>
                      <a:pt x="104" y="71"/>
                    </a:moveTo>
                    <a:lnTo>
                      <a:pt x="83" y="70"/>
                    </a:lnTo>
                    <a:lnTo>
                      <a:pt x="63" y="66"/>
                    </a:lnTo>
                    <a:lnTo>
                      <a:pt x="46" y="60"/>
                    </a:lnTo>
                    <a:lnTo>
                      <a:pt x="31" y="52"/>
                    </a:lnTo>
                    <a:lnTo>
                      <a:pt x="17" y="42"/>
                    </a:lnTo>
                    <a:lnTo>
                      <a:pt x="8" y="30"/>
                    </a:lnTo>
                    <a:lnTo>
                      <a:pt x="1" y="18"/>
                    </a:lnTo>
                    <a:lnTo>
                      <a:pt x="0" y="3"/>
                    </a:lnTo>
                    <a:lnTo>
                      <a:pt x="13" y="0"/>
                    </a:lnTo>
                    <a:lnTo>
                      <a:pt x="15" y="12"/>
                    </a:lnTo>
                    <a:lnTo>
                      <a:pt x="20" y="22"/>
                    </a:lnTo>
                    <a:lnTo>
                      <a:pt x="27" y="31"/>
                    </a:lnTo>
                    <a:lnTo>
                      <a:pt x="39" y="40"/>
                    </a:lnTo>
                    <a:lnTo>
                      <a:pt x="52" y="47"/>
                    </a:lnTo>
                    <a:lnTo>
                      <a:pt x="67" y="52"/>
                    </a:lnTo>
                    <a:lnTo>
                      <a:pt x="86" y="56"/>
                    </a:lnTo>
                    <a:lnTo>
                      <a:pt x="104" y="58"/>
                    </a:lnTo>
                    <a:lnTo>
                      <a:pt x="104" y="7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4" name="Freeform 995">
                <a:extLst>
                  <a:ext uri="{FF2B5EF4-FFF2-40B4-BE49-F238E27FC236}">
                    <a16:creationId xmlns:a16="http://schemas.microsoft.com/office/drawing/2014/main" id="{42A7950C-C0A7-4C30-BEFB-47E6DA21CCE9}"/>
                  </a:ext>
                </a:extLst>
              </p:cNvPr>
              <p:cNvSpPr>
                <a:spLocks/>
              </p:cNvSpPr>
              <p:nvPr/>
            </p:nvSpPr>
            <p:spPr bwMode="auto">
              <a:xfrm>
                <a:off x="1956" y="2207"/>
                <a:ext cx="3" cy="13"/>
              </a:xfrm>
              <a:custGeom>
                <a:avLst/>
                <a:gdLst>
                  <a:gd name="T0" fmla="*/ 3 w 3"/>
                  <a:gd name="T1" fmla="*/ 13 h 13"/>
                  <a:gd name="T2" fmla="*/ 2 w 3"/>
                  <a:gd name="T3" fmla="*/ 13 h 13"/>
                  <a:gd name="T4" fmla="*/ 2 w 3"/>
                  <a:gd name="T5" fmla="*/ 0 h 13"/>
                  <a:gd name="T6" fmla="*/ 0 w 3"/>
                  <a:gd name="T7" fmla="*/ 0 h 13"/>
                  <a:gd name="T8" fmla="*/ 3 w 3"/>
                  <a:gd name="T9" fmla="*/ 13 h 13"/>
                </a:gdLst>
                <a:ahLst/>
                <a:cxnLst>
                  <a:cxn ang="0">
                    <a:pos x="T0" y="T1"/>
                  </a:cxn>
                  <a:cxn ang="0">
                    <a:pos x="T2" y="T3"/>
                  </a:cxn>
                  <a:cxn ang="0">
                    <a:pos x="T4" y="T5"/>
                  </a:cxn>
                  <a:cxn ang="0">
                    <a:pos x="T6" y="T7"/>
                  </a:cxn>
                  <a:cxn ang="0">
                    <a:pos x="T8" y="T9"/>
                  </a:cxn>
                </a:cxnLst>
                <a:rect l="0" t="0" r="r" b="b"/>
                <a:pathLst>
                  <a:path w="3" h="13">
                    <a:moveTo>
                      <a:pt x="3" y="13"/>
                    </a:moveTo>
                    <a:lnTo>
                      <a:pt x="2" y="13"/>
                    </a:lnTo>
                    <a:lnTo>
                      <a:pt x="2" y="0"/>
                    </a:lnTo>
                    <a:lnTo>
                      <a:pt x="0" y="0"/>
                    </a:lnTo>
                    <a:lnTo>
                      <a:pt x="3" y="1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5" name="Freeform 996">
                <a:extLst>
                  <a:ext uri="{FF2B5EF4-FFF2-40B4-BE49-F238E27FC236}">
                    <a16:creationId xmlns:a16="http://schemas.microsoft.com/office/drawing/2014/main" id="{F00A21AF-C186-4E9D-8E7A-9AF8EFFED384}"/>
                  </a:ext>
                </a:extLst>
              </p:cNvPr>
              <p:cNvSpPr>
                <a:spLocks/>
              </p:cNvSpPr>
              <p:nvPr/>
            </p:nvSpPr>
            <p:spPr bwMode="auto">
              <a:xfrm>
                <a:off x="1854" y="2081"/>
                <a:ext cx="104" cy="72"/>
              </a:xfrm>
              <a:custGeom>
                <a:avLst/>
                <a:gdLst>
                  <a:gd name="T0" fmla="*/ 0 w 104"/>
                  <a:gd name="T1" fmla="*/ 68 h 72"/>
                  <a:gd name="T2" fmla="*/ 1 w 104"/>
                  <a:gd name="T3" fmla="*/ 54 h 72"/>
                  <a:gd name="T4" fmla="*/ 8 w 104"/>
                  <a:gd name="T5" fmla="*/ 42 h 72"/>
                  <a:gd name="T6" fmla="*/ 17 w 104"/>
                  <a:gd name="T7" fmla="*/ 29 h 72"/>
                  <a:gd name="T8" fmla="*/ 31 w 104"/>
                  <a:gd name="T9" fmla="*/ 20 h 72"/>
                  <a:gd name="T10" fmla="*/ 46 w 104"/>
                  <a:gd name="T11" fmla="*/ 11 h 72"/>
                  <a:gd name="T12" fmla="*/ 64 w 104"/>
                  <a:gd name="T13" fmla="*/ 6 h 72"/>
                  <a:gd name="T14" fmla="*/ 85 w 104"/>
                  <a:gd name="T15" fmla="*/ 2 h 72"/>
                  <a:gd name="T16" fmla="*/ 104 w 104"/>
                  <a:gd name="T17" fmla="*/ 0 h 72"/>
                  <a:gd name="T18" fmla="*/ 104 w 104"/>
                  <a:gd name="T19" fmla="*/ 16 h 72"/>
                  <a:gd name="T20" fmla="*/ 86 w 104"/>
                  <a:gd name="T21" fmla="*/ 17 h 72"/>
                  <a:gd name="T22" fmla="*/ 67 w 104"/>
                  <a:gd name="T23" fmla="*/ 21 h 72"/>
                  <a:gd name="T24" fmla="*/ 52 w 104"/>
                  <a:gd name="T25" fmla="*/ 25 h 72"/>
                  <a:gd name="T26" fmla="*/ 39 w 104"/>
                  <a:gd name="T27" fmla="*/ 32 h 72"/>
                  <a:gd name="T28" fmla="*/ 28 w 104"/>
                  <a:gd name="T29" fmla="*/ 40 h 72"/>
                  <a:gd name="T30" fmla="*/ 20 w 104"/>
                  <a:gd name="T31" fmla="*/ 50 h 72"/>
                  <a:gd name="T32" fmla="*/ 15 w 104"/>
                  <a:gd name="T33" fmla="*/ 60 h 72"/>
                  <a:gd name="T34" fmla="*/ 13 w 104"/>
                  <a:gd name="T35" fmla="*/ 72 h 72"/>
                  <a:gd name="T36" fmla="*/ 0 w 104"/>
                  <a:gd name="T3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2">
                    <a:moveTo>
                      <a:pt x="0" y="68"/>
                    </a:moveTo>
                    <a:lnTo>
                      <a:pt x="1" y="54"/>
                    </a:lnTo>
                    <a:lnTo>
                      <a:pt x="8" y="42"/>
                    </a:lnTo>
                    <a:lnTo>
                      <a:pt x="17" y="29"/>
                    </a:lnTo>
                    <a:lnTo>
                      <a:pt x="31" y="20"/>
                    </a:lnTo>
                    <a:lnTo>
                      <a:pt x="46" y="11"/>
                    </a:lnTo>
                    <a:lnTo>
                      <a:pt x="64" y="6"/>
                    </a:lnTo>
                    <a:lnTo>
                      <a:pt x="85" y="2"/>
                    </a:lnTo>
                    <a:lnTo>
                      <a:pt x="104" y="0"/>
                    </a:lnTo>
                    <a:lnTo>
                      <a:pt x="104" y="16"/>
                    </a:lnTo>
                    <a:lnTo>
                      <a:pt x="86" y="17"/>
                    </a:lnTo>
                    <a:lnTo>
                      <a:pt x="67" y="21"/>
                    </a:lnTo>
                    <a:lnTo>
                      <a:pt x="52" y="25"/>
                    </a:lnTo>
                    <a:lnTo>
                      <a:pt x="39" y="32"/>
                    </a:lnTo>
                    <a:lnTo>
                      <a:pt x="28" y="40"/>
                    </a:lnTo>
                    <a:lnTo>
                      <a:pt x="20" y="50"/>
                    </a:lnTo>
                    <a:lnTo>
                      <a:pt x="15" y="60"/>
                    </a:lnTo>
                    <a:lnTo>
                      <a:pt x="13" y="72"/>
                    </a:lnTo>
                    <a:lnTo>
                      <a:pt x="0" y="6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6" name="Freeform 997">
                <a:extLst>
                  <a:ext uri="{FF2B5EF4-FFF2-40B4-BE49-F238E27FC236}">
                    <a16:creationId xmlns:a16="http://schemas.microsoft.com/office/drawing/2014/main" id="{55C1FAE4-798F-49B5-875C-9BD47F56D4F2}"/>
                  </a:ext>
                </a:extLst>
              </p:cNvPr>
              <p:cNvSpPr>
                <a:spLocks/>
              </p:cNvSpPr>
              <p:nvPr/>
            </p:nvSpPr>
            <p:spPr bwMode="auto">
              <a:xfrm>
                <a:off x="1854" y="2149"/>
                <a:ext cx="13" cy="4"/>
              </a:xfrm>
              <a:custGeom>
                <a:avLst/>
                <a:gdLst>
                  <a:gd name="T0" fmla="*/ 0 w 13"/>
                  <a:gd name="T1" fmla="*/ 3 h 4"/>
                  <a:gd name="T2" fmla="*/ 0 w 13"/>
                  <a:gd name="T3" fmla="*/ 1 h 4"/>
                  <a:gd name="T4" fmla="*/ 0 w 13"/>
                  <a:gd name="T5" fmla="*/ 0 h 4"/>
                  <a:gd name="T6" fmla="*/ 13 w 13"/>
                  <a:gd name="T7" fmla="*/ 4 h 4"/>
                  <a:gd name="T8" fmla="*/ 13 w 13"/>
                  <a:gd name="T9" fmla="*/ 0 h 4"/>
                  <a:gd name="T10" fmla="*/ 0 w 13"/>
                  <a:gd name="T11" fmla="*/ 3 h 4"/>
                </a:gdLst>
                <a:ahLst/>
                <a:cxnLst>
                  <a:cxn ang="0">
                    <a:pos x="T0" y="T1"/>
                  </a:cxn>
                  <a:cxn ang="0">
                    <a:pos x="T2" y="T3"/>
                  </a:cxn>
                  <a:cxn ang="0">
                    <a:pos x="T4" y="T5"/>
                  </a:cxn>
                  <a:cxn ang="0">
                    <a:pos x="T6" y="T7"/>
                  </a:cxn>
                  <a:cxn ang="0">
                    <a:pos x="T8" y="T9"/>
                  </a:cxn>
                  <a:cxn ang="0">
                    <a:pos x="T10" y="T11"/>
                  </a:cxn>
                </a:cxnLst>
                <a:rect l="0" t="0" r="r" b="b"/>
                <a:pathLst>
                  <a:path w="13" h="4">
                    <a:moveTo>
                      <a:pt x="0" y="3"/>
                    </a:moveTo>
                    <a:lnTo>
                      <a:pt x="0" y="1"/>
                    </a:lnTo>
                    <a:lnTo>
                      <a:pt x="0" y="0"/>
                    </a:lnTo>
                    <a:lnTo>
                      <a:pt x="13" y="4"/>
                    </a:lnTo>
                    <a:lnTo>
                      <a:pt x="13"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7" name="Freeform 998">
                <a:extLst>
                  <a:ext uri="{FF2B5EF4-FFF2-40B4-BE49-F238E27FC236}">
                    <a16:creationId xmlns:a16="http://schemas.microsoft.com/office/drawing/2014/main" id="{C947CA59-7697-4AD6-8A66-85674898FAC0}"/>
                  </a:ext>
                </a:extLst>
              </p:cNvPr>
              <p:cNvSpPr>
                <a:spLocks/>
              </p:cNvSpPr>
              <p:nvPr/>
            </p:nvSpPr>
            <p:spPr bwMode="auto">
              <a:xfrm>
                <a:off x="1956" y="2081"/>
                <a:ext cx="94" cy="46"/>
              </a:xfrm>
              <a:custGeom>
                <a:avLst/>
                <a:gdLst>
                  <a:gd name="T0" fmla="*/ 2 w 94"/>
                  <a:gd name="T1" fmla="*/ 0 h 46"/>
                  <a:gd name="T2" fmla="*/ 31 w 94"/>
                  <a:gd name="T3" fmla="*/ 3 h 46"/>
                  <a:gd name="T4" fmla="*/ 55 w 94"/>
                  <a:gd name="T5" fmla="*/ 10 h 46"/>
                  <a:gd name="T6" fmla="*/ 77 w 94"/>
                  <a:gd name="T7" fmla="*/ 22 h 46"/>
                  <a:gd name="T8" fmla="*/ 94 w 94"/>
                  <a:gd name="T9" fmla="*/ 35 h 46"/>
                  <a:gd name="T10" fmla="*/ 83 w 94"/>
                  <a:gd name="T11" fmla="*/ 46 h 46"/>
                  <a:gd name="T12" fmla="*/ 69 w 94"/>
                  <a:gd name="T13" fmla="*/ 35 h 46"/>
                  <a:gd name="T14" fmla="*/ 50 w 94"/>
                  <a:gd name="T15" fmla="*/ 24 h 46"/>
                  <a:gd name="T16" fmla="*/ 28 w 94"/>
                  <a:gd name="T17" fmla="*/ 18 h 46"/>
                  <a:gd name="T18" fmla="*/ 0 w 94"/>
                  <a:gd name="T19" fmla="*/ 16 h 46"/>
                  <a:gd name="T20" fmla="*/ 2 w 94"/>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46">
                    <a:moveTo>
                      <a:pt x="2" y="0"/>
                    </a:moveTo>
                    <a:lnTo>
                      <a:pt x="31" y="3"/>
                    </a:lnTo>
                    <a:lnTo>
                      <a:pt x="55" y="10"/>
                    </a:lnTo>
                    <a:lnTo>
                      <a:pt x="77" y="22"/>
                    </a:lnTo>
                    <a:lnTo>
                      <a:pt x="94" y="35"/>
                    </a:lnTo>
                    <a:lnTo>
                      <a:pt x="83" y="46"/>
                    </a:lnTo>
                    <a:lnTo>
                      <a:pt x="69" y="35"/>
                    </a:lnTo>
                    <a:lnTo>
                      <a:pt x="50" y="24"/>
                    </a:lnTo>
                    <a:lnTo>
                      <a:pt x="28" y="18"/>
                    </a:lnTo>
                    <a:lnTo>
                      <a:pt x="0"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8" name="Freeform 999">
                <a:extLst>
                  <a:ext uri="{FF2B5EF4-FFF2-40B4-BE49-F238E27FC236}">
                    <a16:creationId xmlns:a16="http://schemas.microsoft.com/office/drawing/2014/main" id="{E1990B46-36B2-42FF-BD83-FDBB7446C1C6}"/>
                  </a:ext>
                </a:extLst>
              </p:cNvPr>
              <p:cNvSpPr>
                <a:spLocks/>
              </p:cNvSpPr>
              <p:nvPr/>
            </p:nvSpPr>
            <p:spPr bwMode="auto">
              <a:xfrm>
                <a:off x="1956" y="2081"/>
                <a:ext cx="2" cy="16"/>
              </a:xfrm>
              <a:custGeom>
                <a:avLst/>
                <a:gdLst>
                  <a:gd name="T0" fmla="*/ 2 w 2"/>
                  <a:gd name="T1" fmla="*/ 0 h 16"/>
                  <a:gd name="T2" fmla="*/ 0 w 2"/>
                  <a:gd name="T3" fmla="*/ 16 h 16"/>
                  <a:gd name="T4" fmla="*/ 2 w 2"/>
                  <a:gd name="T5" fmla="*/ 16 h 16"/>
                  <a:gd name="T6" fmla="*/ 2 w 2"/>
                  <a:gd name="T7" fmla="*/ 0 h 16"/>
                </a:gdLst>
                <a:ahLst/>
                <a:cxnLst>
                  <a:cxn ang="0">
                    <a:pos x="T0" y="T1"/>
                  </a:cxn>
                  <a:cxn ang="0">
                    <a:pos x="T2" y="T3"/>
                  </a:cxn>
                  <a:cxn ang="0">
                    <a:pos x="T4" y="T5"/>
                  </a:cxn>
                  <a:cxn ang="0">
                    <a:pos x="T6" y="T7"/>
                  </a:cxn>
                </a:cxnLst>
                <a:rect l="0" t="0" r="r" b="b"/>
                <a:pathLst>
                  <a:path w="2" h="16">
                    <a:moveTo>
                      <a:pt x="2" y="0"/>
                    </a:moveTo>
                    <a:lnTo>
                      <a:pt x="0" y="16"/>
                    </a:lnTo>
                    <a:lnTo>
                      <a:pt x="2" y="16"/>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79" name="Freeform 1000">
                <a:extLst>
                  <a:ext uri="{FF2B5EF4-FFF2-40B4-BE49-F238E27FC236}">
                    <a16:creationId xmlns:a16="http://schemas.microsoft.com/office/drawing/2014/main" id="{7F799D6D-D35D-42DD-B6C5-53FE919728B7}"/>
                  </a:ext>
                </a:extLst>
              </p:cNvPr>
              <p:cNvSpPr>
                <a:spLocks/>
              </p:cNvSpPr>
              <p:nvPr/>
            </p:nvSpPr>
            <p:spPr bwMode="auto">
              <a:xfrm>
                <a:off x="2035" y="2113"/>
                <a:ext cx="67" cy="128"/>
              </a:xfrm>
              <a:custGeom>
                <a:avLst/>
                <a:gdLst>
                  <a:gd name="T0" fmla="*/ 11 w 67"/>
                  <a:gd name="T1" fmla="*/ 0 h 128"/>
                  <a:gd name="T2" fmla="*/ 23 w 67"/>
                  <a:gd name="T3" fmla="*/ 12 h 128"/>
                  <a:gd name="T4" fmla="*/ 34 w 67"/>
                  <a:gd name="T5" fmla="*/ 25 h 128"/>
                  <a:gd name="T6" fmla="*/ 53 w 67"/>
                  <a:gd name="T7" fmla="*/ 55 h 128"/>
                  <a:gd name="T8" fmla="*/ 64 w 67"/>
                  <a:gd name="T9" fmla="*/ 88 h 128"/>
                  <a:gd name="T10" fmla="*/ 67 w 67"/>
                  <a:gd name="T11" fmla="*/ 107 h 128"/>
                  <a:gd name="T12" fmla="*/ 67 w 67"/>
                  <a:gd name="T13" fmla="*/ 127 h 128"/>
                  <a:gd name="T14" fmla="*/ 52 w 67"/>
                  <a:gd name="T15" fmla="*/ 128 h 128"/>
                  <a:gd name="T16" fmla="*/ 52 w 67"/>
                  <a:gd name="T17" fmla="*/ 109 h 128"/>
                  <a:gd name="T18" fmla="*/ 49 w 67"/>
                  <a:gd name="T19" fmla="*/ 91 h 128"/>
                  <a:gd name="T20" fmla="*/ 39 w 67"/>
                  <a:gd name="T21" fmla="*/ 62 h 128"/>
                  <a:gd name="T22" fmla="*/ 22 w 67"/>
                  <a:gd name="T23" fmla="*/ 33 h 128"/>
                  <a:gd name="T24" fmla="*/ 12 w 67"/>
                  <a:gd name="T25" fmla="*/ 22 h 128"/>
                  <a:gd name="T26" fmla="*/ 0 w 67"/>
                  <a:gd name="T27" fmla="*/ 11 h 128"/>
                  <a:gd name="T28" fmla="*/ 11 w 67"/>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128">
                    <a:moveTo>
                      <a:pt x="11" y="0"/>
                    </a:moveTo>
                    <a:lnTo>
                      <a:pt x="23" y="12"/>
                    </a:lnTo>
                    <a:lnTo>
                      <a:pt x="34" y="25"/>
                    </a:lnTo>
                    <a:lnTo>
                      <a:pt x="53" y="55"/>
                    </a:lnTo>
                    <a:lnTo>
                      <a:pt x="64" y="88"/>
                    </a:lnTo>
                    <a:lnTo>
                      <a:pt x="67" y="107"/>
                    </a:lnTo>
                    <a:lnTo>
                      <a:pt x="67" y="127"/>
                    </a:lnTo>
                    <a:lnTo>
                      <a:pt x="52" y="128"/>
                    </a:lnTo>
                    <a:lnTo>
                      <a:pt x="52" y="109"/>
                    </a:lnTo>
                    <a:lnTo>
                      <a:pt x="49" y="91"/>
                    </a:lnTo>
                    <a:lnTo>
                      <a:pt x="39" y="62"/>
                    </a:lnTo>
                    <a:lnTo>
                      <a:pt x="22" y="33"/>
                    </a:lnTo>
                    <a:lnTo>
                      <a:pt x="12" y="22"/>
                    </a:lnTo>
                    <a:lnTo>
                      <a:pt x="0" y="11"/>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0" name="Freeform 1001">
                <a:extLst>
                  <a:ext uri="{FF2B5EF4-FFF2-40B4-BE49-F238E27FC236}">
                    <a16:creationId xmlns:a16="http://schemas.microsoft.com/office/drawing/2014/main" id="{81EC1540-C0EE-4835-9DCF-FA7BC26CE4E5}"/>
                  </a:ext>
                </a:extLst>
              </p:cNvPr>
              <p:cNvSpPr>
                <a:spLocks/>
              </p:cNvSpPr>
              <p:nvPr/>
            </p:nvSpPr>
            <p:spPr bwMode="auto">
              <a:xfrm>
                <a:off x="2043" y="2238"/>
                <a:ext cx="59" cy="120"/>
              </a:xfrm>
              <a:custGeom>
                <a:avLst/>
                <a:gdLst>
                  <a:gd name="T0" fmla="*/ 59 w 59"/>
                  <a:gd name="T1" fmla="*/ 2 h 120"/>
                  <a:gd name="T2" fmla="*/ 56 w 59"/>
                  <a:gd name="T3" fmla="*/ 36 h 120"/>
                  <a:gd name="T4" fmla="*/ 47 w 59"/>
                  <a:gd name="T5" fmla="*/ 68 h 120"/>
                  <a:gd name="T6" fmla="*/ 30 w 59"/>
                  <a:gd name="T7" fmla="*/ 95 h 120"/>
                  <a:gd name="T8" fmla="*/ 11 w 59"/>
                  <a:gd name="T9" fmla="*/ 120 h 120"/>
                  <a:gd name="T10" fmla="*/ 0 w 59"/>
                  <a:gd name="T11" fmla="*/ 109 h 120"/>
                  <a:gd name="T12" fmla="*/ 18 w 59"/>
                  <a:gd name="T13" fmla="*/ 87 h 120"/>
                  <a:gd name="T14" fmla="*/ 33 w 59"/>
                  <a:gd name="T15" fmla="*/ 62 h 120"/>
                  <a:gd name="T16" fmla="*/ 41 w 59"/>
                  <a:gd name="T17" fmla="*/ 33 h 120"/>
                  <a:gd name="T18" fmla="*/ 44 w 59"/>
                  <a:gd name="T19" fmla="*/ 0 h 120"/>
                  <a:gd name="T20" fmla="*/ 59 w 59"/>
                  <a:gd name="T21"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0">
                    <a:moveTo>
                      <a:pt x="59" y="2"/>
                    </a:moveTo>
                    <a:lnTo>
                      <a:pt x="56" y="36"/>
                    </a:lnTo>
                    <a:lnTo>
                      <a:pt x="47" y="68"/>
                    </a:lnTo>
                    <a:lnTo>
                      <a:pt x="30" y="95"/>
                    </a:lnTo>
                    <a:lnTo>
                      <a:pt x="11" y="120"/>
                    </a:lnTo>
                    <a:lnTo>
                      <a:pt x="0" y="109"/>
                    </a:lnTo>
                    <a:lnTo>
                      <a:pt x="18" y="87"/>
                    </a:lnTo>
                    <a:lnTo>
                      <a:pt x="33" y="62"/>
                    </a:lnTo>
                    <a:lnTo>
                      <a:pt x="41" y="33"/>
                    </a:lnTo>
                    <a:lnTo>
                      <a:pt x="44"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1" name="Freeform 1002">
                <a:extLst>
                  <a:ext uri="{FF2B5EF4-FFF2-40B4-BE49-F238E27FC236}">
                    <a16:creationId xmlns:a16="http://schemas.microsoft.com/office/drawing/2014/main" id="{2FBBA043-DACA-4364-A1A5-9456972CAB91}"/>
                  </a:ext>
                </a:extLst>
              </p:cNvPr>
              <p:cNvSpPr>
                <a:spLocks/>
              </p:cNvSpPr>
              <p:nvPr/>
            </p:nvSpPr>
            <p:spPr bwMode="auto">
              <a:xfrm>
                <a:off x="2087" y="2238"/>
                <a:ext cx="15" cy="3"/>
              </a:xfrm>
              <a:custGeom>
                <a:avLst/>
                <a:gdLst>
                  <a:gd name="T0" fmla="*/ 15 w 15"/>
                  <a:gd name="T1" fmla="*/ 2 h 3"/>
                  <a:gd name="T2" fmla="*/ 0 w 15"/>
                  <a:gd name="T3" fmla="*/ 0 h 3"/>
                  <a:gd name="T4" fmla="*/ 0 w 15"/>
                  <a:gd name="T5" fmla="*/ 3 h 3"/>
                  <a:gd name="T6" fmla="*/ 15 w 15"/>
                  <a:gd name="T7" fmla="*/ 2 h 3"/>
                </a:gdLst>
                <a:ahLst/>
                <a:cxnLst>
                  <a:cxn ang="0">
                    <a:pos x="T0" y="T1"/>
                  </a:cxn>
                  <a:cxn ang="0">
                    <a:pos x="T2" y="T3"/>
                  </a:cxn>
                  <a:cxn ang="0">
                    <a:pos x="T4" y="T5"/>
                  </a:cxn>
                  <a:cxn ang="0">
                    <a:pos x="T6" y="T7"/>
                  </a:cxn>
                </a:cxnLst>
                <a:rect l="0" t="0" r="r" b="b"/>
                <a:pathLst>
                  <a:path w="15" h="3">
                    <a:moveTo>
                      <a:pt x="15" y="2"/>
                    </a:moveTo>
                    <a:lnTo>
                      <a:pt x="0" y="0"/>
                    </a:lnTo>
                    <a:lnTo>
                      <a:pt x="0" y="3"/>
                    </a:lnTo>
                    <a:lnTo>
                      <a:pt x="15"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2" name="Freeform 1003">
                <a:extLst>
                  <a:ext uri="{FF2B5EF4-FFF2-40B4-BE49-F238E27FC236}">
                    <a16:creationId xmlns:a16="http://schemas.microsoft.com/office/drawing/2014/main" id="{5B9EEF95-F058-4EF9-9226-9EE380DB2DA4}"/>
                  </a:ext>
                </a:extLst>
              </p:cNvPr>
              <p:cNvSpPr>
                <a:spLocks/>
              </p:cNvSpPr>
              <p:nvPr/>
            </p:nvSpPr>
            <p:spPr bwMode="auto">
              <a:xfrm>
                <a:off x="1959" y="2347"/>
                <a:ext cx="96" cy="47"/>
              </a:xfrm>
              <a:custGeom>
                <a:avLst/>
                <a:gdLst>
                  <a:gd name="T0" fmla="*/ 96 w 96"/>
                  <a:gd name="T1" fmla="*/ 11 h 47"/>
                  <a:gd name="T2" fmla="*/ 80 w 96"/>
                  <a:gd name="T3" fmla="*/ 27 h 47"/>
                  <a:gd name="T4" fmla="*/ 58 w 96"/>
                  <a:gd name="T5" fmla="*/ 37 h 47"/>
                  <a:gd name="T6" fmla="*/ 32 w 96"/>
                  <a:gd name="T7" fmla="*/ 44 h 47"/>
                  <a:gd name="T8" fmla="*/ 3 w 96"/>
                  <a:gd name="T9" fmla="*/ 47 h 47"/>
                  <a:gd name="T10" fmla="*/ 0 w 96"/>
                  <a:gd name="T11" fmla="*/ 33 h 47"/>
                  <a:gd name="T12" fmla="*/ 28 w 96"/>
                  <a:gd name="T13" fmla="*/ 30 h 47"/>
                  <a:gd name="T14" fmla="*/ 52 w 96"/>
                  <a:gd name="T15" fmla="*/ 23 h 47"/>
                  <a:gd name="T16" fmla="*/ 72 w 96"/>
                  <a:gd name="T17" fmla="*/ 15 h 47"/>
                  <a:gd name="T18" fmla="*/ 85 w 96"/>
                  <a:gd name="T19" fmla="*/ 0 h 47"/>
                  <a:gd name="T20" fmla="*/ 96 w 96"/>
                  <a:gd name="T21"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47">
                    <a:moveTo>
                      <a:pt x="96" y="11"/>
                    </a:moveTo>
                    <a:lnTo>
                      <a:pt x="80" y="27"/>
                    </a:lnTo>
                    <a:lnTo>
                      <a:pt x="58" y="37"/>
                    </a:lnTo>
                    <a:lnTo>
                      <a:pt x="32" y="44"/>
                    </a:lnTo>
                    <a:lnTo>
                      <a:pt x="3" y="47"/>
                    </a:lnTo>
                    <a:lnTo>
                      <a:pt x="0" y="33"/>
                    </a:lnTo>
                    <a:lnTo>
                      <a:pt x="28" y="30"/>
                    </a:lnTo>
                    <a:lnTo>
                      <a:pt x="52" y="23"/>
                    </a:lnTo>
                    <a:lnTo>
                      <a:pt x="72" y="15"/>
                    </a:lnTo>
                    <a:lnTo>
                      <a:pt x="85"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3" name="Freeform 1004">
                <a:extLst>
                  <a:ext uri="{FF2B5EF4-FFF2-40B4-BE49-F238E27FC236}">
                    <a16:creationId xmlns:a16="http://schemas.microsoft.com/office/drawing/2014/main" id="{BF382FFE-FE17-4717-B4A0-19445FD19E40}"/>
                  </a:ext>
                </a:extLst>
              </p:cNvPr>
              <p:cNvSpPr>
                <a:spLocks/>
              </p:cNvSpPr>
              <p:nvPr/>
            </p:nvSpPr>
            <p:spPr bwMode="auto">
              <a:xfrm>
                <a:off x="1856" y="2324"/>
                <a:ext cx="105" cy="70"/>
              </a:xfrm>
              <a:custGeom>
                <a:avLst/>
                <a:gdLst>
                  <a:gd name="T0" fmla="*/ 105 w 105"/>
                  <a:gd name="T1" fmla="*/ 70 h 70"/>
                  <a:gd name="T2" fmla="*/ 84 w 105"/>
                  <a:gd name="T3" fmla="*/ 68 h 70"/>
                  <a:gd name="T4" fmla="*/ 65 w 105"/>
                  <a:gd name="T5" fmla="*/ 64 h 70"/>
                  <a:gd name="T6" fmla="*/ 48 w 105"/>
                  <a:gd name="T7" fmla="*/ 59 h 70"/>
                  <a:gd name="T8" fmla="*/ 32 w 105"/>
                  <a:gd name="T9" fmla="*/ 52 h 70"/>
                  <a:gd name="T10" fmla="*/ 18 w 105"/>
                  <a:gd name="T11" fmla="*/ 41 h 70"/>
                  <a:gd name="T12" fmla="*/ 9 w 105"/>
                  <a:gd name="T13" fmla="*/ 28 h 70"/>
                  <a:gd name="T14" fmla="*/ 3 w 105"/>
                  <a:gd name="T15" fmla="*/ 16 h 70"/>
                  <a:gd name="T16" fmla="*/ 0 w 105"/>
                  <a:gd name="T17" fmla="*/ 2 h 70"/>
                  <a:gd name="T18" fmla="*/ 14 w 105"/>
                  <a:gd name="T19" fmla="*/ 0 h 70"/>
                  <a:gd name="T20" fmla="*/ 17 w 105"/>
                  <a:gd name="T21" fmla="*/ 11 h 70"/>
                  <a:gd name="T22" fmla="*/ 21 w 105"/>
                  <a:gd name="T23" fmla="*/ 20 h 70"/>
                  <a:gd name="T24" fmla="*/ 28 w 105"/>
                  <a:gd name="T25" fmla="*/ 30 h 70"/>
                  <a:gd name="T26" fmla="*/ 40 w 105"/>
                  <a:gd name="T27" fmla="*/ 39 h 70"/>
                  <a:gd name="T28" fmla="*/ 54 w 105"/>
                  <a:gd name="T29" fmla="*/ 45 h 70"/>
                  <a:gd name="T30" fmla="*/ 69 w 105"/>
                  <a:gd name="T31" fmla="*/ 50 h 70"/>
                  <a:gd name="T32" fmla="*/ 87 w 105"/>
                  <a:gd name="T33" fmla="*/ 55 h 70"/>
                  <a:gd name="T34" fmla="*/ 105 w 105"/>
                  <a:gd name="T35" fmla="*/ 56 h 70"/>
                  <a:gd name="T36" fmla="*/ 105 w 105"/>
                  <a:gd name="T3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70">
                    <a:moveTo>
                      <a:pt x="105" y="70"/>
                    </a:moveTo>
                    <a:lnTo>
                      <a:pt x="84" y="68"/>
                    </a:lnTo>
                    <a:lnTo>
                      <a:pt x="65" y="64"/>
                    </a:lnTo>
                    <a:lnTo>
                      <a:pt x="48" y="59"/>
                    </a:lnTo>
                    <a:lnTo>
                      <a:pt x="32" y="52"/>
                    </a:lnTo>
                    <a:lnTo>
                      <a:pt x="18" y="41"/>
                    </a:lnTo>
                    <a:lnTo>
                      <a:pt x="9" y="28"/>
                    </a:lnTo>
                    <a:lnTo>
                      <a:pt x="3" y="16"/>
                    </a:lnTo>
                    <a:lnTo>
                      <a:pt x="0" y="2"/>
                    </a:lnTo>
                    <a:lnTo>
                      <a:pt x="14" y="0"/>
                    </a:lnTo>
                    <a:lnTo>
                      <a:pt x="17" y="11"/>
                    </a:lnTo>
                    <a:lnTo>
                      <a:pt x="21" y="20"/>
                    </a:lnTo>
                    <a:lnTo>
                      <a:pt x="28" y="30"/>
                    </a:lnTo>
                    <a:lnTo>
                      <a:pt x="40" y="39"/>
                    </a:lnTo>
                    <a:lnTo>
                      <a:pt x="54" y="45"/>
                    </a:lnTo>
                    <a:lnTo>
                      <a:pt x="69" y="50"/>
                    </a:lnTo>
                    <a:lnTo>
                      <a:pt x="87" y="55"/>
                    </a:lnTo>
                    <a:lnTo>
                      <a:pt x="105" y="56"/>
                    </a:lnTo>
                    <a:lnTo>
                      <a:pt x="105" y="7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4" name="Freeform 1005">
                <a:extLst>
                  <a:ext uri="{FF2B5EF4-FFF2-40B4-BE49-F238E27FC236}">
                    <a16:creationId xmlns:a16="http://schemas.microsoft.com/office/drawing/2014/main" id="{00A810C4-A672-4C95-9859-B64867904AC4}"/>
                  </a:ext>
                </a:extLst>
              </p:cNvPr>
              <p:cNvSpPr>
                <a:spLocks/>
              </p:cNvSpPr>
              <p:nvPr/>
            </p:nvSpPr>
            <p:spPr bwMode="auto">
              <a:xfrm>
                <a:off x="1959" y="2380"/>
                <a:ext cx="3" cy="14"/>
              </a:xfrm>
              <a:custGeom>
                <a:avLst/>
                <a:gdLst>
                  <a:gd name="T0" fmla="*/ 3 w 3"/>
                  <a:gd name="T1" fmla="*/ 14 h 14"/>
                  <a:gd name="T2" fmla="*/ 2 w 3"/>
                  <a:gd name="T3" fmla="*/ 14 h 14"/>
                  <a:gd name="T4" fmla="*/ 2 w 3"/>
                  <a:gd name="T5" fmla="*/ 0 h 14"/>
                  <a:gd name="T6" fmla="*/ 0 w 3"/>
                  <a:gd name="T7" fmla="*/ 0 h 14"/>
                  <a:gd name="T8" fmla="*/ 3 w 3"/>
                  <a:gd name="T9" fmla="*/ 14 h 14"/>
                </a:gdLst>
                <a:ahLst/>
                <a:cxnLst>
                  <a:cxn ang="0">
                    <a:pos x="T0" y="T1"/>
                  </a:cxn>
                  <a:cxn ang="0">
                    <a:pos x="T2" y="T3"/>
                  </a:cxn>
                  <a:cxn ang="0">
                    <a:pos x="T4" y="T5"/>
                  </a:cxn>
                  <a:cxn ang="0">
                    <a:pos x="T6" y="T7"/>
                  </a:cxn>
                  <a:cxn ang="0">
                    <a:pos x="T8" y="T9"/>
                  </a:cxn>
                </a:cxnLst>
                <a:rect l="0" t="0" r="r" b="b"/>
                <a:pathLst>
                  <a:path w="3" h="14">
                    <a:moveTo>
                      <a:pt x="3" y="14"/>
                    </a:moveTo>
                    <a:lnTo>
                      <a:pt x="2" y="14"/>
                    </a:lnTo>
                    <a:lnTo>
                      <a:pt x="2" y="0"/>
                    </a:lnTo>
                    <a:lnTo>
                      <a:pt x="0" y="0"/>
                    </a:lnTo>
                    <a:lnTo>
                      <a:pt x="3"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5" name="Freeform 1006">
                <a:extLst>
                  <a:ext uri="{FF2B5EF4-FFF2-40B4-BE49-F238E27FC236}">
                    <a16:creationId xmlns:a16="http://schemas.microsoft.com/office/drawing/2014/main" id="{D768274D-0FD3-479E-9E11-8947141EDB28}"/>
                  </a:ext>
                </a:extLst>
              </p:cNvPr>
              <p:cNvSpPr>
                <a:spLocks/>
              </p:cNvSpPr>
              <p:nvPr/>
            </p:nvSpPr>
            <p:spPr bwMode="auto">
              <a:xfrm>
                <a:off x="1856" y="2255"/>
                <a:ext cx="105" cy="73"/>
              </a:xfrm>
              <a:custGeom>
                <a:avLst/>
                <a:gdLst>
                  <a:gd name="T0" fmla="*/ 0 w 105"/>
                  <a:gd name="T1" fmla="*/ 69 h 73"/>
                  <a:gd name="T2" fmla="*/ 3 w 105"/>
                  <a:gd name="T3" fmla="*/ 55 h 73"/>
                  <a:gd name="T4" fmla="*/ 9 w 105"/>
                  <a:gd name="T5" fmla="*/ 41 h 73"/>
                  <a:gd name="T6" fmla="*/ 18 w 105"/>
                  <a:gd name="T7" fmla="*/ 29 h 73"/>
                  <a:gd name="T8" fmla="*/ 32 w 105"/>
                  <a:gd name="T9" fmla="*/ 20 h 73"/>
                  <a:gd name="T10" fmla="*/ 48 w 105"/>
                  <a:gd name="T11" fmla="*/ 11 h 73"/>
                  <a:gd name="T12" fmla="*/ 66 w 105"/>
                  <a:gd name="T13" fmla="*/ 5 h 73"/>
                  <a:gd name="T14" fmla="*/ 85 w 105"/>
                  <a:gd name="T15" fmla="*/ 1 h 73"/>
                  <a:gd name="T16" fmla="*/ 105 w 105"/>
                  <a:gd name="T17" fmla="*/ 0 h 73"/>
                  <a:gd name="T18" fmla="*/ 105 w 105"/>
                  <a:gd name="T19" fmla="*/ 15 h 73"/>
                  <a:gd name="T20" fmla="*/ 87 w 105"/>
                  <a:gd name="T21" fmla="*/ 16 h 73"/>
                  <a:gd name="T22" fmla="*/ 69 w 105"/>
                  <a:gd name="T23" fmla="*/ 20 h 73"/>
                  <a:gd name="T24" fmla="*/ 54 w 105"/>
                  <a:gd name="T25" fmla="*/ 25 h 73"/>
                  <a:gd name="T26" fmla="*/ 40 w 105"/>
                  <a:gd name="T27" fmla="*/ 33 h 73"/>
                  <a:gd name="T28" fmla="*/ 29 w 105"/>
                  <a:gd name="T29" fmla="*/ 40 h 73"/>
                  <a:gd name="T30" fmla="*/ 21 w 105"/>
                  <a:gd name="T31" fmla="*/ 49 h 73"/>
                  <a:gd name="T32" fmla="*/ 17 w 105"/>
                  <a:gd name="T33" fmla="*/ 60 h 73"/>
                  <a:gd name="T34" fmla="*/ 14 w 105"/>
                  <a:gd name="T35" fmla="*/ 73 h 73"/>
                  <a:gd name="T36" fmla="*/ 0 w 105"/>
                  <a:gd name="T37"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73">
                    <a:moveTo>
                      <a:pt x="0" y="69"/>
                    </a:moveTo>
                    <a:lnTo>
                      <a:pt x="3" y="55"/>
                    </a:lnTo>
                    <a:lnTo>
                      <a:pt x="9" y="41"/>
                    </a:lnTo>
                    <a:lnTo>
                      <a:pt x="18" y="29"/>
                    </a:lnTo>
                    <a:lnTo>
                      <a:pt x="32" y="20"/>
                    </a:lnTo>
                    <a:lnTo>
                      <a:pt x="48" y="11"/>
                    </a:lnTo>
                    <a:lnTo>
                      <a:pt x="66" y="5"/>
                    </a:lnTo>
                    <a:lnTo>
                      <a:pt x="85" y="1"/>
                    </a:lnTo>
                    <a:lnTo>
                      <a:pt x="105" y="0"/>
                    </a:lnTo>
                    <a:lnTo>
                      <a:pt x="105" y="15"/>
                    </a:lnTo>
                    <a:lnTo>
                      <a:pt x="87" y="16"/>
                    </a:lnTo>
                    <a:lnTo>
                      <a:pt x="69" y="20"/>
                    </a:lnTo>
                    <a:lnTo>
                      <a:pt x="54" y="25"/>
                    </a:lnTo>
                    <a:lnTo>
                      <a:pt x="40" y="33"/>
                    </a:lnTo>
                    <a:lnTo>
                      <a:pt x="29" y="40"/>
                    </a:lnTo>
                    <a:lnTo>
                      <a:pt x="21" y="49"/>
                    </a:lnTo>
                    <a:lnTo>
                      <a:pt x="17" y="60"/>
                    </a:lnTo>
                    <a:lnTo>
                      <a:pt x="14" y="73"/>
                    </a:lnTo>
                    <a:lnTo>
                      <a:pt x="0" y="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6" name="Freeform 1007">
                <a:extLst>
                  <a:ext uri="{FF2B5EF4-FFF2-40B4-BE49-F238E27FC236}">
                    <a16:creationId xmlns:a16="http://schemas.microsoft.com/office/drawing/2014/main" id="{6B7BB13C-007C-46F6-9E8A-967B7D6CF442}"/>
                  </a:ext>
                </a:extLst>
              </p:cNvPr>
              <p:cNvSpPr>
                <a:spLocks/>
              </p:cNvSpPr>
              <p:nvPr/>
            </p:nvSpPr>
            <p:spPr bwMode="auto">
              <a:xfrm>
                <a:off x="1856" y="2324"/>
                <a:ext cx="14" cy="4"/>
              </a:xfrm>
              <a:custGeom>
                <a:avLst/>
                <a:gdLst>
                  <a:gd name="T0" fmla="*/ 0 w 14"/>
                  <a:gd name="T1" fmla="*/ 2 h 4"/>
                  <a:gd name="T2" fmla="*/ 0 w 14"/>
                  <a:gd name="T3" fmla="*/ 1 h 4"/>
                  <a:gd name="T4" fmla="*/ 0 w 14"/>
                  <a:gd name="T5" fmla="*/ 0 h 4"/>
                  <a:gd name="T6" fmla="*/ 14 w 14"/>
                  <a:gd name="T7" fmla="*/ 4 h 4"/>
                  <a:gd name="T8" fmla="*/ 14 w 14"/>
                  <a:gd name="T9" fmla="*/ 0 h 4"/>
                  <a:gd name="T10" fmla="*/ 0 w 14"/>
                  <a:gd name="T11" fmla="*/ 2 h 4"/>
                </a:gdLst>
                <a:ahLst/>
                <a:cxnLst>
                  <a:cxn ang="0">
                    <a:pos x="T0" y="T1"/>
                  </a:cxn>
                  <a:cxn ang="0">
                    <a:pos x="T2" y="T3"/>
                  </a:cxn>
                  <a:cxn ang="0">
                    <a:pos x="T4" y="T5"/>
                  </a:cxn>
                  <a:cxn ang="0">
                    <a:pos x="T6" y="T7"/>
                  </a:cxn>
                  <a:cxn ang="0">
                    <a:pos x="T8" y="T9"/>
                  </a:cxn>
                  <a:cxn ang="0">
                    <a:pos x="T10" y="T11"/>
                  </a:cxn>
                </a:cxnLst>
                <a:rect l="0" t="0" r="r" b="b"/>
                <a:pathLst>
                  <a:path w="14" h="4">
                    <a:moveTo>
                      <a:pt x="0" y="2"/>
                    </a:moveTo>
                    <a:lnTo>
                      <a:pt x="0" y="1"/>
                    </a:lnTo>
                    <a:lnTo>
                      <a:pt x="0" y="0"/>
                    </a:lnTo>
                    <a:lnTo>
                      <a:pt x="14" y="4"/>
                    </a:lnTo>
                    <a:lnTo>
                      <a:pt x="14"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687" name="Freeform 1008">
                <a:extLst>
                  <a:ext uri="{FF2B5EF4-FFF2-40B4-BE49-F238E27FC236}">
                    <a16:creationId xmlns:a16="http://schemas.microsoft.com/office/drawing/2014/main" id="{7B94A4C8-721C-4537-A034-95FB8516CAD0}"/>
                  </a:ext>
                </a:extLst>
              </p:cNvPr>
              <p:cNvSpPr>
                <a:spLocks/>
              </p:cNvSpPr>
              <p:nvPr/>
            </p:nvSpPr>
            <p:spPr bwMode="auto">
              <a:xfrm>
                <a:off x="1959" y="2255"/>
                <a:ext cx="87" cy="41"/>
              </a:xfrm>
              <a:custGeom>
                <a:avLst/>
                <a:gdLst>
                  <a:gd name="T0" fmla="*/ 2 w 87"/>
                  <a:gd name="T1" fmla="*/ 0 h 41"/>
                  <a:gd name="T2" fmla="*/ 28 w 87"/>
                  <a:gd name="T3" fmla="*/ 2 h 41"/>
                  <a:gd name="T4" fmla="*/ 51 w 87"/>
                  <a:gd name="T5" fmla="*/ 8 h 41"/>
                  <a:gd name="T6" fmla="*/ 72 w 87"/>
                  <a:gd name="T7" fmla="*/ 18 h 41"/>
                  <a:gd name="T8" fmla="*/ 87 w 87"/>
                  <a:gd name="T9" fmla="*/ 29 h 41"/>
                  <a:gd name="T10" fmla="*/ 78 w 87"/>
                  <a:gd name="T11" fmla="*/ 41 h 41"/>
                  <a:gd name="T12" fmla="*/ 63 w 87"/>
                  <a:gd name="T13" fmla="*/ 30 h 41"/>
                  <a:gd name="T14" fmla="*/ 45 w 87"/>
                  <a:gd name="T15" fmla="*/ 22 h 41"/>
                  <a:gd name="T16" fmla="*/ 25 w 87"/>
                  <a:gd name="T17" fmla="*/ 18 h 41"/>
                  <a:gd name="T18" fmla="*/ 0 w 87"/>
                  <a:gd name="T19" fmla="*/ 15 h 41"/>
                  <a:gd name="T20" fmla="*/ 2 w 87"/>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41">
                    <a:moveTo>
                      <a:pt x="2" y="0"/>
                    </a:moveTo>
                    <a:lnTo>
                      <a:pt x="28" y="2"/>
                    </a:lnTo>
                    <a:lnTo>
                      <a:pt x="51" y="8"/>
                    </a:lnTo>
                    <a:lnTo>
                      <a:pt x="72" y="18"/>
                    </a:lnTo>
                    <a:lnTo>
                      <a:pt x="87" y="29"/>
                    </a:lnTo>
                    <a:lnTo>
                      <a:pt x="78" y="41"/>
                    </a:lnTo>
                    <a:lnTo>
                      <a:pt x="63" y="30"/>
                    </a:lnTo>
                    <a:lnTo>
                      <a:pt x="45" y="22"/>
                    </a:lnTo>
                    <a:lnTo>
                      <a:pt x="25" y="18"/>
                    </a:lnTo>
                    <a:lnTo>
                      <a:pt x="0"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grpSp>
        <p:sp>
          <p:nvSpPr>
            <p:cNvPr id="9" name="Freeform 1010">
              <a:extLst>
                <a:ext uri="{FF2B5EF4-FFF2-40B4-BE49-F238E27FC236}">
                  <a16:creationId xmlns:a16="http://schemas.microsoft.com/office/drawing/2014/main" id="{1E443328-8416-4600-AD62-959A0BAF63E9}"/>
                </a:ext>
              </a:extLst>
            </p:cNvPr>
            <p:cNvSpPr>
              <a:spLocks/>
            </p:cNvSpPr>
            <p:nvPr/>
          </p:nvSpPr>
          <p:spPr bwMode="auto">
            <a:xfrm>
              <a:off x="1959" y="2255"/>
              <a:ext cx="2" cy="15"/>
            </a:xfrm>
            <a:custGeom>
              <a:avLst/>
              <a:gdLst>
                <a:gd name="T0" fmla="*/ 2 w 2"/>
                <a:gd name="T1" fmla="*/ 0 h 15"/>
                <a:gd name="T2" fmla="*/ 0 w 2"/>
                <a:gd name="T3" fmla="*/ 15 h 15"/>
                <a:gd name="T4" fmla="*/ 2 w 2"/>
                <a:gd name="T5" fmla="*/ 15 h 15"/>
                <a:gd name="T6" fmla="*/ 2 w 2"/>
                <a:gd name="T7" fmla="*/ 0 h 15"/>
              </a:gdLst>
              <a:ahLst/>
              <a:cxnLst>
                <a:cxn ang="0">
                  <a:pos x="T0" y="T1"/>
                </a:cxn>
                <a:cxn ang="0">
                  <a:pos x="T2" y="T3"/>
                </a:cxn>
                <a:cxn ang="0">
                  <a:pos x="T4" y="T5"/>
                </a:cxn>
                <a:cxn ang="0">
                  <a:pos x="T6" y="T7"/>
                </a:cxn>
              </a:cxnLst>
              <a:rect l="0" t="0" r="r" b="b"/>
              <a:pathLst>
                <a:path w="2" h="15">
                  <a:moveTo>
                    <a:pt x="2" y="0"/>
                  </a:moveTo>
                  <a:lnTo>
                    <a:pt x="0" y="15"/>
                  </a:lnTo>
                  <a:lnTo>
                    <a:pt x="2"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0" name="Freeform 1011">
              <a:extLst>
                <a:ext uri="{FF2B5EF4-FFF2-40B4-BE49-F238E27FC236}">
                  <a16:creationId xmlns:a16="http://schemas.microsoft.com/office/drawing/2014/main" id="{77B3FE86-2841-4E33-8809-F86D8994E1B7}"/>
                </a:ext>
              </a:extLst>
            </p:cNvPr>
            <p:cNvSpPr>
              <a:spLocks/>
            </p:cNvSpPr>
            <p:nvPr/>
          </p:nvSpPr>
          <p:spPr bwMode="auto">
            <a:xfrm>
              <a:off x="2036" y="2285"/>
              <a:ext cx="69" cy="127"/>
            </a:xfrm>
            <a:custGeom>
              <a:avLst/>
              <a:gdLst>
                <a:gd name="T0" fmla="*/ 11 w 69"/>
                <a:gd name="T1" fmla="*/ 0 h 127"/>
                <a:gd name="T2" fmla="*/ 34 w 69"/>
                <a:gd name="T3" fmla="*/ 23 h 127"/>
                <a:gd name="T4" fmla="*/ 54 w 69"/>
                <a:gd name="T5" fmla="*/ 54 h 127"/>
                <a:gd name="T6" fmla="*/ 59 w 69"/>
                <a:gd name="T7" fmla="*/ 69 h 127"/>
                <a:gd name="T8" fmla="*/ 65 w 69"/>
                <a:gd name="T9" fmla="*/ 88 h 127"/>
                <a:gd name="T10" fmla="*/ 67 w 69"/>
                <a:gd name="T11" fmla="*/ 107 h 127"/>
                <a:gd name="T12" fmla="*/ 69 w 69"/>
                <a:gd name="T13" fmla="*/ 125 h 127"/>
                <a:gd name="T14" fmla="*/ 54 w 69"/>
                <a:gd name="T15" fmla="*/ 127 h 127"/>
                <a:gd name="T16" fmla="*/ 52 w 69"/>
                <a:gd name="T17" fmla="*/ 109 h 127"/>
                <a:gd name="T18" fmla="*/ 49 w 69"/>
                <a:gd name="T19" fmla="*/ 91 h 127"/>
                <a:gd name="T20" fmla="*/ 45 w 69"/>
                <a:gd name="T21" fmla="*/ 74 h 127"/>
                <a:gd name="T22" fmla="*/ 40 w 69"/>
                <a:gd name="T23" fmla="*/ 61 h 127"/>
                <a:gd name="T24" fmla="*/ 22 w 69"/>
                <a:gd name="T25" fmla="*/ 32 h 127"/>
                <a:gd name="T26" fmla="*/ 0 w 69"/>
                <a:gd name="T27" fmla="*/ 10 h 127"/>
                <a:gd name="T28" fmla="*/ 11 w 69"/>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27">
                  <a:moveTo>
                    <a:pt x="11" y="0"/>
                  </a:moveTo>
                  <a:lnTo>
                    <a:pt x="34" y="23"/>
                  </a:lnTo>
                  <a:lnTo>
                    <a:pt x="54" y="54"/>
                  </a:lnTo>
                  <a:lnTo>
                    <a:pt x="59" y="69"/>
                  </a:lnTo>
                  <a:lnTo>
                    <a:pt x="65" y="88"/>
                  </a:lnTo>
                  <a:lnTo>
                    <a:pt x="67" y="107"/>
                  </a:lnTo>
                  <a:lnTo>
                    <a:pt x="69" y="125"/>
                  </a:lnTo>
                  <a:lnTo>
                    <a:pt x="54" y="127"/>
                  </a:lnTo>
                  <a:lnTo>
                    <a:pt x="52" y="109"/>
                  </a:lnTo>
                  <a:lnTo>
                    <a:pt x="49" y="91"/>
                  </a:lnTo>
                  <a:lnTo>
                    <a:pt x="45" y="74"/>
                  </a:lnTo>
                  <a:lnTo>
                    <a:pt x="40" y="61"/>
                  </a:lnTo>
                  <a:lnTo>
                    <a:pt x="22" y="32"/>
                  </a:lnTo>
                  <a:lnTo>
                    <a:pt x="0" y="10"/>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1" name="Freeform 1012">
              <a:extLst>
                <a:ext uri="{FF2B5EF4-FFF2-40B4-BE49-F238E27FC236}">
                  <a16:creationId xmlns:a16="http://schemas.microsoft.com/office/drawing/2014/main" id="{ADDD8308-761C-406B-9A65-A2EC4B99A67F}"/>
                </a:ext>
              </a:extLst>
            </p:cNvPr>
            <p:cNvSpPr>
              <a:spLocks/>
            </p:cNvSpPr>
            <p:nvPr/>
          </p:nvSpPr>
          <p:spPr bwMode="auto">
            <a:xfrm>
              <a:off x="2036" y="2284"/>
              <a:ext cx="11" cy="12"/>
            </a:xfrm>
            <a:custGeom>
              <a:avLst/>
              <a:gdLst>
                <a:gd name="T0" fmla="*/ 10 w 11"/>
                <a:gd name="T1" fmla="*/ 0 h 12"/>
                <a:gd name="T2" fmla="*/ 11 w 11"/>
                <a:gd name="T3" fmla="*/ 1 h 12"/>
                <a:gd name="T4" fmla="*/ 0 w 11"/>
                <a:gd name="T5" fmla="*/ 11 h 12"/>
                <a:gd name="T6" fmla="*/ 1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1"/>
                  </a:lnTo>
                  <a:lnTo>
                    <a:pt x="0" y="11"/>
                  </a:lnTo>
                  <a:lnTo>
                    <a:pt x="1"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2" name="Freeform 1013">
              <a:extLst>
                <a:ext uri="{FF2B5EF4-FFF2-40B4-BE49-F238E27FC236}">
                  <a16:creationId xmlns:a16="http://schemas.microsoft.com/office/drawing/2014/main" id="{462702F3-F62C-4FBC-9AA7-D14D3191ECDE}"/>
                </a:ext>
              </a:extLst>
            </p:cNvPr>
            <p:cNvSpPr>
              <a:spLocks/>
            </p:cNvSpPr>
            <p:nvPr/>
          </p:nvSpPr>
          <p:spPr bwMode="auto">
            <a:xfrm>
              <a:off x="2046" y="2409"/>
              <a:ext cx="59" cy="120"/>
            </a:xfrm>
            <a:custGeom>
              <a:avLst/>
              <a:gdLst>
                <a:gd name="T0" fmla="*/ 59 w 59"/>
                <a:gd name="T1" fmla="*/ 1 h 120"/>
                <a:gd name="T2" fmla="*/ 55 w 59"/>
                <a:gd name="T3" fmla="*/ 36 h 120"/>
                <a:gd name="T4" fmla="*/ 46 w 59"/>
                <a:gd name="T5" fmla="*/ 67 h 120"/>
                <a:gd name="T6" fmla="*/ 30 w 59"/>
                <a:gd name="T7" fmla="*/ 96 h 120"/>
                <a:gd name="T8" fmla="*/ 11 w 59"/>
                <a:gd name="T9" fmla="*/ 120 h 120"/>
                <a:gd name="T10" fmla="*/ 0 w 59"/>
                <a:gd name="T11" fmla="*/ 109 h 120"/>
                <a:gd name="T12" fmla="*/ 17 w 59"/>
                <a:gd name="T13" fmla="*/ 88 h 120"/>
                <a:gd name="T14" fmla="*/ 33 w 59"/>
                <a:gd name="T15" fmla="*/ 62 h 120"/>
                <a:gd name="T16" fmla="*/ 39 w 59"/>
                <a:gd name="T17" fmla="*/ 33 h 120"/>
                <a:gd name="T18" fmla="*/ 44 w 59"/>
                <a:gd name="T19" fmla="*/ 0 h 120"/>
                <a:gd name="T20" fmla="*/ 59 w 59"/>
                <a:gd name="T21" fmla="*/ 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0">
                  <a:moveTo>
                    <a:pt x="59" y="1"/>
                  </a:moveTo>
                  <a:lnTo>
                    <a:pt x="55" y="36"/>
                  </a:lnTo>
                  <a:lnTo>
                    <a:pt x="46" y="67"/>
                  </a:lnTo>
                  <a:lnTo>
                    <a:pt x="30" y="96"/>
                  </a:lnTo>
                  <a:lnTo>
                    <a:pt x="11" y="120"/>
                  </a:lnTo>
                  <a:lnTo>
                    <a:pt x="0" y="109"/>
                  </a:lnTo>
                  <a:lnTo>
                    <a:pt x="17" y="88"/>
                  </a:lnTo>
                  <a:lnTo>
                    <a:pt x="33" y="62"/>
                  </a:lnTo>
                  <a:lnTo>
                    <a:pt x="39" y="33"/>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3" name="Freeform 1014">
              <a:extLst>
                <a:ext uri="{FF2B5EF4-FFF2-40B4-BE49-F238E27FC236}">
                  <a16:creationId xmlns:a16="http://schemas.microsoft.com/office/drawing/2014/main" id="{E2F1F6B1-EBD6-442E-8AB3-B0BFA60892E0}"/>
                </a:ext>
              </a:extLst>
            </p:cNvPr>
            <p:cNvSpPr>
              <a:spLocks/>
            </p:cNvSpPr>
            <p:nvPr/>
          </p:nvSpPr>
          <p:spPr bwMode="auto">
            <a:xfrm>
              <a:off x="2090" y="2409"/>
              <a:ext cx="15" cy="3"/>
            </a:xfrm>
            <a:custGeom>
              <a:avLst/>
              <a:gdLst>
                <a:gd name="T0" fmla="*/ 15 w 15"/>
                <a:gd name="T1" fmla="*/ 1 h 3"/>
                <a:gd name="T2" fmla="*/ 0 w 15"/>
                <a:gd name="T3" fmla="*/ 0 h 3"/>
                <a:gd name="T4" fmla="*/ 0 w 15"/>
                <a:gd name="T5" fmla="*/ 3 h 3"/>
                <a:gd name="T6" fmla="*/ 15 w 15"/>
                <a:gd name="T7" fmla="*/ 1 h 3"/>
              </a:gdLst>
              <a:ahLst/>
              <a:cxnLst>
                <a:cxn ang="0">
                  <a:pos x="T0" y="T1"/>
                </a:cxn>
                <a:cxn ang="0">
                  <a:pos x="T2" y="T3"/>
                </a:cxn>
                <a:cxn ang="0">
                  <a:pos x="T4" y="T5"/>
                </a:cxn>
                <a:cxn ang="0">
                  <a:pos x="T6" y="T7"/>
                </a:cxn>
              </a:cxnLst>
              <a:rect l="0" t="0" r="r" b="b"/>
              <a:pathLst>
                <a:path w="15" h="3">
                  <a:moveTo>
                    <a:pt x="15" y="1"/>
                  </a:moveTo>
                  <a:lnTo>
                    <a:pt x="0" y="0"/>
                  </a:lnTo>
                  <a:lnTo>
                    <a:pt x="0" y="3"/>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4" name="Freeform 1015">
              <a:extLst>
                <a:ext uri="{FF2B5EF4-FFF2-40B4-BE49-F238E27FC236}">
                  <a16:creationId xmlns:a16="http://schemas.microsoft.com/office/drawing/2014/main" id="{587E331B-385C-4560-961D-1E8ADECA3593}"/>
                </a:ext>
              </a:extLst>
            </p:cNvPr>
            <p:cNvSpPr>
              <a:spLocks/>
            </p:cNvSpPr>
            <p:nvPr/>
          </p:nvSpPr>
          <p:spPr bwMode="auto">
            <a:xfrm>
              <a:off x="1959" y="2518"/>
              <a:ext cx="98" cy="48"/>
            </a:xfrm>
            <a:custGeom>
              <a:avLst/>
              <a:gdLst>
                <a:gd name="T0" fmla="*/ 98 w 98"/>
                <a:gd name="T1" fmla="*/ 11 h 48"/>
                <a:gd name="T2" fmla="*/ 80 w 98"/>
                <a:gd name="T3" fmla="*/ 27 h 48"/>
                <a:gd name="T4" fmla="*/ 58 w 98"/>
                <a:gd name="T5" fmla="*/ 38 h 48"/>
                <a:gd name="T6" fmla="*/ 32 w 98"/>
                <a:gd name="T7" fmla="*/ 45 h 48"/>
                <a:gd name="T8" fmla="*/ 3 w 98"/>
                <a:gd name="T9" fmla="*/ 48 h 48"/>
                <a:gd name="T10" fmla="*/ 0 w 98"/>
                <a:gd name="T11" fmla="*/ 34 h 48"/>
                <a:gd name="T12" fmla="*/ 28 w 98"/>
                <a:gd name="T13" fmla="*/ 31 h 48"/>
                <a:gd name="T14" fmla="*/ 52 w 98"/>
                <a:gd name="T15" fmla="*/ 24 h 48"/>
                <a:gd name="T16" fmla="*/ 72 w 98"/>
                <a:gd name="T17" fmla="*/ 15 h 48"/>
                <a:gd name="T18" fmla="*/ 87 w 98"/>
                <a:gd name="T19" fmla="*/ 0 h 48"/>
                <a:gd name="T20" fmla="*/ 98 w 98"/>
                <a:gd name="T21"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8">
                  <a:moveTo>
                    <a:pt x="98" y="11"/>
                  </a:moveTo>
                  <a:lnTo>
                    <a:pt x="80" y="27"/>
                  </a:lnTo>
                  <a:lnTo>
                    <a:pt x="58" y="38"/>
                  </a:lnTo>
                  <a:lnTo>
                    <a:pt x="32" y="45"/>
                  </a:lnTo>
                  <a:lnTo>
                    <a:pt x="3" y="48"/>
                  </a:lnTo>
                  <a:lnTo>
                    <a:pt x="0" y="34"/>
                  </a:lnTo>
                  <a:lnTo>
                    <a:pt x="28" y="31"/>
                  </a:lnTo>
                  <a:lnTo>
                    <a:pt x="52" y="24"/>
                  </a:lnTo>
                  <a:lnTo>
                    <a:pt x="72" y="15"/>
                  </a:lnTo>
                  <a:lnTo>
                    <a:pt x="87" y="0"/>
                  </a:lnTo>
                  <a:lnTo>
                    <a:pt x="98"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5" name="Freeform 1016">
              <a:extLst>
                <a:ext uri="{FF2B5EF4-FFF2-40B4-BE49-F238E27FC236}">
                  <a16:creationId xmlns:a16="http://schemas.microsoft.com/office/drawing/2014/main" id="{7A1259BA-5AF4-438A-AC18-971FFAD3D5F1}"/>
                </a:ext>
              </a:extLst>
            </p:cNvPr>
            <p:cNvSpPr>
              <a:spLocks/>
            </p:cNvSpPr>
            <p:nvPr/>
          </p:nvSpPr>
          <p:spPr bwMode="auto">
            <a:xfrm>
              <a:off x="2046" y="2518"/>
              <a:ext cx="11" cy="11"/>
            </a:xfrm>
            <a:custGeom>
              <a:avLst/>
              <a:gdLst>
                <a:gd name="T0" fmla="*/ 11 w 11"/>
                <a:gd name="T1" fmla="*/ 11 h 11"/>
                <a:gd name="T2" fmla="*/ 0 w 11"/>
                <a:gd name="T3" fmla="*/ 0 h 11"/>
                <a:gd name="T4" fmla="*/ 11 w 11"/>
                <a:gd name="T5" fmla="*/ 11 h 11"/>
              </a:gdLst>
              <a:ahLst/>
              <a:cxnLst>
                <a:cxn ang="0">
                  <a:pos x="T0" y="T1"/>
                </a:cxn>
                <a:cxn ang="0">
                  <a:pos x="T2" y="T3"/>
                </a:cxn>
                <a:cxn ang="0">
                  <a:pos x="T4" y="T5"/>
                </a:cxn>
              </a:cxnLst>
              <a:rect l="0" t="0" r="r" b="b"/>
              <a:pathLst>
                <a:path w="11" h="11">
                  <a:moveTo>
                    <a:pt x="11" y="11"/>
                  </a:moveTo>
                  <a:lnTo>
                    <a:pt x="0" y="0"/>
                  </a:lnTo>
                  <a:lnTo>
                    <a:pt x="11"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6" name="Freeform 1017">
              <a:extLst>
                <a:ext uri="{FF2B5EF4-FFF2-40B4-BE49-F238E27FC236}">
                  <a16:creationId xmlns:a16="http://schemas.microsoft.com/office/drawing/2014/main" id="{19DB3BD2-55DD-48DB-803F-AA730C5BB822}"/>
                </a:ext>
              </a:extLst>
            </p:cNvPr>
            <p:cNvSpPr>
              <a:spLocks/>
            </p:cNvSpPr>
            <p:nvPr/>
          </p:nvSpPr>
          <p:spPr bwMode="auto">
            <a:xfrm>
              <a:off x="1856" y="2496"/>
              <a:ext cx="105" cy="70"/>
            </a:xfrm>
            <a:custGeom>
              <a:avLst/>
              <a:gdLst>
                <a:gd name="T0" fmla="*/ 105 w 105"/>
                <a:gd name="T1" fmla="*/ 70 h 70"/>
                <a:gd name="T2" fmla="*/ 84 w 105"/>
                <a:gd name="T3" fmla="*/ 70 h 70"/>
                <a:gd name="T4" fmla="*/ 65 w 105"/>
                <a:gd name="T5" fmla="*/ 66 h 70"/>
                <a:gd name="T6" fmla="*/ 48 w 105"/>
                <a:gd name="T7" fmla="*/ 60 h 70"/>
                <a:gd name="T8" fmla="*/ 32 w 105"/>
                <a:gd name="T9" fmla="*/ 52 h 70"/>
                <a:gd name="T10" fmla="*/ 18 w 105"/>
                <a:gd name="T11" fmla="*/ 41 h 70"/>
                <a:gd name="T12" fmla="*/ 9 w 105"/>
                <a:gd name="T13" fmla="*/ 30 h 70"/>
                <a:gd name="T14" fmla="*/ 3 w 105"/>
                <a:gd name="T15" fmla="*/ 16 h 70"/>
                <a:gd name="T16" fmla="*/ 0 w 105"/>
                <a:gd name="T17" fmla="*/ 2 h 70"/>
                <a:gd name="T18" fmla="*/ 14 w 105"/>
                <a:gd name="T19" fmla="*/ 0 h 70"/>
                <a:gd name="T20" fmla="*/ 17 w 105"/>
                <a:gd name="T21" fmla="*/ 11 h 70"/>
                <a:gd name="T22" fmla="*/ 21 w 105"/>
                <a:gd name="T23" fmla="*/ 22 h 70"/>
                <a:gd name="T24" fmla="*/ 28 w 105"/>
                <a:gd name="T25" fmla="*/ 30 h 70"/>
                <a:gd name="T26" fmla="*/ 40 w 105"/>
                <a:gd name="T27" fmla="*/ 39 h 70"/>
                <a:gd name="T28" fmla="*/ 54 w 105"/>
                <a:gd name="T29" fmla="*/ 46 h 70"/>
                <a:gd name="T30" fmla="*/ 69 w 105"/>
                <a:gd name="T31" fmla="*/ 52 h 70"/>
                <a:gd name="T32" fmla="*/ 87 w 105"/>
                <a:gd name="T33" fmla="*/ 56 h 70"/>
                <a:gd name="T34" fmla="*/ 105 w 105"/>
                <a:gd name="T35" fmla="*/ 56 h 70"/>
                <a:gd name="T36" fmla="*/ 105 w 105"/>
                <a:gd name="T3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70">
                  <a:moveTo>
                    <a:pt x="105" y="70"/>
                  </a:moveTo>
                  <a:lnTo>
                    <a:pt x="84" y="70"/>
                  </a:lnTo>
                  <a:lnTo>
                    <a:pt x="65" y="66"/>
                  </a:lnTo>
                  <a:lnTo>
                    <a:pt x="48" y="60"/>
                  </a:lnTo>
                  <a:lnTo>
                    <a:pt x="32" y="52"/>
                  </a:lnTo>
                  <a:lnTo>
                    <a:pt x="18" y="41"/>
                  </a:lnTo>
                  <a:lnTo>
                    <a:pt x="9" y="30"/>
                  </a:lnTo>
                  <a:lnTo>
                    <a:pt x="3" y="16"/>
                  </a:lnTo>
                  <a:lnTo>
                    <a:pt x="0" y="2"/>
                  </a:lnTo>
                  <a:lnTo>
                    <a:pt x="14" y="0"/>
                  </a:lnTo>
                  <a:lnTo>
                    <a:pt x="17" y="11"/>
                  </a:lnTo>
                  <a:lnTo>
                    <a:pt x="21" y="22"/>
                  </a:lnTo>
                  <a:lnTo>
                    <a:pt x="28" y="30"/>
                  </a:lnTo>
                  <a:lnTo>
                    <a:pt x="40" y="39"/>
                  </a:lnTo>
                  <a:lnTo>
                    <a:pt x="54" y="46"/>
                  </a:lnTo>
                  <a:lnTo>
                    <a:pt x="69" y="52"/>
                  </a:lnTo>
                  <a:lnTo>
                    <a:pt x="87" y="56"/>
                  </a:lnTo>
                  <a:lnTo>
                    <a:pt x="105" y="56"/>
                  </a:lnTo>
                  <a:lnTo>
                    <a:pt x="105" y="7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7" name="Freeform 1018">
              <a:extLst>
                <a:ext uri="{FF2B5EF4-FFF2-40B4-BE49-F238E27FC236}">
                  <a16:creationId xmlns:a16="http://schemas.microsoft.com/office/drawing/2014/main" id="{115EF26D-C360-423D-A93A-2387C4E73AC6}"/>
                </a:ext>
              </a:extLst>
            </p:cNvPr>
            <p:cNvSpPr>
              <a:spLocks/>
            </p:cNvSpPr>
            <p:nvPr/>
          </p:nvSpPr>
          <p:spPr bwMode="auto">
            <a:xfrm>
              <a:off x="1959" y="2552"/>
              <a:ext cx="3" cy="14"/>
            </a:xfrm>
            <a:custGeom>
              <a:avLst/>
              <a:gdLst>
                <a:gd name="T0" fmla="*/ 3 w 3"/>
                <a:gd name="T1" fmla="*/ 14 h 14"/>
                <a:gd name="T2" fmla="*/ 2 w 3"/>
                <a:gd name="T3" fmla="*/ 14 h 14"/>
                <a:gd name="T4" fmla="*/ 2 w 3"/>
                <a:gd name="T5" fmla="*/ 0 h 14"/>
                <a:gd name="T6" fmla="*/ 0 w 3"/>
                <a:gd name="T7" fmla="*/ 0 h 14"/>
                <a:gd name="T8" fmla="*/ 3 w 3"/>
                <a:gd name="T9" fmla="*/ 14 h 14"/>
              </a:gdLst>
              <a:ahLst/>
              <a:cxnLst>
                <a:cxn ang="0">
                  <a:pos x="T0" y="T1"/>
                </a:cxn>
                <a:cxn ang="0">
                  <a:pos x="T2" y="T3"/>
                </a:cxn>
                <a:cxn ang="0">
                  <a:pos x="T4" y="T5"/>
                </a:cxn>
                <a:cxn ang="0">
                  <a:pos x="T6" y="T7"/>
                </a:cxn>
                <a:cxn ang="0">
                  <a:pos x="T8" y="T9"/>
                </a:cxn>
              </a:cxnLst>
              <a:rect l="0" t="0" r="r" b="b"/>
              <a:pathLst>
                <a:path w="3" h="14">
                  <a:moveTo>
                    <a:pt x="3" y="14"/>
                  </a:moveTo>
                  <a:lnTo>
                    <a:pt x="2" y="14"/>
                  </a:lnTo>
                  <a:lnTo>
                    <a:pt x="2" y="0"/>
                  </a:lnTo>
                  <a:lnTo>
                    <a:pt x="0" y="0"/>
                  </a:lnTo>
                  <a:lnTo>
                    <a:pt x="3"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8" name="Freeform 1019">
              <a:extLst>
                <a:ext uri="{FF2B5EF4-FFF2-40B4-BE49-F238E27FC236}">
                  <a16:creationId xmlns:a16="http://schemas.microsoft.com/office/drawing/2014/main" id="{A3D0767B-7280-4808-8247-C3412B8EF391}"/>
                </a:ext>
              </a:extLst>
            </p:cNvPr>
            <p:cNvSpPr>
              <a:spLocks/>
            </p:cNvSpPr>
            <p:nvPr/>
          </p:nvSpPr>
          <p:spPr bwMode="auto">
            <a:xfrm>
              <a:off x="1856" y="2428"/>
              <a:ext cx="105" cy="72"/>
            </a:xfrm>
            <a:custGeom>
              <a:avLst/>
              <a:gdLst>
                <a:gd name="T0" fmla="*/ 0 w 105"/>
                <a:gd name="T1" fmla="*/ 68 h 72"/>
                <a:gd name="T2" fmla="*/ 3 w 105"/>
                <a:gd name="T3" fmla="*/ 54 h 72"/>
                <a:gd name="T4" fmla="*/ 9 w 105"/>
                <a:gd name="T5" fmla="*/ 41 h 72"/>
                <a:gd name="T6" fmla="*/ 18 w 105"/>
                <a:gd name="T7" fmla="*/ 29 h 72"/>
                <a:gd name="T8" fmla="*/ 32 w 105"/>
                <a:gd name="T9" fmla="*/ 19 h 72"/>
                <a:gd name="T10" fmla="*/ 48 w 105"/>
                <a:gd name="T11" fmla="*/ 11 h 72"/>
                <a:gd name="T12" fmla="*/ 66 w 105"/>
                <a:gd name="T13" fmla="*/ 4 h 72"/>
                <a:gd name="T14" fmla="*/ 85 w 105"/>
                <a:gd name="T15" fmla="*/ 1 h 72"/>
                <a:gd name="T16" fmla="*/ 105 w 105"/>
                <a:gd name="T17" fmla="*/ 0 h 72"/>
                <a:gd name="T18" fmla="*/ 105 w 105"/>
                <a:gd name="T19" fmla="*/ 15 h 72"/>
                <a:gd name="T20" fmla="*/ 87 w 105"/>
                <a:gd name="T21" fmla="*/ 17 h 72"/>
                <a:gd name="T22" fmla="*/ 69 w 105"/>
                <a:gd name="T23" fmla="*/ 19 h 72"/>
                <a:gd name="T24" fmla="*/ 54 w 105"/>
                <a:gd name="T25" fmla="*/ 25 h 72"/>
                <a:gd name="T26" fmla="*/ 40 w 105"/>
                <a:gd name="T27" fmla="*/ 32 h 72"/>
                <a:gd name="T28" fmla="*/ 29 w 105"/>
                <a:gd name="T29" fmla="*/ 40 h 72"/>
                <a:gd name="T30" fmla="*/ 21 w 105"/>
                <a:gd name="T31" fmla="*/ 50 h 72"/>
                <a:gd name="T32" fmla="*/ 17 w 105"/>
                <a:gd name="T33" fmla="*/ 59 h 72"/>
                <a:gd name="T34" fmla="*/ 14 w 105"/>
                <a:gd name="T35" fmla="*/ 72 h 72"/>
                <a:gd name="T36" fmla="*/ 0 w 105"/>
                <a:gd name="T3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 h="72">
                  <a:moveTo>
                    <a:pt x="0" y="68"/>
                  </a:moveTo>
                  <a:lnTo>
                    <a:pt x="3" y="54"/>
                  </a:lnTo>
                  <a:lnTo>
                    <a:pt x="9" y="41"/>
                  </a:lnTo>
                  <a:lnTo>
                    <a:pt x="18" y="29"/>
                  </a:lnTo>
                  <a:lnTo>
                    <a:pt x="32" y="19"/>
                  </a:lnTo>
                  <a:lnTo>
                    <a:pt x="48" y="11"/>
                  </a:lnTo>
                  <a:lnTo>
                    <a:pt x="66" y="4"/>
                  </a:lnTo>
                  <a:lnTo>
                    <a:pt x="85" y="1"/>
                  </a:lnTo>
                  <a:lnTo>
                    <a:pt x="105" y="0"/>
                  </a:lnTo>
                  <a:lnTo>
                    <a:pt x="105" y="15"/>
                  </a:lnTo>
                  <a:lnTo>
                    <a:pt x="87" y="17"/>
                  </a:lnTo>
                  <a:lnTo>
                    <a:pt x="69" y="19"/>
                  </a:lnTo>
                  <a:lnTo>
                    <a:pt x="54" y="25"/>
                  </a:lnTo>
                  <a:lnTo>
                    <a:pt x="40" y="32"/>
                  </a:lnTo>
                  <a:lnTo>
                    <a:pt x="29" y="40"/>
                  </a:lnTo>
                  <a:lnTo>
                    <a:pt x="21" y="50"/>
                  </a:lnTo>
                  <a:lnTo>
                    <a:pt x="17" y="59"/>
                  </a:lnTo>
                  <a:lnTo>
                    <a:pt x="14" y="72"/>
                  </a:lnTo>
                  <a:lnTo>
                    <a:pt x="0" y="68"/>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19" name="Freeform 1020">
              <a:extLst>
                <a:ext uri="{FF2B5EF4-FFF2-40B4-BE49-F238E27FC236}">
                  <a16:creationId xmlns:a16="http://schemas.microsoft.com/office/drawing/2014/main" id="{48599DB0-96E6-41EB-A9E8-C9EFA4393C38}"/>
                </a:ext>
              </a:extLst>
            </p:cNvPr>
            <p:cNvSpPr>
              <a:spLocks/>
            </p:cNvSpPr>
            <p:nvPr/>
          </p:nvSpPr>
          <p:spPr bwMode="auto">
            <a:xfrm>
              <a:off x="1856" y="2496"/>
              <a:ext cx="14" cy="4"/>
            </a:xfrm>
            <a:custGeom>
              <a:avLst/>
              <a:gdLst>
                <a:gd name="T0" fmla="*/ 0 w 14"/>
                <a:gd name="T1" fmla="*/ 2 h 4"/>
                <a:gd name="T2" fmla="*/ 0 w 14"/>
                <a:gd name="T3" fmla="*/ 1 h 4"/>
                <a:gd name="T4" fmla="*/ 0 w 14"/>
                <a:gd name="T5" fmla="*/ 0 h 4"/>
                <a:gd name="T6" fmla="*/ 14 w 14"/>
                <a:gd name="T7" fmla="*/ 4 h 4"/>
                <a:gd name="T8" fmla="*/ 14 w 14"/>
                <a:gd name="T9" fmla="*/ 0 h 4"/>
                <a:gd name="T10" fmla="*/ 0 w 14"/>
                <a:gd name="T11" fmla="*/ 2 h 4"/>
              </a:gdLst>
              <a:ahLst/>
              <a:cxnLst>
                <a:cxn ang="0">
                  <a:pos x="T0" y="T1"/>
                </a:cxn>
                <a:cxn ang="0">
                  <a:pos x="T2" y="T3"/>
                </a:cxn>
                <a:cxn ang="0">
                  <a:pos x="T4" y="T5"/>
                </a:cxn>
                <a:cxn ang="0">
                  <a:pos x="T6" y="T7"/>
                </a:cxn>
                <a:cxn ang="0">
                  <a:pos x="T8" y="T9"/>
                </a:cxn>
                <a:cxn ang="0">
                  <a:pos x="T10" y="T11"/>
                </a:cxn>
              </a:cxnLst>
              <a:rect l="0" t="0" r="r" b="b"/>
              <a:pathLst>
                <a:path w="14" h="4">
                  <a:moveTo>
                    <a:pt x="0" y="2"/>
                  </a:moveTo>
                  <a:lnTo>
                    <a:pt x="0" y="1"/>
                  </a:lnTo>
                  <a:lnTo>
                    <a:pt x="0" y="0"/>
                  </a:lnTo>
                  <a:lnTo>
                    <a:pt x="14" y="4"/>
                  </a:lnTo>
                  <a:lnTo>
                    <a:pt x="14" y="0"/>
                  </a:lnTo>
                  <a:lnTo>
                    <a:pt x="0"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0" name="Freeform 1021">
              <a:extLst>
                <a:ext uri="{FF2B5EF4-FFF2-40B4-BE49-F238E27FC236}">
                  <a16:creationId xmlns:a16="http://schemas.microsoft.com/office/drawing/2014/main" id="{38526A1C-D472-4D13-B3AD-D9C902CD7FE3}"/>
                </a:ext>
              </a:extLst>
            </p:cNvPr>
            <p:cNvSpPr>
              <a:spLocks/>
            </p:cNvSpPr>
            <p:nvPr/>
          </p:nvSpPr>
          <p:spPr bwMode="auto">
            <a:xfrm>
              <a:off x="1959" y="2428"/>
              <a:ext cx="81" cy="35"/>
            </a:xfrm>
            <a:custGeom>
              <a:avLst/>
              <a:gdLst>
                <a:gd name="T0" fmla="*/ 2 w 81"/>
                <a:gd name="T1" fmla="*/ 0 h 35"/>
                <a:gd name="T2" fmla="*/ 25 w 81"/>
                <a:gd name="T3" fmla="*/ 1 h 35"/>
                <a:gd name="T4" fmla="*/ 45 w 81"/>
                <a:gd name="T5" fmla="*/ 6 h 35"/>
                <a:gd name="T6" fmla="*/ 65 w 81"/>
                <a:gd name="T7" fmla="*/ 13 h 35"/>
                <a:gd name="T8" fmla="*/ 81 w 81"/>
                <a:gd name="T9" fmla="*/ 22 h 35"/>
                <a:gd name="T10" fmla="*/ 73 w 81"/>
                <a:gd name="T11" fmla="*/ 35 h 35"/>
                <a:gd name="T12" fmla="*/ 58 w 81"/>
                <a:gd name="T13" fmla="*/ 26 h 35"/>
                <a:gd name="T14" fmla="*/ 43 w 81"/>
                <a:gd name="T15" fmla="*/ 21 h 35"/>
                <a:gd name="T16" fmla="*/ 24 w 81"/>
                <a:gd name="T17" fmla="*/ 17 h 35"/>
                <a:gd name="T18" fmla="*/ 0 w 81"/>
                <a:gd name="T19" fmla="*/ 15 h 35"/>
                <a:gd name="T20" fmla="*/ 2 w 81"/>
                <a:gd name="T2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35">
                  <a:moveTo>
                    <a:pt x="2" y="0"/>
                  </a:moveTo>
                  <a:lnTo>
                    <a:pt x="25" y="1"/>
                  </a:lnTo>
                  <a:lnTo>
                    <a:pt x="45" y="6"/>
                  </a:lnTo>
                  <a:lnTo>
                    <a:pt x="65" y="13"/>
                  </a:lnTo>
                  <a:lnTo>
                    <a:pt x="81" y="22"/>
                  </a:lnTo>
                  <a:lnTo>
                    <a:pt x="73" y="35"/>
                  </a:lnTo>
                  <a:lnTo>
                    <a:pt x="58" y="26"/>
                  </a:lnTo>
                  <a:lnTo>
                    <a:pt x="43" y="21"/>
                  </a:lnTo>
                  <a:lnTo>
                    <a:pt x="24" y="17"/>
                  </a:lnTo>
                  <a:lnTo>
                    <a:pt x="0"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1" name="Freeform 1022">
              <a:extLst>
                <a:ext uri="{FF2B5EF4-FFF2-40B4-BE49-F238E27FC236}">
                  <a16:creationId xmlns:a16="http://schemas.microsoft.com/office/drawing/2014/main" id="{0E68CE53-772B-4907-B765-A54308C4370E}"/>
                </a:ext>
              </a:extLst>
            </p:cNvPr>
            <p:cNvSpPr>
              <a:spLocks/>
            </p:cNvSpPr>
            <p:nvPr/>
          </p:nvSpPr>
          <p:spPr bwMode="auto">
            <a:xfrm>
              <a:off x="1959" y="2428"/>
              <a:ext cx="2" cy="15"/>
            </a:xfrm>
            <a:custGeom>
              <a:avLst/>
              <a:gdLst>
                <a:gd name="T0" fmla="*/ 2 w 2"/>
                <a:gd name="T1" fmla="*/ 0 h 15"/>
                <a:gd name="T2" fmla="*/ 0 w 2"/>
                <a:gd name="T3" fmla="*/ 15 h 15"/>
                <a:gd name="T4" fmla="*/ 2 w 2"/>
                <a:gd name="T5" fmla="*/ 15 h 15"/>
                <a:gd name="T6" fmla="*/ 2 w 2"/>
                <a:gd name="T7" fmla="*/ 0 h 15"/>
              </a:gdLst>
              <a:ahLst/>
              <a:cxnLst>
                <a:cxn ang="0">
                  <a:pos x="T0" y="T1"/>
                </a:cxn>
                <a:cxn ang="0">
                  <a:pos x="T2" y="T3"/>
                </a:cxn>
                <a:cxn ang="0">
                  <a:pos x="T4" y="T5"/>
                </a:cxn>
                <a:cxn ang="0">
                  <a:pos x="T6" y="T7"/>
                </a:cxn>
              </a:cxnLst>
              <a:rect l="0" t="0" r="r" b="b"/>
              <a:pathLst>
                <a:path w="2" h="15">
                  <a:moveTo>
                    <a:pt x="2" y="0"/>
                  </a:moveTo>
                  <a:lnTo>
                    <a:pt x="0" y="15"/>
                  </a:lnTo>
                  <a:lnTo>
                    <a:pt x="2" y="15"/>
                  </a:lnTo>
                  <a:lnTo>
                    <a:pt x="2"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2" name="Freeform 1023">
              <a:extLst>
                <a:ext uri="{FF2B5EF4-FFF2-40B4-BE49-F238E27FC236}">
                  <a16:creationId xmlns:a16="http://schemas.microsoft.com/office/drawing/2014/main" id="{0CA36066-C990-4472-8CC5-E3FECCBE858A}"/>
                </a:ext>
              </a:extLst>
            </p:cNvPr>
            <p:cNvSpPr>
              <a:spLocks/>
            </p:cNvSpPr>
            <p:nvPr/>
          </p:nvSpPr>
          <p:spPr bwMode="auto">
            <a:xfrm>
              <a:off x="2032" y="2450"/>
              <a:ext cx="10" cy="14"/>
            </a:xfrm>
            <a:custGeom>
              <a:avLst/>
              <a:gdLst>
                <a:gd name="T0" fmla="*/ 8 w 10"/>
                <a:gd name="T1" fmla="*/ 0 h 14"/>
                <a:gd name="T2" fmla="*/ 0 w 10"/>
                <a:gd name="T3" fmla="*/ 13 h 14"/>
                <a:gd name="T4" fmla="*/ 1 w 10"/>
                <a:gd name="T5" fmla="*/ 14 h 14"/>
                <a:gd name="T6" fmla="*/ 10 w 10"/>
                <a:gd name="T7" fmla="*/ 2 h 14"/>
                <a:gd name="T8" fmla="*/ 8 w 10"/>
                <a:gd name="T9" fmla="*/ 0 h 14"/>
              </a:gdLst>
              <a:ahLst/>
              <a:cxnLst>
                <a:cxn ang="0">
                  <a:pos x="T0" y="T1"/>
                </a:cxn>
                <a:cxn ang="0">
                  <a:pos x="T2" y="T3"/>
                </a:cxn>
                <a:cxn ang="0">
                  <a:pos x="T4" y="T5"/>
                </a:cxn>
                <a:cxn ang="0">
                  <a:pos x="T6" y="T7"/>
                </a:cxn>
                <a:cxn ang="0">
                  <a:pos x="T8" y="T9"/>
                </a:cxn>
              </a:cxnLst>
              <a:rect l="0" t="0" r="r" b="b"/>
              <a:pathLst>
                <a:path w="10" h="14">
                  <a:moveTo>
                    <a:pt x="8" y="0"/>
                  </a:moveTo>
                  <a:lnTo>
                    <a:pt x="0" y="13"/>
                  </a:lnTo>
                  <a:lnTo>
                    <a:pt x="1" y="14"/>
                  </a:lnTo>
                  <a:lnTo>
                    <a:pt x="10" y="2"/>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3" name="Freeform 1024">
              <a:extLst>
                <a:ext uri="{FF2B5EF4-FFF2-40B4-BE49-F238E27FC236}">
                  <a16:creationId xmlns:a16="http://schemas.microsoft.com/office/drawing/2014/main" id="{98A545A3-C238-496B-B931-6C2E290FF7DD}"/>
                </a:ext>
              </a:extLst>
            </p:cNvPr>
            <p:cNvSpPr>
              <a:spLocks/>
            </p:cNvSpPr>
            <p:nvPr/>
          </p:nvSpPr>
          <p:spPr bwMode="auto">
            <a:xfrm>
              <a:off x="2032" y="2450"/>
              <a:ext cx="8" cy="13"/>
            </a:xfrm>
            <a:custGeom>
              <a:avLst/>
              <a:gdLst>
                <a:gd name="T0" fmla="*/ 8 w 8"/>
                <a:gd name="T1" fmla="*/ 0 h 13"/>
                <a:gd name="T2" fmla="*/ 0 w 8"/>
                <a:gd name="T3" fmla="*/ 13 h 13"/>
                <a:gd name="T4" fmla="*/ 8 w 8"/>
                <a:gd name="T5" fmla="*/ 0 h 13"/>
              </a:gdLst>
              <a:ahLst/>
              <a:cxnLst>
                <a:cxn ang="0">
                  <a:pos x="T0" y="T1"/>
                </a:cxn>
                <a:cxn ang="0">
                  <a:pos x="T2" y="T3"/>
                </a:cxn>
                <a:cxn ang="0">
                  <a:pos x="T4" y="T5"/>
                </a:cxn>
              </a:cxnLst>
              <a:rect l="0" t="0" r="r" b="b"/>
              <a:pathLst>
                <a:path w="8" h="13">
                  <a:moveTo>
                    <a:pt x="8" y="0"/>
                  </a:moveTo>
                  <a:lnTo>
                    <a:pt x="0" y="13"/>
                  </a:lnTo>
                  <a:lnTo>
                    <a:pt x="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4" name="Freeform 1025">
              <a:extLst>
                <a:ext uri="{FF2B5EF4-FFF2-40B4-BE49-F238E27FC236}">
                  <a16:creationId xmlns:a16="http://schemas.microsoft.com/office/drawing/2014/main" id="{BCBFC0AC-B2FF-41DA-A968-935072ECD038}"/>
                </a:ext>
              </a:extLst>
            </p:cNvPr>
            <p:cNvSpPr>
              <a:spLocks/>
            </p:cNvSpPr>
            <p:nvPr/>
          </p:nvSpPr>
          <p:spPr bwMode="auto">
            <a:xfrm>
              <a:off x="2032" y="2452"/>
              <a:ext cx="67" cy="127"/>
            </a:xfrm>
            <a:custGeom>
              <a:avLst/>
              <a:gdLst>
                <a:gd name="T0" fmla="*/ 11 w 67"/>
                <a:gd name="T1" fmla="*/ 0 h 127"/>
                <a:gd name="T2" fmla="*/ 23 w 67"/>
                <a:gd name="T3" fmla="*/ 12 h 127"/>
                <a:gd name="T4" fmla="*/ 33 w 67"/>
                <a:gd name="T5" fmla="*/ 24 h 127"/>
                <a:gd name="T6" fmla="*/ 52 w 67"/>
                <a:gd name="T7" fmla="*/ 55 h 127"/>
                <a:gd name="T8" fmla="*/ 63 w 67"/>
                <a:gd name="T9" fmla="*/ 89 h 127"/>
                <a:gd name="T10" fmla="*/ 66 w 67"/>
                <a:gd name="T11" fmla="*/ 107 h 127"/>
                <a:gd name="T12" fmla="*/ 67 w 67"/>
                <a:gd name="T13" fmla="*/ 126 h 127"/>
                <a:gd name="T14" fmla="*/ 52 w 67"/>
                <a:gd name="T15" fmla="*/ 127 h 127"/>
                <a:gd name="T16" fmla="*/ 51 w 67"/>
                <a:gd name="T17" fmla="*/ 108 h 127"/>
                <a:gd name="T18" fmla="*/ 48 w 67"/>
                <a:gd name="T19" fmla="*/ 92 h 127"/>
                <a:gd name="T20" fmla="*/ 38 w 67"/>
                <a:gd name="T21" fmla="*/ 61 h 127"/>
                <a:gd name="T22" fmla="*/ 20 w 67"/>
                <a:gd name="T23" fmla="*/ 33 h 127"/>
                <a:gd name="T24" fmla="*/ 12 w 67"/>
                <a:gd name="T25" fmla="*/ 22 h 127"/>
                <a:gd name="T26" fmla="*/ 0 w 67"/>
                <a:gd name="T27" fmla="*/ 11 h 127"/>
                <a:gd name="T28" fmla="*/ 11 w 67"/>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127">
                  <a:moveTo>
                    <a:pt x="11" y="0"/>
                  </a:moveTo>
                  <a:lnTo>
                    <a:pt x="23" y="12"/>
                  </a:lnTo>
                  <a:lnTo>
                    <a:pt x="33" y="24"/>
                  </a:lnTo>
                  <a:lnTo>
                    <a:pt x="52" y="55"/>
                  </a:lnTo>
                  <a:lnTo>
                    <a:pt x="63" y="89"/>
                  </a:lnTo>
                  <a:lnTo>
                    <a:pt x="66" y="107"/>
                  </a:lnTo>
                  <a:lnTo>
                    <a:pt x="67" y="126"/>
                  </a:lnTo>
                  <a:lnTo>
                    <a:pt x="52" y="127"/>
                  </a:lnTo>
                  <a:lnTo>
                    <a:pt x="51" y="108"/>
                  </a:lnTo>
                  <a:lnTo>
                    <a:pt x="48" y="92"/>
                  </a:lnTo>
                  <a:lnTo>
                    <a:pt x="38" y="61"/>
                  </a:lnTo>
                  <a:lnTo>
                    <a:pt x="20" y="33"/>
                  </a:lnTo>
                  <a:lnTo>
                    <a:pt x="12" y="22"/>
                  </a:lnTo>
                  <a:lnTo>
                    <a:pt x="0" y="11"/>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5" name="Freeform 1026">
              <a:extLst>
                <a:ext uri="{FF2B5EF4-FFF2-40B4-BE49-F238E27FC236}">
                  <a16:creationId xmlns:a16="http://schemas.microsoft.com/office/drawing/2014/main" id="{5F02960A-EE23-454D-B9CA-C944982B3BD9}"/>
                </a:ext>
              </a:extLst>
            </p:cNvPr>
            <p:cNvSpPr>
              <a:spLocks/>
            </p:cNvSpPr>
            <p:nvPr/>
          </p:nvSpPr>
          <p:spPr bwMode="auto">
            <a:xfrm>
              <a:off x="2032" y="2452"/>
              <a:ext cx="11" cy="12"/>
            </a:xfrm>
            <a:custGeom>
              <a:avLst/>
              <a:gdLst>
                <a:gd name="T0" fmla="*/ 10 w 11"/>
                <a:gd name="T1" fmla="*/ 0 h 12"/>
                <a:gd name="T2" fmla="*/ 11 w 11"/>
                <a:gd name="T3" fmla="*/ 0 h 12"/>
                <a:gd name="T4" fmla="*/ 0 w 11"/>
                <a:gd name="T5" fmla="*/ 11 h 12"/>
                <a:gd name="T6" fmla="*/ 1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0"/>
                  </a:lnTo>
                  <a:lnTo>
                    <a:pt x="0" y="11"/>
                  </a:lnTo>
                  <a:lnTo>
                    <a:pt x="1"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6" name="Freeform 1027">
              <a:extLst>
                <a:ext uri="{FF2B5EF4-FFF2-40B4-BE49-F238E27FC236}">
                  <a16:creationId xmlns:a16="http://schemas.microsoft.com/office/drawing/2014/main" id="{FF4115AC-C231-4318-B02A-A2D7F18AC571}"/>
                </a:ext>
              </a:extLst>
            </p:cNvPr>
            <p:cNvSpPr>
              <a:spLocks/>
            </p:cNvSpPr>
            <p:nvPr/>
          </p:nvSpPr>
          <p:spPr bwMode="auto">
            <a:xfrm>
              <a:off x="2040" y="2577"/>
              <a:ext cx="59" cy="119"/>
            </a:xfrm>
            <a:custGeom>
              <a:avLst/>
              <a:gdLst>
                <a:gd name="T0" fmla="*/ 59 w 59"/>
                <a:gd name="T1" fmla="*/ 1 h 119"/>
                <a:gd name="T2" fmla="*/ 56 w 59"/>
                <a:gd name="T3" fmla="*/ 36 h 119"/>
                <a:gd name="T4" fmla="*/ 47 w 59"/>
                <a:gd name="T5" fmla="*/ 67 h 119"/>
                <a:gd name="T6" fmla="*/ 30 w 59"/>
                <a:gd name="T7" fmla="*/ 96 h 119"/>
                <a:gd name="T8" fmla="*/ 11 w 59"/>
                <a:gd name="T9" fmla="*/ 119 h 119"/>
                <a:gd name="T10" fmla="*/ 0 w 59"/>
                <a:gd name="T11" fmla="*/ 108 h 119"/>
                <a:gd name="T12" fmla="*/ 18 w 59"/>
                <a:gd name="T13" fmla="*/ 88 h 119"/>
                <a:gd name="T14" fmla="*/ 33 w 59"/>
                <a:gd name="T15" fmla="*/ 62 h 119"/>
                <a:gd name="T16" fmla="*/ 41 w 59"/>
                <a:gd name="T17" fmla="*/ 33 h 119"/>
                <a:gd name="T18" fmla="*/ 44 w 59"/>
                <a:gd name="T19" fmla="*/ 0 h 119"/>
                <a:gd name="T20" fmla="*/ 59 w 59"/>
                <a:gd name="T21" fmla="*/ 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19">
                  <a:moveTo>
                    <a:pt x="59" y="1"/>
                  </a:moveTo>
                  <a:lnTo>
                    <a:pt x="56" y="36"/>
                  </a:lnTo>
                  <a:lnTo>
                    <a:pt x="47" y="67"/>
                  </a:lnTo>
                  <a:lnTo>
                    <a:pt x="30" y="96"/>
                  </a:lnTo>
                  <a:lnTo>
                    <a:pt x="11" y="119"/>
                  </a:lnTo>
                  <a:lnTo>
                    <a:pt x="0" y="108"/>
                  </a:lnTo>
                  <a:lnTo>
                    <a:pt x="18" y="88"/>
                  </a:lnTo>
                  <a:lnTo>
                    <a:pt x="33" y="62"/>
                  </a:lnTo>
                  <a:lnTo>
                    <a:pt x="41" y="33"/>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7" name="Freeform 1028">
              <a:extLst>
                <a:ext uri="{FF2B5EF4-FFF2-40B4-BE49-F238E27FC236}">
                  <a16:creationId xmlns:a16="http://schemas.microsoft.com/office/drawing/2014/main" id="{53C5D377-AD7B-4A58-B50F-81DA9AEBCCB8}"/>
                </a:ext>
              </a:extLst>
            </p:cNvPr>
            <p:cNvSpPr>
              <a:spLocks/>
            </p:cNvSpPr>
            <p:nvPr/>
          </p:nvSpPr>
          <p:spPr bwMode="auto">
            <a:xfrm>
              <a:off x="2084" y="2577"/>
              <a:ext cx="15" cy="2"/>
            </a:xfrm>
            <a:custGeom>
              <a:avLst/>
              <a:gdLst>
                <a:gd name="T0" fmla="*/ 15 w 15"/>
                <a:gd name="T1" fmla="*/ 1 h 2"/>
                <a:gd name="T2" fmla="*/ 0 w 15"/>
                <a:gd name="T3" fmla="*/ 0 h 2"/>
                <a:gd name="T4" fmla="*/ 0 w 15"/>
                <a:gd name="T5" fmla="*/ 2 h 2"/>
                <a:gd name="T6" fmla="*/ 15 w 15"/>
                <a:gd name="T7" fmla="*/ 1 h 2"/>
              </a:gdLst>
              <a:ahLst/>
              <a:cxnLst>
                <a:cxn ang="0">
                  <a:pos x="T0" y="T1"/>
                </a:cxn>
                <a:cxn ang="0">
                  <a:pos x="T2" y="T3"/>
                </a:cxn>
                <a:cxn ang="0">
                  <a:pos x="T4" y="T5"/>
                </a:cxn>
                <a:cxn ang="0">
                  <a:pos x="T6" y="T7"/>
                </a:cxn>
              </a:cxnLst>
              <a:rect l="0" t="0" r="r" b="b"/>
              <a:pathLst>
                <a:path w="15" h="2">
                  <a:moveTo>
                    <a:pt x="15" y="1"/>
                  </a:moveTo>
                  <a:lnTo>
                    <a:pt x="0" y="0"/>
                  </a:lnTo>
                  <a:lnTo>
                    <a:pt x="0" y="2"/>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8" name="Freeform 1029">
              <a:extLst>
                <a:ext uri="{FF2B5EF4-FFF2-40B4-BE49-F238E27FC236}">
                  <a16:creationId xmlns:a16="http://schemas.microsoft.com/office/drawing/2014/main" id="{91C20E11-DC18-4C9D-AB89-A9E4A981BE10}"/>
                </a:ext>
              </a:extLst>
            </p:cNvPr>
            <p:cNvSpPr>
              <a:spLocks/>
            </p:cNvSpPr>
            <p:nvPr/>
          </p:nvSpPr>
          <p:spPr bwMode="auto">
            <a:xfrm>
              <a:off x="1955" y="2684"/>
              <a:ext cx="96" cy="50"/>
            </a:xfrm>
            <a:custGeom>
              <a:avLst/>
              <a:gdLst>
                <a:gd name="T0" fmla="*/ 96 w 96"/>
                <a:gd name="T1" fmla="*/ 11 h 50"/>
                <a:gd name="T2" fmla="*/ 91 w 96"/>
                <a:gd name="T3" fmla="*/ 19 h 50"/>
                <a:gd name="T4" fmla="*/ 81 w 96"/>
                <a:gd name="T5" fmla="*/ 28 h 50"/>
                <a:gd name="T6" fmla="*/ 59 w 96"/>
                <a:gd name="T7" fmla="*/ 40 h 50"/>
                <a:gd name="T8" fmla="*/ 32 w 96"/>
                <a:gd name="T9" fmla="*/ 47 h 50"/>
                <a:gd name="T10" fmla="*/ 3 w 96"/>
                <a:gd name="T11" fmla="*/ 50 h 50"/>
                <a:gd name="T12" fmla="*/ 0 w 96"/>
                <a:gd name="T13" fmla="*/ 36 h 50"/>
                <a:gd name="T14" fmla="*/ 28 w 96"/>
                <a:gd name="T15" fmla="*/ 33 h 50"/>
                <a:gd name="T16" fmla="*/ 54 w 96"/>
                <a:gd name="T17" fmla="*/ 26 h 50"/>
                <a:gd name="T18" fmla="*/ 73 w 96"/>
                <a:gd name="T19" fmla="*/ 15 h 50"/>
                <a:gd name="T20" fmla="*/ 80 w 96"/>
                <a:gd name="T21" fmla="*/ 8 h 50"/>
                <a:gd name="T22" fmla="*/ 85 w 96"/>
                <a:gd name="T23" fmla="*/ 0 h 50"/>
                <a:gd name="T24" fmla="*/ 96 w 96"/>
                <a:gd name="T25" fmla="*/ 1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50">
                  <a:moveTo>
                    <a:pt x="96" y="11"/>
                  </a:moveTo>
                  <a:lnTo>
                    <a:pt x="91" y="19"/>
                  </a:lnTo>
                  <a:lnTo>
                    <a:pt x="81" y="28"/>
                  </a:lnTo>
                  <a:lnTo>
                    <a:pt x="59" y="40"/>
                  </a:lnTo>
                  <a:lnTo>
                    <a:pt x="32" y="47"/>
                  </a:lnTo>
                  <a:lnTo>
                    <a:pt x="3" y="50"/>
                  </a:lnTo>
                  <a:lnTo>
                    <a:pt x="0" y="36"/>
                  </a:lnTo>
                  <a:lnTo>
                    <a:pt x="28" y="33"/>
                  </a:lnTo>
                  <a:lnTo>
                    <a:pt x="54" y="26"/>
                  </a:lnTo>
                  <a:lnTo>
                    <a:pt x="73" y="15"/>
                  </a:lnTo>
                  <a:lnTo>
                    <a:pt x="80" y="8"/>
                  </a:lnTo>
                  <a:lnTo>
                    <a:pt x="85" y="0"/>
                  </a:lnTo>
                  <a:lnTo>
                    <a:pt x="96"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29" name="Freeform 1030">
              <a:extLst>
                <a:ext uri="{FF2B5EF4-FFF2-40B4-BE49-F238E27FC236}">
                  <a16:creationId xmlns:a16="http://schemas.microsoft.com/office/drawing/2014/main" id="{0FA2AA29-A36C-46E4-A545-849B537FB288}"/>
                </a:ext>
              </a:extLst>
            </p:cNvPr>
            <p:cNvSpPr>
              <a:spLocks/>
            </p:cNvSpPr>
            <p:nvPr/>
          </p:nvSpPr>
          <p:spPr bwMode="auto">
            <a:xfrm>
              <a:off x="1852" y="2663"/>
              <a:ext cx="104" cy="71"/>
            </a:xfrm>
            <a:custGeom>
              <a:avLst/>
              <a:gdLst>
                <a:gd name="T0" fmla="*/ 104 w 104"/>
                <a:gd name="T1" fmla="*/ 71 h 71"/>
                <a:gd name="T2" fmla="*/ 84 w 104"/>
                <a:gd name="T3" fmla="*/ 71 h 71"/>
                <a:gd name="T4" fmla="*/ 65 w 104"/>
                <a:gd name="T5" fmla="*/ 66 h 71"/>
                <a:gd name="T6" fmla="*/ 48 w 104"/>
                <a:gd name="T7" fmla="*/ 61 h 71"/>
                <a:gd name="T8" fmla="*/ 32 w 104"/>
                <a:gd name="T9" fmla="*/ 53 h 71"/>
                <a:gd name="T10" fmla="*/ 18 w 104"/>
                <a:gd name="T11" fmla="*/ 42 h 71"/>
                <a:gd name="T12" fmla="*/ 8 w 104"/>
                <a:gd name="T13" fmla="*/ 31 h 71"/>
                <a:gd name="T14" fmla="*/ 3 w 104"/>
                <a:gd name="T15" fmla="*/ 17 h 71"/>
                <a:gd name="T16" fmla="*/ 0 w 104"/>
                <a:gd name="T17" fmla="*/ 3 h 71"/>
                <a:gd name="T18" fmla="*/ 14 w 104"/>
                <a:gd name="T19" fmla="*/ 0 h 71"/>
                <a:gd name="T20" fmla="*/ 17 w 104"/>
                <a:gd name="T21" fmla="*/ 11 h 71"/>
                <a:gd name="T22" fmla="*/ 21 w 104"/>
                <a:gd name="T23" fmla="*/ 22 h 71"/>
                <a:gd name="T24" fmla="*/ 28 w 104"/>
                <a:gd name="T25" fmla="*/ 31 h 71"/>
                <a:gd name="T26" fmla="*/ 40 w 104"/>
                <a:gd name="T27" fmla="*/ 40 h 71"/>
                <a:gd name="T28" fmla="*/ 54 w 104"/>
                <a:gd name="T29" fmla="*/ 47 h 71"/>
                <a:gd name="T30" fmla="*/ 69 w 104"/>
                <a:gd name="T31" fmla="*/ 53 h 71"/>
                <a:gd name="T32" fmla="*/ 87 w 104"/>
                <a:gd name="T33" fmla="*/ 57 h 71"/>
                <a:gd name="T34" fmla="*/ 104 w 104"/>
                <a:gd name="T35" fmla="*/ 57 h 71"/>
                <a:gd name="T36" fmla="*/ 104 w 104"/>
                <a:gd name="T37" fmla="*/ 7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1">
                  <a:moveTo>
                    <a:pt x="104" y="71"/>
                  </a:moveTo>
                  <a:lnTo>
                    <a:pt x="84" y="71"/>
                  </a:lnTo>
                  <a:lnTo>
                    <a:pt x="65" y="66"/>
                  </a:lnTo>
                  <a:lnTo>
                    <a:pt x="48" y="61"/>
                  </a:lnTo>
                  <a:lnTo>
                    <a:pt x="32" y="53"/>
                  </a:lnTo>
                  <a:lnTo>
                    <a:pt x="18" y="42"/>
                  </a:lnTo>
                  <a:lnTo>
                    <a:pt x="8" y="31"/>
                  </a:lnTo>
                  <a:lnTo>
                    <a:pt x="3" y="17"/>
                  </a:lnTo>
                  <a:lnTo>
                    <a:pt x="0" y="3"/>
                  </a:lnTo>
                  <a:lnTo>
                    <a:pt x="14" y="0"/>
                  </a:lnTo>
                  <a:lnTo>
                    <a:pt x="17" y="11"/>
                  </a:lnTo>
                  <a:lnTo>
                    <a:pt x="21" y="22"/>
                  </a:lnTo>
                  <a:lnTo>
                    <a:pt x="28" y="31"/>
                  </a:lnTo>
                  <a:lnTo>
                    <a:pt x="40" y="40"/>
                  </a:lnTo>
                  <a:lnTo>
                    <a:pt x="54" y="47"/>
                  </a:lnTo>
                  <a:lnTo>
                    <a:pt x="69" y="53"/>
                  </a:lnTo>
                  <a:lnTo>
                    <a:pt x="87" y="57"/>
                  </a:lnTo>
                  <a:lnTo>
                    <a:pt x="104" y="57"/>
                  </a:lnTo>
                  <a:lnTo>
                    <a:pt x="104" y="7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0" name="Freeform 1031">
              <a:extLst>
                <a:ext uri="{FF2B5EF4-FFF2-40B4-BE49-F238E27FC236}">
                  <a16:creationId xmlns:a16="http://schemas.microsoft.com/office/drawing/2014/main" id="{664A194C-D33E-45A7-B133-C6C5E8B1060D}"/>
                </a:ext>
              </a:extLst>
            </p:cNvPr>
            <p:cNvSpPr>
              <a:spLocks/>
            </p:cNvSpPr>
            <p:nvPr/>
          </p:nvSpPr>
          <p:spPr bwMode="auto">
            <a:xfrm>
              <a:off x="1955" y="2720"/>
              <a:ext cx="3" cy="14"/>
            </a:xfrm>
            <a:custGeom>
              <a:avLst/>
              <a:gdLst>
                <a:gd name="T0" fmla="*/ 3 w 3"/>
                <a:gd name="T1" fmla="*/ 14 h 14"/>
                <a:gd name="T2" fmla="*/ 1 w 3"/>
                <a:gd name="T3" fmla="*/ 14 h 14"/>
                <a:gd name="T4" fmla="*/ 1 w 3"/>
                <a:gd name="T5" fmla="*/ 0 h 14"/>
                <a:gd name="T6" fmla="*/ 0 w 3"/>
                <a:gd name="T7" fmla="*/ 0 h 14"/>
                <a:gd name="T8" fmla="*/ 3 w 3"/>
                <a:gd name="T9" fmla="*/ 14 h 14"/>
              </a:gdLst>
              <a:ahLst/>
              <a:cxnLst>
                <a:cxn ang="0">
                  <a:pos x="T0" y="T1"/>
                </a:cxn>
                <a:cxn ang="0">
                  <a:pos x="T2" y="T3"/>
                </a:cxn>
                <a:cxn ang="0">
                  <a:pos x="T4" y="T5"/>
                </a:cxn>
                <a:cxn ang="0">
                  <a:pos x="T6" y="T7"/>
                </a:cxn>
                <a:cxn ang="0">
                  <a:pos x="T8" y="T9"/>
                </a:cxn>
              </a:cxnLst>
              <a:rect l="0" t="0" r="r" b="b"/>
              <a:pathLst>
                <a:path w="3" h="14">
                  <a:moveTo>
                    <a:pt x="3" y="14"/>
                  </a:moveTo>
                  <a:lnTo>
                    <a:pt x="1" y="14"/>
                  </a:lnTo>
                  <a:lnTo>
                    <a:pt x="1" y="0"/>
                  </a:lnTo>
                  <a:lnTo>
                    <a:pt x="0" y="0"/>
                  </a:lnTo>
                  <a:lnTo>
                    <a:pt x="3"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1" name="Freeform 1032">
              <a:extLst>
                <a:ext uri="{FF2B5EF4-FFF2-40B4-BE49-F238E27FC236}">
                  <a16:creationId xmlns:a16="http://schemas.microsoft.com/office/drawing/2014/main" id="{1A2E09A3-FCF7-41F7-99D8-039A73BB2118}"/>
                </a:ext>
              </a:extLst>
            </p:cNvPr>
            <p:cNvSpPr>
              <a:spLocks/>
            </p:cNvSpPr>
            <p:nvPr/>
          </p:nvSpPr>
          <p:spPr bwMode="auto">
            <a:xfrm>
              <a:off x="1852" y="2596"/>
              <a:ext cx="104" cy="72"/>
            </a:xfrm>
            <a:custGeom>
              <a:avLst/>
              <a:gdLst>
                <a:gd name="T0" fmla="*/ 0 w 104"/>
                <a:gd name="T1" fmla="*/ 67 h 72"/>
                <a:gd name="T2" fmla="*/ 3 w 104"/>
                <a:gd name="T3" fmla="*/ 54 h 72"/>
                <a:gd name="T4" fmla="*/ 8 w 104"/>
                <a:gd name="T5" fmla="*/ 41 h 72"/>
                <a:gd name="T6" fmla="*/ 18 w 104"/>
                <a:gd name="T7" fmla="*/ 29 h 72"/>
                <a:gd name="T8" fmla="*/ 32 w 104"/>
                <a:gd name="T9" fmla="*/ 19 h 72"/>
                <a:gd name="T10" fmla="*/ 48 w 104"/>
                <a:gd name="T11" fmla="*/ 11 h 72"/>
                <a:gd name="T12" fmla="*/ 66 w 104"/>
                <a:gd name="T13" fmla="*/ 4 h 72"/>
                <a:gd name="T14" fmla="*/ 85 w 104"/>
                <a:gd name="T15" fmla="*/ 1 h 72"/>
                <a:gd name="T16" fmla="*/ 104 w 104"/>
                <a:gd name="T17" fmla="*/ 0 h 72"/>
                <a:gd name="T18" fmla="*/ 104 w 104"/>
                <a:gd name="T19" fmla="*/ 15 h 72"/>
                <a:gd name="T20" fmla="*/ 87 w 104"/>
                <a:gd name="T21" fmla="*/ 17 h 72"/>
                <a:gd name="T22" fmla="*/ 69 w 104"/>
                <a:gd name="T23" fmla="*/ 19 h 72"/>
                <a:gd name="T24" fmla="*/ 54 w 104"/>
                <a:gd name="T25" fmla="*/ 25 h 72"/>
                <a:gd name="T26" fmla="*/ 40 w 104"/>
                <a:gd name="T27" fmla="*/ 32 h 72"/>
                <a:gd name="T28" fmla="*/ 29 w 104"/>
                <a:gd name="T29" fmla="*/ 40 h 72"/>
                <a:gd name="T30" fmla="*/ 21 w 104"/>
                <a:gd name="T31" fmla="*/ 50 h 72"/>
                <a:gd name="T32" fmla="*/ 17 w 104"/>
                <a:gd name="T33" fmla="*/ 59 h 72"/>
                <a:gd name="T34" fmla="*/ 14 w 104"/>
                <a:gd name="T35" fmla="*/ 72 h 72"/>
                <a:gd name="T36" fmla="*/ 0 w 104"/>
                <a:gd name="T37" fmla="*/ 6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2">
                  <a:moveTo>
                    <a:pt x="0" y="67"/>
                  </a:moveTo>
                  <a:lnTo>
                    <a:pt x="3" y="54"/>
                  </a:lnTo>
                  <a:lnTo>
                    <a:pt x="8" y="41"/>
                  </a:lnTo>
                  <a:lnTo>
                    <a:pt x="18" y="29"/>
                  </a:lnTo>
                  <a:lnTo>
                    <a:pt x="32" y="19"/>
                  </a:lnTo>
                  <a:lnTo>
                    <a:pt x="48" y="11"/>
                  </a:lnTo>
                  <a:lnTo>
                    <a:pt x="66" y="4"/>
                  </a:lnTo>
                  <a:lnTo>
                    <a:pt x="85" y="1"/>
                  </a:lnTo>
                  <a:lnTo>
                    <a:pt x="104" y="0"/>
                  </a:lnTo>
                  <a:lnTo>
                    <a:pt x="104" y="15"/>
                  </a:lnTo>
                  <a:lnTo>
                    <a:pt x="87" y="17"/>
                  </a:lnTo>
                  <a:lnTo>
                    <a:pt x="69" y="19"/>
                  </a:lnTo>
                  <a:lnTo>
                    <a:pt x="54" y="25"/>
                  </a:lnTo>
                  <a:lnTo>
                    <a:pt x="40" y="32"/>
                  </a:lnTo>
                  <a:lnTo>
                    <a:pt x="29" y="40"/>
                  </a:lnTo>
                  <a:lnTo>
                    <a:pt x="21" y="50"/>
                  </a:lnTo>
                  <a:lnTo>
                    <a:pt x="17" y="59"/>
                  </a:lnTo>
                  <a:lnTo>
                    <a:pt x="14" y="72"/>
                  </a:lnTo>
                  <a:lnTo>
                    <a:pt x="0" y="6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2" name="Freeform 1033">
              <a:extLst>
                <a:ext uri="{FF2B5EF4-FFF2-40B4-BE49-F238E27FC236}">
                  <a16:creationId xmlns:a16="http://schemas.microsoft.com/office/drawing/2014/main" id="{DC36E9D4-1905-4D76-8B42-57A50D8295ED}"/>
                </a:ext>
              </a:extLst>
            </p:cNvPr>
            <p:cNvSpPr>
              <a:spLocks/>
            </p:cNvSpPr>
            <p:nvPr/>
          </p:nvSpPr>
          <p:spPr bwMode="auto">
            <a:xfrm>
              <a:off x="1852" y="2663"/>
              <a:ext cx="14" cy="5"/>
            </a:xfrm>
            <a:custGeom>
              <a:avLst/>
              <a:gdLst>
                <a:gd name="T0" fmla="*/ 0 w 14"/>
                <a:gd name="T1" fmla="*/ 3 h 5"/>
                <a:gd name="T2" fmla="*/ 0 w 14"/>
                <a:gd name="T3" fmla="*/ 2 h 5"/>
                <a:gd name="T4" fmla="*/ 0 w 14"/>
                <a:gd name="T5" fmla="*/ 0 h 5"/>
                <a:gd name="T6" fmla="*/ 14 w 14"/>
                <a:gd name="T7" fmla="*/ 5 h 5"/>
                <a:gd name="T8" fmla="*/ 14 w 14"/>
                <a:gd name="T9" fmla="*/ 0 h 5"/>
                <a:gd name="T10" fmla="*/ 0 w 14"/>
                <a:gd name="T11" fmla="*/ 3 h 5"/>
              </a:gdLst>
              <a:ahLst/>
              <a:cxnLst>
                <a:cxn ang="0">
                  <a:pos x="T0" y="T1"/>
                </a:cxn>
                <a:cxn ang="0">
                  <a:pos x="T2" y="T3"/>
                </a:cxn>
                <a:cxn ang="0">
                  <a:pos x="T4" y="T5"/>
                </a:cxn>
                <a:cxn ang="0">
                  <a:pos x="T6" y="T7"/>
                </a:cxn>
                <a:cxn ang="0">
                  <a:pos x="T8" y="T9"/>
                </a:cxn>
                <a:cxn ang="0">
                  <a:pos x="T10" y="T11"/>
                </a:cxn>
              </a:cxnLst>
              <a:rect l="0" t="0" r="r" b="b"/>
              <a:pathLst>
                <a:path w="14" h="5">
                  <a:moveTo>
                    <a:pt x="0" y="3"/>
                  </a:moveTo>
                  <a:lnTo>
                    <a:pt x="0" y="2"/>
                  </a:lnTo>
                  <a:lnTo>
                    <a:pt x="0" y="0"/>
                  </a:lnTo>
                  <a:lnTo>
                    <a:pt x="14" y="5"/>
                  </a:lnTo>
                  <a:lnTo>
                    <a:pt x="14"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3" name="Freeform 1034">
              <a:extLst>
                <a:ext uri="{FF2B5EF4-FFF2-40B4-BE49-F238E27FC236}">
                  <a16:creationId xmlns:a16="http://schemas.microsoft.com/office/drawing/2014/main" id="{2E4543D8-7F49-432E-805E-BD9E8B79D923}"/>
                </a:ext>
              </a:extLst>
            </p:cNvPr>
            <p:cNvSpPr>
              <a:spLocks/>
            </p:cNvSpPr>
            <p:nvPr/>
          </p:nvSpPr>
          <p:spPr bwMode="auto">
            <a:xfrm>
              <a:off x="1955" y="2596"/>
              <a:ext cx="87" cy="37"/>
            </a:xfrm>
            <a:custGeom>
              <a:avLst/>
              <a:gdLst>
                <a:gd name="T0" fmla="*/ 1 w 87"/>
                <a:gd name="T1" fmla="*/ 0 h 37"/>
                <a:gd name="T2" fmla="*/ 26 w 87"/>
                <a:gd name="T3" fmla="*/ 1 h 37"/>
                <a:gd name="T4" fmla="*/ 49 w 87"/>
                <a:gd name="T5" fmla="*/ 5 h 37"/>
                <a:gd name="T6" fmla="*/ 70 w 87"/>
                <a:gd name="T7" fmla="*/ 12 h 37"/>
                <a:gd name="T8" fmla="*/ 87 w 87"/>
                <a:gd name="T9" fmla="*/ 25 h 37"/>
                <a:gd name="T10" fmla="*/ 78 w 87"/>
                <a:gd name="T11" fmla="*/ 37 h 37"/>
                <a:gd name="T12" fmla="*/ 63 w 87"/>
                <a:gd name="T13" fmla="*/ 26 h 37"/>
                <a:gd name="T14" fmla="*/ 47 w 87"/>
                <a:gd name="T15" fmla="*/ 21 h 37"/>
                <a:gd name="T16" fmla="*/ 25 w 87"/>
                <a:gd name="T17" fmla="*/ 17 h 37"/>
                <a:gd name="T18" fmla="*/ 0 w 87"/>
                <a:gd name="T19" fmla="*/ 15 h 37"/>
                <a:gd name="T20" fmla="*/ 1 w 87"/>
                <a:gd name="T2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7" h="37">
                  <a:moveTo>
                    <a:pt x="1" y="0"/>
                  </a:moveTo>
                  <a:lnTo>
                    <a:pt x="26" y="1"/>
                  </a:lnTo>
                  <a:lnTo>
                    <a:pt x="49" y="5"/>
                  </a:lnTo>
                  <a:lnTo>
                    <a:pt x="70" y="12"/>
                  </a:lnTo>
                  <a:lnTo>
                    <a:pt x="87" y="25"/>
                  </a:lnTo>
                  <a:lnTo>
                    <a:pt x="78" y="37"/>
                  </a:lnTo>
                  <a:lnTo>
                    <a:pt x="63" y="26"/>
                  </a:lnTo>
                  <a:lnTo>
                    <a:pt x="47" y="21"/>
                  </a:lnTo>
                  <a:lnTo>
                    <a:pt x="25" y="17"/>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4" name="Freeform 1035">
              <a:extLst>
                <a:ext uri="{FF2B5EF4-FFF2-40B4-BE49-F238E27FC236}">
                  <a16:creationId xmlns:a16="http://schemas.microsoft.com/office/drawing/2014/main" id="{5E753AC4-EB42-4729-924D-081B891609CE}"/>
                </a:ext>
              </a:extLst>
            </p:cNvPr>
            <p:cNvSpPr>
              <a:spLocks/>
            </p:cNvSpPr>
            <p:nvPr/>
          </p:nvSpPr>
          <p:spPr bwMode="auto">
            <a:xfrm>
              <a:off x="1955" y="2596"/>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5" name="Freeform 1036">
              <a:extLst>
                <a:ext uri="{FF2B5EF4-FFF2-40B4-BE49-F238E27FC236}">
                  <a16:creationId xmlns:a16="http://schemas.microsoft.com/office/drawing/2014/main" id="{AE485402-0156-4635-A5A1-CBEB78A61E6E}"/>
                </a:ext>
              </a:extLst>
            </p:cNvPr>
            <p:cNvSpPr>
              <a:spLocks/>
            </p:cNvSpPr>
            <p:nvPr/>
          </p:nvSpPr>
          <p:spPr bwMode="auto">
            <a:xfrm>
              <a:off x="2032" y="2622"/>
              <a:ext cx="69" cy="127"/>
            </a:xfrm>
            <a:custGeom>
              <a:avLst/>
              <a:gdLst>
                <a:gd name="T0" fmla="*/ 11 w 69"/>
                <a:gd name="T1" fmla="*/ 0 h 127"/>
                <a:gd name="T2" fmla="*/ 33 w 69"/>
                <a:gd name="T3" fmla="*/ 24 h 127"/>
                <a:gd name="T4" fmla="*/ 52 w 69"/>
                <a:gd name="T5" fmla="*/ 54 h 127"/>
                <a:gd name="T6" fmla="*/ 59 w 69"/>
                <a:gd name="T7" fmla="*/ 70 h 127"/>
                <a:gd name="T8" fmla="*/ 64 w 69"/>
                <a:gd name="T9" fmla="*/ 88 h 127"/>
                <a:gd name="T10" fmla="*/ 67 w 69"/>
                <a:gd name="T11" fmla="*/ 107 h 127"/>
                <a:gd name="T12" fmla="*/ 69 w 69"/>
                <a:gd name="T13" fmla="*/ 125 h 127"/>
                <a:gd name="T14" fmla="*/ 53 w 69"/>
                <a:gd name="T15" fmla="*/ 127 h 127"/>
                <a:gd name="T16" fmla="*/ 52 w 69"/>
                <a:gd name="T17" fmla="*/ 109 h 127"/>
                <a:gd name="T18" fmla="*/ 49 w 69"/>
                <a:gd name="T19" fmla="*/ 91 h 127"/>
                <a:gd name="T20" fmla="*/ 45 w 69"/>
                <a:gd name="T21" fmla="*/ 76 h 127"/>
                <a:gd name="T22" fmla="*/ 38 w 69"/>
                <a:gd name="T23" fmla="*/ 61 h 127"/>
                <a:gd name="T24" fmla="*/ 20 w 69"/>
                <a:gd name="T25" fmla="*/ 32 h 127"/>
                <a:gd name="T26" fmla="*/ 0 w 69"/>
                <a:gd name="T27" fmla="*/ 10 h 127"/>
                <a:gd name="T28" fmla="*/ 11 w 69"/>
                <a:gd name="T29" fmla="*/ 0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27">
                  <a:moveTo>
                    <a:pt x="11" y="0"/>
                  </a:moveTo>
                  <a:lnTo>
                    <a:pt x="33" y="24"/>
                  </a:lnTo>
                  <a:lnTo>
                    <a:pt x="52" y="54"/>
                  </a:lnTo>
                  <a:lnTo>
                    <a:pt x="59" y="70"/>
                  </a:lnTo>
                  <a:lnTo>
                    <a:pt x="64" y="88"/>
                  </a:lnTo>
                  <a:lnTo>
                    <a:pt x="67" y="107"/>
                  </a:lnTo>
                  <a:lnTo>
                    <a:pt x="69" y="125"/>
                  </a:lnTo>
                  <a:lnTo>
                    <a:pt x="53" y="127"/>
                  </a:lnTo>
                  <a:lnTo>
                    <a:pt x="52" y="109"/>
                  </a:lnTo>
                  <a:lnTo>
                    <a:pt x="49" y="91"/>
                  </a:lnTo>
                  <a:lnTo>
                    <a:pt x="45" y="76"/>
                  </a:lnTo>
                  <a:lnTo>
                    <a:pt x="38" y="61"/>
                  </a:lnTo>
                  <a:lnTo>
                    <a:pt x="20" y="32"/>
                  </a:lnTo>
                  <a:lnTo>
                    <a:pt x="0" y="10"/>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6" name="Freeform 1037">
              <a:extLst>
                <a:ext uri="{FF2B5EF4-FFF2-40B4-BE49-F238E27FC236}">
                  <a16:creationId xmlns:a16="http://schemas.microsoft.com/office/drawing/2014/main" id="{B324004B-5662-417F-9E02-11AC231B0415}"/>
                </a:ext>
              </a:extLst>
            </p:cNvPr>
            <p:cNvSpPr>
              <a:spLocks/>
            </p:cNvSpPr>
            <p:nvPr/>
          </p:nvSpPr>
          <p:spPr bwMode="auto">
            <a:xfrm>
              <a:off x="2032" y="2621"/>
              <a:ext cx="11" cy="12"/>
            </a:xfrm>
            <a:custGeom>
              <a:avLst/>
              <a:gdLst>
                <a:gd name="T0" fmla="*/ 10 w 11"/>
                <a:gd name="T1" fmla="*/ 0 h 12"/>
                <a:gd name="T2" fmla="*/ 11 w 11"/>
                <a:gd name="T3" fmla="*/ 1 h 12"/>
                <a:gd name="T4" fmla="*/ 0 w 11"/>
                <a:gd name="T5" fmla="*/ 11 h 12"/>
                <a:gd name="T6" fmla="*/ 1 w 11"/>
                <a:gd name="T7" fmla="*/ 12 h 12"/>
                <a:gd name="T8" fmla="*/ 10 w 11"/>
                <a:gd name="T9" fmla="*/ 0 h 12"/>
              </a:gdLst>
              <a:ahLst/>
              <a:cxnLst>
                <a:cxn ang="0">
                  <a:pos x="T0" y="T1"/>
                </a:cxn>
                <a:cxn ang="0">
                  <a:pos x="T2" y="T3"/>
                </a:cxn>
                <a:cxn ang="0">
                  <a:pos x="T4" y="T5"/>
                </a:cxn>
                <a:cxn ang="0">
                  <a:pos x="T6" y="T7"/>
                </a:cxn>
                <a:cxn ang="0">
                  <a:pos x="T8" y="T9"/>
                </a:cxn>
              </a:cxnLst>
              <a:rect l="0" t="0" r="r" b="b"/>
              <a:pathLst>
                <a:path w="11" h="12">
                  <a:moveTo>
                    <a:pt x="10" y="0"/>
                  </a:moveTo>
                  <a:lnTo>
                    <a:pt x="11" y="1"/>
                  </a:lnTo>
                  <a:lnTo>
                    <a:pt x="0" y="11"/>
                  </a:lnTo>
                  <a:lnTo>
                    <a:pt x="1" y="12"/>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7" name="Freeform 1038">
              <a:extLst>
                <a:ext uri="{FF2B5EF4-FFF2-40B4-BE49-F238E27FC236}">
                  <a16:creationId xmlns:a16="http://schemas.microsoft.com/office/drawing/2014/main" id="{49986E8E-3E7B-4937-B815-B3C197FFF839}"/>
                </a:ext>
              </a:extLst>
            </p:cNvPr>
            <p:cNvSpPr>
              <a:spLocks/>
            </p:cNvSpPr>
            <p:nvPr/>
          </p:nvSpPr>
          <p:spPr bwMode="auto">
            <a:xfrm>
              <a:off x="2043" y="2747"/>
              <a:ext cx="58" cy="121"/>
            </a:xfrm>
            <a:custGeom>
              <a:avLst/>
              <a:gdLst>
                <a:gd name="T0" fmla="*/ 58 w 58"/>
                <a:gd name="T1" fmla="*/ 0 h 121"/>
                <a:gd name="T2" fmla="*/ 53 w 58"/>
                <a:gd name="T3" fmla="*/ 35 h 121"/>
                <a:gd name="T4" fmla="*/ 51 w 58"/>
                <a:gd name="T5" fmla="*/ 51 h 121"/>
                <a:gd name="T6" fmla="*/ 45 w 58"/>
                <a:gd name="T7" fmla="*/ 68 h 121"/>
                <a:gd name="T8" fmla="*/ 30 w 58"/>
                <a:gd name="T9" fmla="*/ 97 h 121"/>
                <a:gd name="T10" fmla="*/ 11 w 58"/>
                <a:gd name="T11" fmla="*/ 121 h 121"/>
                <a:gd name="T12" fmla="*/ 0 w 58"/>
                <a:gd name="T13" fmla="*/ 110 h 121"/>
                <a:gd name="T14" fmla="*/ 18 w 58"/>
                <a:gd name="T15" fmla="*/ 88 h 121"/>
                <a:gd name="T16" fmla="*/ 31 w 58"/>
                <a:gd name="T17" fmla="*/ 62 h 121"/>
                <a:gd name="T18" fmla="*/ 36 w 58"/>
                <a:gd name="T19" fmla="*/ 49 h 121"/>
                <a:gd name="T20" fmla="*/ 38 w 58"/>
                <a:gd name="T21" fmla="*/ 33 h 121"/>
                <a:gd name="T22" fmla="*/ 42 w 58"/>
                <a:gd name="T23" fmla="*/ 0 h 121"/>
                <a:gd name="T24" fmla="*/ 58 w 58"/>
                <a:gd name="T25"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 h="121">
                  <a:moveTo>
                    <a:pt x="58" y="0"/>
                  </a:moveTo>
                  <a:lnTo>
                    <a:pt x="53" y="35"/>
                  </a:lnTo>
                  <a:lnTo>
                    <a:pt x="51" y="51"/>
                  </a:lnTo>
                  <a:lnTo>
                    <a:pt x="45" y="68"/>
                  </a:lnTo>
                  <a:lnTo>
                    <a:pt x="30" y="97"/>
                  </a:lnTo>
                  <a:lnTo>
                    <a:pt x="11" y="121"/>
                  </a:lnTo>
                  <a:lnTo>
                    <a:pt x="0" y="110"/>
                  </a:lnTo>
                  <a:lnTo>
                    <a:pt x="18" y="88"/>
                  </a:lnTo>
                  <a:lnTo>
                    <a:pt x="31" y="62"/>
                  </a:lnTo>
                  <a:lnTo>
                    <a:pt x="36" y="49"/>
                  </a:lnTo>
                  <a:lnTo>
                    <a:pt x="38" y="33"/>
                  </a:lnTo>
                  <a:lnTo>
                    <a:pt x="42" y="0"/>
                  </a:lnTo>
                  <a:lnTo>
                    <a:pt x="58"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8" name="Freeform 1039">
              <a:extLst>
                <a:ext uri="{FF2B5EF4-FFF2-40B4-BE49-F238E27FC236}">
                  <a16:creationId xmlns:a16="http://schemas.microsoft.com/office/drawing/2014/main" id="{0F6CBC6F-B292-40DC-AFAD-EC56CC43341E}"/>
                </a:ext>
              </a:extLst>
            </p:cNvPr>
            <p:cNvSpPr>
              <a:spLocks/>
            </p:cNvSpPr>
            <p:nvPr/>
          </p:nvSpPr>
          <p:spPr bwMode="auto">
            <a:xfrm>
              <a:off x="2085" y="2747"/>
              <a:ext cx="16" cy="2"/>
            </a:xfrm>
            <a:custGeom>
              <a:avLst/>
              <a:gdLst>
                <a:gd name="T0" fmla="*/ 16 w 16"/>
                <a:gd name="T1" fmla="*/ 0 h 2"/>
                <a:gd name="T2" fmla="*/ 0 w 16"/>
                <a:gd name="T3" fmla="*/ 0 h 2"/>
                <a:gd name="T4" fmla="*/ 0 w 16"/>
                <a:gd name="T5" fmla="*/ 2 h 2"/>
                <a:gd name="T6" fmla="*/ 16 w 16"/>
                <a:gd name="T7" fmla="*/ 0 h 2"/>
              </a:gdLst>
              <a:ahLst/>
              <a:cxnLst>
                <a:cxn ang="0">
                  <a:pos x="T0" y="T1"/>
                </a:cxn>
                <a:cxn ang="0">
                  <a:pos x="T2" y="T3"/>
                </a:cxn>
                <a:cxn ang="0">
                  <a:pos x="T4" y="T5"/>
                </a:cxn>
                <a:cxn ang="0">
                  <a:pos x="T6" y="T7"/>
                </a:cxn>
              </a:cxnLst>
              <a:rect l="0" t="0" r="r" b="b"/>
              <a:pathLst>
                <a:path w="16" h="2">
                  <a:moveTo>
                    <a:pt x="16" y="0"/>
                  </a:moveTo>
                  <a:lnTo>
                    <a:pt x="0" y="0"/>
                  </a:lnTo>
                  <a:lnTo>
                    <a:pt x="0" y="2"/>
                  </a:lnTo>
                  <a:lnTo>
                    <a:pt x="16"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39" name="Freeform 1040">
              <a:extLst>
                <a:ext uri="{FF2B5EF4-FFF2-40B4-BE49-F238E27FC236}">
                  <a16:creationId xmlns:a16="http://schemas.microsoft.com/office/drawing/2014/main" id="{AEE72451-77FE-4E86-BF0F-759FC52E1186}"/>
                </a:ext>
              </a:extLst>
            </p:cNvPr>
            <p:cNvSpPr>
              <a:spLocks/>
            </p:cNvSpPr>
            <p:nvPr/>
          </p:nvSpPr>
          <p:spPr bwMode="auto">
            <a:xfrm>
              <a:off x="1955" y="2857"/>
              <a:ext cx="99" cy="47"/>
            </a:xfrm>
            <a:custGeom>
              <a:avLst/>
              <a:gdLst>
                <a:gd name="T0" fmla="*/ 99 w 99"/>
                <a:gd name="T1" fmla="*/ 11 h 47"/>
                <a:gd name="T2" fmla="*/ 92 w 99"/>
                <a:gd name="T3" fmla="*/ 18 h 47"/>
                <a:gd name="T4" fmla="*/ 82 w 99"/>
                <a:gd name="T5" fmla="*/ 27 h 47"/>
                <a:gd name="T6" fmla="*/ 59 w 99"/>
                <a:gd name="T7" fmla="*/ 38 h 47"/>
                <a:gd name="T8" fmla="*/ 32 w 99"/>
                <a:gd name="T9" fmla="*/ 44 h 47"/>
                <a:gd name="T10" fmla="*/ 3 w 99"/>
                <a:gd name="T11" fmla="*/ 47 h 47"/>
                <a:gd name="T12" fmla="*/ 0 w 99"/>
                <a:gd name="T13" fmla="*/ 33 h 47"/>
                <a:gd name="T14" fmla="*/ 28 w 99"/>
                <a:gd name="T15" fmla="*/ 31 h 47"/>
                <a:gd name="T16" fmla="*/ 54 w 99"/>
                <a:gd name="T17" fmla="*/ 24 h 47"/>
                <a:gd name="T18" fmla="*/ 74 w 99"/>
                <a:gd name="T19" fmla="*/ 14 h 47"/>
                <a:gd name="T20" fmla="*/ 81 w 99"/>
                <a:gd name="T21" fmla="*/ 7 h 47"/>
                <a:gd name="T22" fmla="*/ 88 w 99"/>
                <a:gd name="T23" fmla="*/ 0 h 47"/>
                <a:gd name="T24" fmla="*/ 99 w 99"/>
                <a:gd name="T25"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9" h="47">
                  <a:moveTo>
                    <a:pt x="99" y="11"/>
                  </a:moveTo>
                  <a:lnTo>
                    <a:pt x="92" y="18"/>
                  </a:lnTo>
                  <a:lnTo>
                    <a:pt x="82" y="27"/>
                  </a:lnTo>
                  <a:lnTo>
                    <a:pt x="59" y="38"/>
                  </a:lnTo>
                  <a:lnTo>
                    <a:pt x="32" y="44"/>
                  </a:lnTo>
                  <a:lnTo>
                    <a:pt x="3" y="47"/>
                  </a:lnTo>
                  <a:lnTo>
                    <a:pt x="0" y="33"/>
                  </a:lnTo>
                  <a:lnTo>
                    <a:pt x="28" y="31"/>
                  </a:lnTo>
                  <a:lnTo>
                    <a:pt x="54" y="24"/>
                  </a:lnTo>
                  <a:lnTo>
                    <a:pt x="74" y="14"/>
                  </a:lnTo>
                  <a:lnTo>
                    <a:pt x="81" y="7"/>
                  </a:lnTo>
                  <a:lnTo>
                    <a:pt x="88" y="0"/>
                  </a:lnTo>
                  <a:lnTo>
                    <a:pt x="9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0" name="Freeform 1041">
              <a:extLst>
                <a:ext uri="{FF2B5EF4-FFF2-40B4-BE49-F238E27FC236}">
                  <a16:creationId xmlns:a16="http://schemas.microsoft.com/office/drawing/2014/main" id="{EF0A72AA-B910-4D71-A61C-2BCC7B2F9A39}"/>
                </a:ext>
              </a:extLst>
            </p:cNvPr>
            <p:cNvSpPr>
              <a:spLocks/>
            </p:cNvSpPr>
            <p:nvPr/>
          </p:nvSpPr>
          <p:spPr bwMode="auto">
            <a:xfrm>
              <a:off x="2043" y="2857"/>
              <a:ext cx="11" cy="11"/>
            </a:xfrm>
            <a:custGeom>
              <a:avLst/>
              <a:gdLst>
                <a:gd name="T0" fmla="*/ 11 w 11"/>
                <a:gd name="T1" fmla="*/ 11 h 11"/>
                <a:gd name="T2" fmla="*/ 0 w 11"/>
                <a:gd name="T3" fmla="*/ 0 h 11"/>
                <a:gd name="T4" fmla="*/ 11 w 11"/>
                <a:gd name="T5" fmla="*/ 11 h 11"/>
              </a:gdLst>
              <a:ahLst/>
              <a:cxnLst>
                <a:cxn ang="0">
                  <a:pos x="T0" y="T1"/>
                </a:cxn>
                <a:cxn ang="0">
                  <a:pos x="T2" y="T3"/>
                </a:cxn>
                <a:cxn ang="0">
                  <a:pos x="T4" y="T5"/>
                </a:cxn>
              </a:cxnLst>
              <a:rect l="0" t="0" r="r" b="b"/>
              <a:pathLst>
                <a:path w="11" h="11">
                  <a:moveTo>
                    <a:pt x="11" y="11"/>
                  </a:moveTo>
                  <a:lnTo>
                    <a:pt x="0" y="0"/>
                  </a:lnTo>
                  <a:lnTo>
                    <a:pt x="11"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1" name="Freeform 1042">
              <a:extLst>
                <a:ext uri="{FF2B5EF4-FFF2-40B4-BE49-F238E27FC236}">
                  <a16:creationId xmlns:a16="http://schemas.microsoft.com/office/drawing/2014/main" id="{9A1D13E6-861E-4510-8AC2-1C0735387FBA}"/>
                </a:ext>
              </a:extLst>
            </p:cNvPr>
            <p:cNvSpPr>
              <a:spLocks/>
            </p:cNvSpPr>
            <p:nvPr/>
          </p:nvSpPr>
          <p:spPr bwMode="auto">
            <a:xfrm>
              <a:off x="1852" y="2834"/>
              <a:ext cx="104" cy="70"/>
            </a:xfrm>
            <a:custGeom>
              <a:avLst/>
              <a:gdLst>
                <a:gd name="T0" fmla="*/ 104 w 104"/>
                <a:gd name="T1" fmla="*/ 70 h 70"/>
                <a:gd name="T2" fmla="*/ 84 w 104"/>
                <a:gd name="T3" fmla="*/ 69 h 70"/>
                <a:gd name="T4" fmla="*/ 65 w 104"/>
                <a:gd name="T5" fmla="*/ 66 h 70"/>
                <a:gd name="T6" fmla="*/ 48 w 104"/>
                <a:gd name="T7" fmla="*/ 59 h 70"/>
                <a:gd name="T8" fmla="*/ 32 w 104"/>
                <a:gd name="T9" fmla="*/ 52 h 70"/>
                <a:gd name="T10" fmla="*/ 18 w 104"/>
                <a:gd name="T11" fmla="*/ 41 h 70"/>
                <a:gd name="T12" fmla="*/ 8 w 104"/>
                <a:gd name="T13" fmla="*/ 29 h 70"/>
                <a:gd name="T14" fmla="*/ 3 w 104"/>
                <a:gd name="T15" fmla="*/ 17 h 70"/>
                <a:gd name="T16" fmla="*/ 0 w 104"/>
                <a:gd name="T17" fmla="*/ 3 h 70"/>
                <a:gd name="T18" fmla="*/ 14 w 104"/>
                <a:gd name="T19" fmla="*/ 0 h 70"/>
                <a:gd name="T20" fmla="*/ 17 w 104"/>
                <a:gd name="T21" fmla="*/ 11 h 70"/>
                <a:gd name="T22" fmla="*/ 21 w 104"/>
                <a:gd name="T23" fmla="*/ 21 h 70"/>
                <a:gd name="T24" fmla="*/ 28 w 104"/>
                <a:gd name="T25" fmla="*/ 30 h 70"/>
                <a:gd name="T26" fmla="*/ 40 w 104"/>
                <a:gd name="T27" fmla="*/ 40 h 70"/>
                <a:gd name="T28" fmla="*/ 54 w 104"/>
                <a:gd name="T29" fmla="*/ 45 h 70"/>
                <a:gd name="T30" fmla="*/ 69 w 104"/>
                <a:gd name="T31" fmla="*/ 52 h 70"/>
                <a:gd name="T32" fmla="*/ 87 w 104"/>
                <a:gd name="T33" fmla="*/ 55 h 70"/>
                <a:gd name="T34" fmla="*/ 104 w 104"/>
                <a:gd name="T35" fmla="*/ 56 h 70"/>
                <a:gd name="T36" fmla="*/ 104 w 104"/>
                <a:gd name="T37"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0">
                  <a:moveTo>
                    <a:pt x="104" y="70"/>
                  </a:moveTo>
                  <a:lnTo>
                    <a:pt x="84" y="69"/>
                  </a:lnTo>
                  <a:lnTo>
                    <a:pt x="65" y="66"/>
                  </a:lnTo>
                  <a:lnTo>
                    <a:pt x="48" y="59"/>
                  </a:lnTo>
                  <a:lnTo>
                    <a:pt x="32" y="52"/>
                  </a:lnTo>
                  <a:lnTo>
                    <a:pt x="18" y="41"/>
                  </a:lnTo>
                  <a:lnTo>
                    <a:pt x="8" y="29"/>
                  </a:lnTo>
                  <a:lnTo>
                    <a:pt x="3" y="17"/>
                  </a:lnTo>
                  <a:lnTo>
                    <a:pt x="0" y="3"/>
                  </a:lnTo>
                  <a:lnTo>
                    <a:pt x="14" y="0"/>
                  </a:lnTo>
                  <a:lnTo>
                    <a:pt x="17" y="11"/>
                  </a:lnTo>
                  <a:lnTo>
                    <a:pt x="21" y="21"/>
                  </a:lnTo>
                  <a:lnTo>
                    <a:pt x="28" y="30"/>
                  </a:lnTo>
                  <a:lnTo>
                    <a:pt x="40" y="40"/>
                  </a:lnTo>
                  <a:lnTo>
                    <a:pt x="54" y="45"/>
                  </a:lnTo>
                  <a:lnTo>
                    <a:pt x="69" y="52"/>
                  </a:lnTo>
                  <a:lnTo>
                    <a:pt x="87" y="55"/>
                  </a:lnTo>
                  <a:lnTo>
                    <a:pt x="104" y="56"/>
                  </a:lnTo>
                  <a:lnTo>
                    <a:pt x="104" y="7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2" name="Freeform 1043">
              <a:extLst>
                <a:ext uri="{FF2B5EF4-FFF2-40B4-BE49-F238E27FC236}">
                  <a16:creationId xmlns:a16="http://schemas.microsoft.com/office/drawing/2014/main" id="{17510B3F-F48C-4F85-B321-AB71753AF722}"/>
                </a:ext>
              </a:extLst>
            </p:cNvPr>
            <p:cNvSpPr>
              <a:spLocks/>
            </p:cNvSpPr>
            <p:nvPr/>
          </p:nvSpPr>
          <p:spPr bwMode="auto">
            <a:xfrm>
              <a:off x="1955" y="2890"/>
              <a:ext cx="3" cy="14"/>
            </a:xfrm>
            <a:custGeom>
              <a:avLst/>
              <a:gdLst>
                <a:gd name="T0" fmla="*/ 3 w 3"/>
                <a:gd name="T1" fmla="*/ 14 h 14"/>
                <a:gd name="T2" fmla="*/ 1 w 3"/>
                <a:gd name="T3" fmla="*/ 14 h 14"/>
                <a:gd name="T4" fmla="*/ 1 w 3"/>
                <a:gd name="T5" fmla="*/ 0 h 14"/>
                <a:gd name="T6" fmla="*/ 0 w 3"/>
                <a:gd name="T7" fmla="*/ 0 h 14"/>
                <a:gd name="T8" fmla="*/ 3 w 3"/>
                <a:gd name="T9" fmla="*/ 14 h 14"/>
              </a:gdLst>
              <a:ahLst/>
              <a:cxnLst>
                <a:cxn ang="0">
                  <a:pos x="T0" y="T1"/>
                </a:cxn>
                <a:cxn ang="0">
                  <a:pos x="T2" y="T3"/>
                </a:cxn>
                <a:cxn ang="0">
                  <a:pos x="T4" y="T5"/>
                </a:cxn>
                <a:cxn ang="0">
                  <a:pos x="T6" y="T7"/>
                </a:cxn>
                <a:cxn ang="0">
                  <a:pos x="T8" y="T9"/>
                </a:cxn>
              </a:cxnLst>
              <a:rect l="0" t="0" r="r" b="b"/>
              <a:pathLst>
                <a:path w="3" h="14">
                  <a:moveTo>
                    <a:pt x="3" y="14"/>
                  </a:moveTo>
                  <a:lnTo>
                    <a:pt x="1" y="14"/>
                  </a:lnTo>
                  <a:lnTo>
                    <a:pt x="1" y="0"/>
                  </a:lnTo>
                  <a:lnTo>
                    <a:pt x="0" y="0"/>
                  </a:lnTo>
                  <a:lnTo>
                    <a:pt x="3"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3" name="Freeform 1044">
              <a:extLst>
                <a:ext uri="{FF2B5EF4-FFF2-40B4-BE49-F238E27FC236}">
                  <a16:creationId xmlns:a16="http://schemas.microsoft.com/office/drawing/2014/main" id="{CD88F8F2-44B9-49AA-BBA5-8E98BFE5A3F4}"/>
                </a:ext>
              </a:extLst>
            </p:cNvPr>
            <p:cNvSpPr>
              <a:spLocks/>
            </p:cNvSpPr>
            <p:nvPr/>
          </p:nvSpPr>
          <p:spPr bwMode="auto">
            <a:xfrm>
              <a:off x="1852" y="2765"/>
              <a:ext cx="104" cy="73"/>
            </a:xfrm>
            <a:custGeom>
              <a:avLst/>
              <a:gdLst>
                <a:gd name="T0" fmla="*/ 0 w 104"/>
                <a:gd name="T1" fmla="*/ 69 h 73"/>
                <a:gd name="T2" fmla="*/ 3 w 104"/>
                <a:gd name="T3" fmla="*/ 55 h 73"/>
                <a:gd name="T4" fmla="*/ 8 w 104"/>
                <a:gd name="T5" fmla="*/ 42 h 73"/>
                <a:gd name="T6" fmla="*/ 18 w 104"/>
                <a:gd name="T7" fmla="*/ 29 h 73"/>
                <a:gd name="T8" fmla="*/ 32 w 104"/>
                <a:gd name="T9" fmla="*/ 21 h 73"/>
                <a:gd name="T10" fmla="*/ 48 w 104"/>
                <a:gd name="T11" fmla="*/ 11 h 73"/>
                <a:gd name="T12" fmla="*/ 66 w 104"/>
                <a:gd name="T13" fmla="*/ 6 h 73"/>
                <a:gd name="T14" fmla="*/ 85 w 104"/>
                <a:gd name="T15" fmla="*/ 2 h 73"/>
                <a:gd name="T16" fmla="*/ 104 w 104"/>
                <a:gd name="T17" fmla="*/ 0 h 73"/>
                <a:gd name="T18" fmla="*/ 104 w 104"/>
                <a:gd name="T19" fmla="*/ 15 h 73"/>
                <a:gd name="T20" fmla="*/ 87 w 104"/>
                <a:gd name="T21" fmla="*/ 17 h 73"/>
                <a:gd name="T22" fmla="*/ 69 w 104"/>
                <a:gd name="T23" fmla="*/ 21 h 73"/>
                <a:gd name="T24" fmla="*/ 54 w 104"/>
                <a:gd name="T25" fmla="*/ 25 h 73"/>
                <a:gd name="T26" fmla="*/ 40 w 104"/>
                <a:gd name="T27" fmla="*/ 33 h 73"/>
                <a:gd name="T28" fmla="*/ 29 w 104"/>
                <a:gd name="T29" fmla="*/ 40 h 73"/>
                <a:gd name="T30" fmla="*/ 21 w 104"/>
                <a:gd name="T31" fmla="*/ 50 h 73"/>
                <a:gd name="T32" fmla="*/ 17 w 104"/>
                <a:gd name="T33" fmla="*/ 61 h 73"/>
                <a:gd name="T34" fmla="*/ 14 w 104"/>
                <a:gd name="T35" fmla="*/ 73 h 73"/>
                <a:gd name="T36" fmla="*/ 0 w 104"/>
                <a:gd name="T37"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4" h="73">
                  <a:moveTo>
                    <a:pt x="0" y="69"/>
                  </a:moveTo>
                  <a:lnTo>
                    <a:pt x="3" y="55"/>
                  </a:lnTo>
                  <a:lnTo>
                    <a:pt x="8" y="42"/>
                  </a:lnTo>
                  <a:lnTo>
                    <a:pt x="18" y="29"/>
                  </a:lnTo>
                  <a:lnTo>
                    <a:pt x="32" y="21"/>
                  </a:lnTo>
                  <a:lnTo>
                    <a:pt x="48" y="11"/>
                  </a:lnTo>
                  <a:lnTo>
                    <a:pt x="66" y="6"/>
                  </a:lnTo>
                  <a:lnTo>
                    <a:pt x="85" y="2"/>
                  </a:lnTo>
                  <a:lnTo>
                    <a:pt x="104" y="0"/>
                  </a:lnTo>
                  <a:lnTo>
                    <a:pt x="104" y="15"/>
                  </a:lnTo>
                  <a:lnTo>
                    <a:pt x="87" y="17"/>
                  </a:lnTo>
                  <a:lnTo>
                    <a:pt x="69" y="21"/>
                  </a:lnTo>
                  <a:lnTo>
                    <a:pt x="54" y="25"/>
                  </a:lnTo>
                  <a:lnTo>
                    <a:pt x="40" y="33"/>
                  </a:lnTo>
                  <a:lnTo>
                    <a:pt x="29" y="40"/>
                  </a:lnTo>
                  <a:lnTo>
                    <a:pt x="21" y="50"/>
                  </a:lnTo>
                  <a:lnTo>
                    <a:pt x="17" y="61"/>
                  </a:lnTo>
                  <a:lnTo>
                    <a:pt x="14" y="73"/>
                  </a:lnTo>
                  <a:lnTo>
                    <a:pt x="0" y="69"/>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4" name="Freeform 1045">
              <a:extLst>
                <a:ext uri="{FF2B5EF4-FFF2-40B4-BE49-F238E27FC236}">
                  <a16:creationId xmlns:a16="http://schemas.microsoft.com/office/drawing/2014/main" id="{D508144E-4F23-4A26-AFF8-AF578625CDE1}"/>
                </a:ext>
              </a:extLst>
            </p:cNvPr>
            <p:cNvSpPr>
              <a:spLocks/>
            </p:cNvSpPr>
            <p:nvPr/>
          </p:nvSpPr>
          <p:spPr bwMode="auto">
            <a:xfrm>
              <a:off x="1852" y="2834"/>
              <a:ext cx="14" cy="4"/>
            </a:xfrm>
            <a:custGeom>
              <a:avLst/>
              <a:gdLst>
                <a:gd name="T0" fmla="*/ 0 w 14"/>
                <a:gd name="T1" fmla="*/ 3 h 4"/>
                <a:gd name="T2" fmla="*/ 0 w 14"/>
                <a:gd name="T3" fmla="*/ 1 h 4"/>
                <a:gd name="T4" fmla="*/ 0 w 14"/>
                <a:gd name="T5" fmla="*/ 0 h 4"/>
                <a:gd name="T6" fmla="*/ 14 w 14"/>
                <a:gd name="T7" fmla="*/ 4 h 4"/>
                <a:gd name="T8" fmla="*/ 14 w 14"/>
                <a:gd name="T9" fmla="*/ 0 h 4"/>
                <a:gd name="T10" fmla="*/ 0 w 14"/>
                <a:gd name="T11" fmla="*/ 3 h 4"/>
              </a:gdLst>
              <a:ahLst/>
              <a:cxnLst>
                <a:cxn ang="0">
                  <a:pos x="T0" y="T1"/>
                </a:cxn>
                <a:cxn ang="0">
                  <a:pos x="T2" y="T3"/>
                </a:cxn>
                <a:cxn ang="0">
                  <a:pos x="T4" y="T5"/>
                </a:cxn>
                <a:cxn ang="0">
                  <a:pos x="T6" y="T7"/>
                </a:cxn>
                <a:cxn ang="0">
                  <a:pos x="T8" y="T9"/>
                </a:cxn>
                <a:cxn ang="0">
                  <a:pos x="T10" y="T11"/>
                </a:cxn>
              </a:cxnLst>
              <a:rect l="0" t="0" r="r" b="b"/>
              <a:pathLst>
                <a:path w="14" h="4">
                  <a:moveTo>
                    <a:pt x="0" y="3"/>
                  </a:moveTo>
                  <a:lnTo>
                    <a:pt x="0" y="1"/>
                  </a:lnTo>
                  <a:lnTo>
                    <a:pt x="0" y="0"/>
                  </a:lnTo>
                  <a:lnTo>
                    <a:pt x="14" y="4"/>
                  </a:lnTo>
                  <a:lnTo>
                    <a:pt x="14"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5" name="Freeform 1046">
              <a:extLst>
                <a:ext uri="{FF2B5EF4-FFF2-40B4-BE49-F238E27FC236}">
                  <a16:creationId xmlns:a16="http://schemas.microsoft.com/office/drawing/2014/main" id="{AB0064FB-4504-4354-BDD7-9965479DBCC2}"/>
                </a:ext>
              </a:extLst>
            </p:cNvPr>
            <p:cNvSpPr>
              <a:spLocks/>
            </p:cNvSpPr>
            <p:nvPr/>
          </p:nvSpPr>
          <p:spPr bwMode="auto">
            <a:xfrm>
              <a:off x="1955" y="2765"/>
              <a:ext cx="93" cy="47"/>
            </a:xfrm>
            <a:custGeom>
              <a:avLst/>
              <a:gdLst>
                <a:gd name="T0" fmla="*/ 1 w 93"/>
                <a:gd name="T1" fmla="*/ 0 h 47"/>
                <a:gd name="T2" fmla="*/ 30 w 93"/>
                <a:gd name="T3" fmla="*/ 3 h 47"/>
                <a:gd name="T4" fmla="*/ 56 w 93"/>
                <a:gd name="T5" fmla="*/ 10 h 47"/>
                <a:gd name="T6" fmla="*/ 77 w 93"/>
                <a:gd name="T7" fmla="*/ 22 h 47"/>
                <a:gd name="T8" fmla="*/ 93 w 93"/>
                <a:gd name="T9" fmla="*/ 36 h 47"/>
                <a:gd name="T10" fmla="*/ 82 w 93"/>
                <a:gd name="T11" fmla="*/ 47 h 47"/>
                <a:gd name="T12" fmla="*/ 69 w 93"/>
                <a:gd name="T13" fmla="*/ 35 h 47"/>
                <a:gd name="T14" fmla="*/ 51 w 93"/>
                <a:gd name="T15" fmla="*/ 24 h 47"/>
                <a:gd name="T16" fmla="*/ 28 w 93"/>
                <a:gd name="T17" fmla="*/ 18 h 47"/>
                <a:gd name="T18" fmla="*/ 0 w 93"/>
                <a:gd name="T19" fmla="*/ 15 h 47"/>
                <a:gd name="T20" fmla="*/ 1 w 9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7">
                  <a:moveTo>
                    <a:pt x="1" y="0"/>
                  </a:moveTo>
                  <a:lnTo>
                    <a:pt x="30" y="3"/>
                  </a:lnTo>
                  <a:lnTo>
                    <a:pt x="56" y="10"/>
                  </a:lnTo>
                  <a:lnTo>
                    <a:pt x="77" y="22"/>
                  </a:lnTo>
                  <a:lnTo>
                    <a:pt x="93" y="36"/>
                  </a:lnTo>
                  <a:lnTo>
                    <a:pt x="82" y="47"/>
                  </a:lnTo>
                  <a:lnTo>
                    <a:pt x="69" y="35"/>
                  </a:lnTo>
                  <a:lnTo>
                    <a:pt x="51" y="24"/>
                  </a:lnTo>
                  <a:lnTo>
                    <a:pt x="28" y="18"/>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6" name="Freeform 1047">
              <a:extLst>
                <a:ext uri="{FF2B5EF4-FFF2-40B4-BE49-F238E27FC236}">
                  <a16:creationId xmlns:a16="http://schemas.microsoft.com/office/drawing/2014/main" id="{D8FE48F6-0970-409C-9964-2CFF130270FE}"/>
                </a:ext>
              </a:extLst>
            </p:cNvPr>
            <p:cNvSpPr>
              <a:spLocks/>
            </p:cNvSpPr>
            <p:nvPr/>
          </p:nvSpPr>
          <p:spPr bwMode="auto">
            <a:xfrm>
              <a:off x="1955" y="2765"/>
              <a:ext cx="1" cy="15"/>
            </a:xfrm>
            <a:custGeom>
              <a:avLst/>
              <a:gdLst>
                <a:gd name="T0" fmla="*/ 1 w 1"/>
                <a:gd name="T1" fmla="*/ 0 h 15"/>
                <a:gd name="T2" fmla="*/ 0 w 1"/>
                <a:gd name="T3" fmla="*/ 15 h 15"/>
                <a:gd name="T4" fmla="*/ 1 w 1"/>
                <a:gd name="T5" fmla="*/ 15 h 15"/>
                <a:gd name="T6" fmla="*/ 1 w 1"/>
                <a:gd name="T7" fmla="*/ 0 h 15"/>
              </a:gdLst>
              <a:ahLst/>
              <a:cxnLst>
                <a:cxn ang="0">
                  <a:pos x="T0" y="T1"/>
                </a:cxn>
                <a:cxn ang="0">
                  <a:pos x="T2" y="T3"/>
                </a:cxn>
                <a:cxn ang="0">
                  <a:pos x="T4" y="T5"/>
                </a:cxn>
                <a:cxn ang="0">
                  <a:pos x="T6" y="T7"/>
                </a:cxn>
              </a:cxnLst>
              <a:rect l="0" t="0" r="r" b="b"/>
              <a:pathLst>
                <a:path w="1" h="15">
                  <a:moveTo>
                    <a:pt x="1" y="0"/>
                  </a:moveTo>
                  <a:lnTo>
                    <a:pt x="0" y="15"/>
                  </a:lnTo>
                  <a:lnTo>
                    <a:pt x="1"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7" name="Freeform 1048">
              <a:extLst>
                <a:ext uri="{FF2B5EF4-FFF2-40B4-BE49-F238E27FC236}">
                  <a16:creationId xmlns:a16="http://schemas.microsoft.com/office/drawing/2014/main" id="{7DA76BFD-07F4-46EB-BA60-DFD1EDA53A6D}"/>
                </a:ext>
              </a:extLst>
            </p:cNvPr>
            <p:cNvSpPr>
              <a:spLocks/>
            </p:cNvSpPr>
            <p:nvPr/>
          </p:nvSpPr>
          <p:spPr bwMode="auto">
            <a:xfrm>
              <a:off x="2035" y="2797"/>
              <a:ext cx="67" cy="128"/>
            </a:xfrm>
            <a:custGeom>
              <a:avLst/>
              <a:gdLst>
                <a:gd name="T0" fmla="*/ 11 w 67"/>
                <a:gd name="T1" fmla="*/ 0 h 128"/>
                <a:gd name="T2" fmla="*/ 22 w 67"/>
                <a:gd name="T3" fmla="*/ 12 h 128"/>
                <a:gd name="T4" fmla="*/ 33 w 67"/>
                <a:gd name="T5" fmla="*/ 25 h 128"/>
                <a:gd name="T6" fmla="*/ 52 w 67"/>
                <a:gd name="T7" fmla="*/ 55 h 128"/>
                <a:gd name="T8" fmla="*/ 63 w 67"/>
                <a:gd name="T9" fmla="*/ 89 h 128"/>
                <a:gd name="T10" fmla="*/ 66 w 67"/>
                <a:gd name="T11" fmla="*/ 109 h 128"/>
                <a:gd name="T12" fmla="*/ 67 w 67"/>
                <a:gd name="T13" fmla="*/ 126 h 128"/>
                <a:gd name="T14" fmla="*/ 52 w 67"/>
                <a:gd name="T15" fmla="*/ 128 h 128"/>
                <a:gd name="T16" fmla="*/ 50 w 67"/>
                <a:gd name="T17" fmla="*/ 110 h 128"/>
                <a:gd name="T18" fmla="*/ 48 w 67"/>
                <a:gd name="T19" fmla="*/ 92 h 128"/>
                <a:gd name="T20" fmla="*/ 38 w 67"/>
                <a:gd name="T21" fmla="*/ 62 h 128"/>
                <a:gd name="T22" fmla="*/ 20 w 67"/>
                <a:gd name="T23" fmla="*/ 33 h 128"/>
                <a:gd name="T24" fmla="*/ 11 w 67"/>
                <a:gd name="T25" fmla="*/ 22 h 128"/>
                <a:gd name="T26" fmla="*/ 0 w 67"/>
                <a:gd name="T27" fmla="*/ 11 h 128"/>
                <a:gd name="T28" fmla="*/ 11 w 67"/>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128">
                  <a:moveTo>
                    <a:pt x="11" y="0"/>
                  </a:moveTo>
                  <a:lnTo>
                    <a:pt x="22" y="12"/>
                  </a:lnTo>
                  <a:lnTo>
                    <a:pt x="33" y="25"/>
                  </a:lnTo>
                  <a:lnTo>
                    <a:pt x="52" y="55"/>
                  </a:lnTo>
                  <a:lnTo>
                    <a:pt x="63" y="89"/>
                  </a:lnTo>
                  <a:lnTo>
                    <a:pt x="66" y="109"/>
                  </a:lnTo>
                  <a:lnTo>
                    <a:pt x="67" y="126"/>
                  </a:lnTo>
                  <a:lnTo>
                    <a:pt x="52" y="128"/>
                  </a:lnTo>
                  <a:lnTo>
                    <a:pt x="50" y="110"/>
                  </a:lnTo>
                  <a:lnTo>
                    <a:pt x="48" y="92"/>
                  </a:lnTo>
                  <a:lnTo>
                    <a:pt x="38" y="62"/>
                  </a:lnTo>
                  <a:lnTo>
                    <a:pt x="20" y="33"/>
                  </a:lnTo>
                  <a:lnTo>
                    <a:pt x="11" y="22"/>
                  </a:lnTo>
                  <a:lnTo>
                    <a:pt x="0" y="11"/>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8" name="Freeform 1049">
              <a:extLst>
                <a:ext uri="{FF2B5EF4-FFF2-40B4-BE49-F238E27FC236}">
                  <a16:creationId xmlns:a16="http://schemas.microsoft.com/office/drawing/2014/main" id="{3F65CD92-C9F9-43D7-BED1-664E14E74BEF}"/>
                </a:ext>
              </a:extLst>
            </p:cNvPr>
            <p:cNvSpPr>
              <a:spLocks/>
            </p:cNvSpPr>
            <p:nvPr/>
          </p:nvSpPr>
          <p:spPr bwMode="auto">
            <a:xfrm>
              <a:off x="2043" y="2922"/>
              <a:ext cx="59" cy="120"/>
            </a:xfrm>
            <a:custGeom>
              <a:avLst/>
              <a:gdLst>
                <a:gd name="T0" fmla="*/ 59 w 59"/>
                <a:gd name="T1" fmla="*/ 1 h 120"/>
                <a:gd name="T2" fmla="*/ 55 w 59"/>
                <a:gd name="T3" fmla="*/ 36 h 120"/>
                <a:gd name="T4" fmla="*/ 45 w 59"/>
                <a:gd name="T5" fmla="*/ 68 h 120"/>
                <a:gd name="T6" fmla="*/ 30 w 59"/>
                <a:gd name="T7" fmla="*/ 96 h 120"/>
                <a:gd name="T8" fmla="*/ 11 w 59"/>
                <a:gd name="T9" fmla="*/ 120 h 120"/>
                <a:gd name="T10" fmla="*/ 0 w 59"/>
                <a:gd name="T11" fmla="*/ 109 h 120"/>
                <a:gd name="T12" fmla="*/ 18 w 59"/>
                <a:gd name="T13" fmla="*/ 88 h 120"/>
                <a:gd name="T14" fmla="*/ 31 w 59"/>
                <a:gd name="T15" fmla="*/ 62 h 120"/>
                <a:gd name="T16" fmla="*/ 40 w 59"/>
                <a:gd name="T17" fmla="*/ 33 h 120"/>
                <a:gd name="T18" fmla="*/ 44 w 59"/>
                <a:gd name="T19" fmla="*/ 0 h 120"/>
                <a:gd name="T20" fmla="*/ 59 w 59"/>
                <a:gd name="T21" fmla="*/ 1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0">
                  <a:moveTo>
                    <a:pt x="59" y="1"/>
                  </a:moveTo>
                  <a:lnTo>
                    <a:pt x="55" y="36"/>
                  </a:lnTo>
                  <a:lnTo>
                    <a:pt x="45" y="68"/>
                  </a:lnTo>
                  <a:lnTo>
                    <a:pt x="30" y="96"/>
                  </a:lnTo>
                  <a:lnTo>
                    <a:pt x="11" y="120"/>
                  </a:lnTo>
                  <a:lnTo>
                    <a:pt x="0" y="109"/>
                  </a:lnTo>
                  <a:lnTo>
                    <a:pt x="18" y="88"/>
                  </a:lnTo>
                  <a:lnTo>
                    <a:pt x="31" y="62"/>
                  </a:lnTo>
                  <a:lnTo>
                    <a:pt x="40" y="33"/>
                  </a:lnTo>
                  <a:lnTo>
                    <a:pt x="44" y="0"/>
                  </a:lnTo>
                  <a:lnTo>
                    <a:pt x="59"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49" name="Freeform 1050">
              <a:extLst>
                <a:ext uri="{FF2B5EF4-FFF2-40B4-BE49-F238E27FC236}">
                  <a16:creationId xmlns:a16="http://schemas.microsoft.com/office/drawing/2014/main" id="{2AAB5FF4-7E1C-418B-B221-D6FD1789EC5E}"/>
                </a:ext>
              </a:extLst>
            </p:cNvPr>
            <p:cNvSpPr>
              <a:spLocks/>
            </p:cNvSpPr>
            <p:nvPr/>
          </p:nvSpPr>
          <p:spPr bwMode="auto">
            <a:xfrm>
              <a:off x="2087" y="2922"/>
              <a:ext cx="15" cy="3"/>
            </a:xfrm>
            <a:custGeom>
              <a:avLst/>
              <a:gdLst>
                <a:gd name="T0" fmla="*/ 15 w 15"/>
                <a:gd name="T1" fmla="*/ 1 h 3"/>
                <a:gd name="T2" fmla="*/ 0 w 15"/>
                <a:gd name="T3" fmla="*/ 0 h 3"/>
                <a:gd name="T4" fmla="*/ 0 w 15"/>
                <a:gd name="T5" fmla="*/ 3 h 3"/>
                <a:gd name="T6" fmla="*/ 15 w 15"/>
                <a:gd name="T7" fmla="*/ 1 h 3"/>
              </a:gdLst>
              <a:ahLst/>
              <a:cxnLst>
                <a:cxn ang="0">
                  <a:pos x="T0" y="T1"/>
                </a:cxn>
                <a:cxn ang="0">
                  <a:pos x="T2" y="T3"/>
                </a:cxn>
                <a:cxn ang="0">
                  <a:pos x="T4" y="T5"/>
                </a:cxn>
                <a:cxn ang="0">
                  <a:pos x="T6" y="T7"/>
                </a:cxn>
              </a:cxnLst>
              <a:rect l="0" t="0" r="r" b="b"/>
              <a:pathLst>
                <a:path w="15" h="3">
                  <a:moveTo>
                    <a:pt x="15" y="1"/>
                  </a:moveTo>
                  <a:lnTo>
                    <a:pt x="0" y="0"/>
                  </a:lnTo>
                  <a:lnTo>
                    <a:pt x="0" y="3"/>
                  </a:lnTo>
                  <a:lnTo>
                    <a:pt x="15" y="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0" name="Freeform 1051">
              <a:extLst>
                <a:ext uri="{FF2B5EF4-FFF2-40B4-BE49-F238E27FC236}">
                  <a16:creationId xmlns:a16="http://schemas.microsoft.com/office/drawing/2014/main" id="{86019B97-0CDB-4D36-825F-91D127F948D1}"/>
                </a:ext>
              </a:extLst>
            </p:cNvPr>
            <p:cNvSpPr>
              <a:spLocks/>
            </p:cNvSpPr>
            <p:nvPr/>
          </p:nvSpPr>
          <p:spPr bwMode="auto">
            <a:xfrm>
              <a:off x="1965" y="3031"/>
              <a:ext cx="89" cy="47"/>
            </a:xfrm>
            <a:custGeom>
              <a:avLst/>
              <a:gdLst>
                <a:gd name="T0" fmla="*/ 89 w 89"/>
                <a:gd name="T1" fmla="*/ 11 h 47"/>
                <a:gd name="T2" fmla="*/ 81 w 89"/>
                <a:gd name="T3" fmla="*/ 19 h 47"/>
                <a:gd name="T4" fmla="*/ 71 w 89"/>
                <a:gd name="T5" fmla="*/ 27 h 47"/>
                <a:gd name="T6" fmla="*/ 50 w 89"/>
                <a:gd name="T7" fmla="*/ 37 h 47"/>
                <a:gd name="T8" fmla="*/ 27 w 89"/>
                <a:gd name="T9" fmla="*/ 42 h 47"/>
                <a:gd name="T10" fmla="*/ 4 w 89"/>
                <a:gd name="T11" fmla="*/ 47 h 47"/>
                <a:gd name="T12" fmla="*/ 0 w 89"/>
                <a:gd name="T13" fmla="*/ 33 h 47"/>
                <a:gd name="T14" fmla="*/ 23 w 89"/>
                <a:gd name="T15" fmla="*/ 29 h 47"/>
                <a:gd name="T16" fmla="*/ 45 w 89"/>
                <a:gd name="T17" fmla="*/ 23 h 47"/>
                <a:gd name="T18" fmla="*/ 63 w 89"/>
                <a:gd name="T19" fmla="*/ 15 h 47"/>
                <a:gd name="T20" fmla="*/ 70 w 89"/>
                <a:gd name="T21" fmla="*/ 8 h 47"/>
                <a:gd name="T22" fmla="*/ 78 w 89"/>
                <a:gd name="T23" fmla="*/ 0 h 47"/>
                <a:gd name="T24" fmla="*/ 89 w 89"/>
                <a:gd name="T25"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 h="47">
                  <a:moveTo>
                    <a:pt x="89" y="11"/>
                  </a:moveTo>
                  <a:lnTo>
                    <a:pt x="81" y="19"/>
                  </a:lnTo>
                  <a:lnTo>
                    <a:pt x="71" y="27"/>
                  </a:lnTo>
                  <a:lnTo>
                    <a:pt x="50" y="37"/>
                  </a:lnTo>
                  <a:lnTo>
                    <a:pt x="27" y="42"/>
                  </a:lnTo>
                  <a:lnTo>
                    <a:pt x="4" y="47"/>
                  </a:lnTo>
                  <a:lnTo>
                    <a:pt x="0" y="33"/>
                  </a:lnTo>
                  <a:lnTo>
                    <a:pt x="23" y="29"/>
                  </a:lnTo>
                  <a:lnTo>
                    <a:pt x="45" y="23"/>
                  </a:lnTo>
                  <a:lnTo>
                    <a:pt x="63" y="15"/>
                  </a:lnTo>
                  <a:lnTo>
                    <a:pt x="70" y="8"/>
                  </a:lnTo>
                  <a:lnTo>
                    <a:pt x="78" y="0"/>
                  </a:lnTo>
                  <a:lnTo>
                    <a:pt x="89"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1" name="Freeform 1052">
              <a:extLst>
                <a:ext uri="{FF2B5EF4-FFF2-40B4-BE49-F238E27FC236}">
                  <a16:creationId xmlns:a16="http://schemas.microsoft.com/office/drawing/2014/main" id="{8E4AE7B4-64A9-402B-9A5C-AA5F2FB0BB6A}"/>
                </a:ext>
              </a:extLst>
            </p:cNvPr>
            <p:cNvSpPr>
              <a:spLocks/>
            </p:cNvSpPr>
            <p:nvPr/>
          </p:nvSpPr>
          <p:spPr bwMode="auto">
            <a:xfrm>
              <a:off x="2043" y="3031"/>
              <a:ext cx="11" cy="11"/>
            </a:xfrm>
            <a:custGeom>
              <a:avLst/>
              <a:gdLst>
                <a:gd name="T0" fmla="*/ 11 w 11"/>
                <a:gd name="T1" fmla="*/ 11 h 11"/>
                <a:gd name="T2" fmla="*/ 0 w 11"/>
                <a:gd name="T3" fmla="*/ 0 h 11"/>
                <a:gd name="T4" fmla="*/ 11 w 11"/>
                <a:gd name="T5" fmla="*/ 11 h 11"/>
              </a:gdLst>
              <a:ahLst/>
              <a:cxnLst>
                <a:cxn ang="0">
                  <a:pos x="T0" y="T1"/>
                </a:cxn>
                <a:cxn ang="0">
                  <a:pos x="T2" y="T3"/>
                </a:cxn>
                <a:cxn ang="0">
                  <a:pos x="T4" y="T5"/>
                </a:cxn>
              </a:cxnLst>
              <a:rect l="0" t="0" r="r" b="b"/>
              <a:pathLst>
                <a:path w="11" h="11">
                  <a:moveTo>
                    <a:pt x="11" y="11"/>
                  </a:moveTo>
                  <a:lnTo>
                    <a:pt x="0" y="0"/>
                  </a:lnTo>
                  <a:lnTo>
                    <a:pt x="11" y="11"/>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2" name="Rectangle 1053">
              <a:extLst>
                <a:ext uri="{FF2B5EF4-FFF2-40B4-BE49-F238E27FC236}">
                  <a16:creationId xmlns:a16="http://schemas.microsoft.com/office/drawing/2014/main" id="{776746E2-EE9A-4E6C-923A-6982D76E05F0}"/>
                </a:ext>
              </a:extLst>
            </p:cNvPr>
            <p:cNvSpPr>
              <a:spLocks noChangeArrowheads="1"/>
            </p:cNvSpPr>
            <p:nvPr/>
          </p:nvSpPr>
          <p:spPr bwMode="auto">
            <a:xfrm>
              <a:off x="1961" y="3071"/>
              <a:ext cx="15" cy="173"/>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3" name="Freeform 1054">
              <a:extLst>
                <a:ext uri="{FF2B5EF4-FFF2-40B4-BE49-F238E27FC236}">
                  <a16:creationId xmlns:a16="http://schemas.microsoft.com/office/drawing/2014/main" id="{C70070DF-C052-4C37-873E-0EAD2AAF6849}"/>
                </a:ext>
              </a:extLst>
            </p:cNvPr>
            <p:cNvSpPr>
              <a:spLocks/>
            </p:cNvSpPr>
            <p:nvPr/>
          </p:nvSpPr>
          <p:spPr bwMode="auto">
            <a:xfrm>
              <a:off x="1961" y="3064"/>
              <a:ext cx="15" cy="14"/>
            </a:xfrm>
            <a:custGeom>
              <a:avLst/>
              <a:gdLst>
                <a:gd name="T0" fmla="*/ 4 w 15"/>
                <a:gd name="T1" fmla="*/ 0 h 14"/>
                <a:gd name="T2" fmla="*/ 0 w 15"/>
                <a:gd name="T3" fmla="*/ 0 h 14"/>
                <a:gd name="T4" fmla="*/ 0 w 15"/>
                <a:gd name="T5" fmla="*/ 7 h 14"/>
                <a:gd name="T6" fmla="*/ 15 w 15"/>
                <a:gd name="T7" fmla="*/ 7 h 14"/>
                <a:gd name="T8" fmla="*/ 8 w 15"/>
                <a:gd name="T9" fmla="*/ 14 h 14"/>
                <a:gd name="T10" fmla="*/ 4 w 15"/>
                <a:gd name="T11" fmla="*/ 0 h 14"/>
              </a:gdLst>
              <a:ahLst/>
              <a:cxnLst>
                <a:cxn ang="0">
                  <a:pos x="T0" y="T1"/>
                </a:cxn>
                <a:cxn ang="0">
                  <a:pos x="T2" y="T3"/>
                </a:cxn>
                <a:cxn ang="0">
                  <a:pos x="T4" y="T5"/>
                </a:cxn>
                <a:cxn ang="0">
                  <a:pos x="T6" y="T7"/>
                </a:cxn>
                <a:cxn ang="0">
                  <a:pos x="T8" y="T9"/>
                </a:cxn>
                <a:cxn ang="0">
                  <a:pos x="T10" y="T11"/>
                </a:cxn>
              </a:cxnLst>
              <a:rect l="0" t="0" r="r" b="b"/>
              <a:pathLst>
                <a:path w="15" h="14">
                  <a:moveTo>
                    <a:pt x="4" y="0"/>
                  </a:moveTo>
                  <a:lnTo>
                    <a:pt x="0" y="0"/>
                  </a:lnTo>
                  <a:lnTo>
                    <a:pt x="0" y="7"/>
                  </a:lnTo>
                  <a:lnTo>
                    <a:pt x="15" y="7"/>
                  </a:lnTo>
                  <a:lnTo>
                    <a:pt x="8" y="14"/>
                  </a:lnTo>
                  <a:lnTo>
                    <a:pt x="4"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4" name="Rectangle 1055">
              <a:extLst>
                <a:ext uri="{FF2B5EF4-FFF2-40B4-BE49-F238E27FC236}">
                  <a16:creationId xmlns:a16="http://schemas.microsoft.com/office/drawing/2014/main" id="{C5CBEBB2-BFB7-442D-AC0B-C7767962F02D}"/>
                </a:ext>
              </a:extLst>
            </p:cNvPr>
            <p:cNvSpPr>
              <a:spLocks noChangeArrowheads="1"/>
            </p:cNvSpPr>
            <p:nvPr/>
          </p:nvSpPr>
          <p:spPr bwMode="auto">
            <a:xfrm>
              <a:off x="1959" y="1272"/>
              <a:ext cx="15" cy="138"/>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5" name="Freeform 1056">
              <a:extLst>
                <a:ext uri="{FF2B5EF4-FFF2-40B4-BE49-F238E27FC236}">
                  <a16:creationId xmlns:a16="http://schemas.microsoft.com/office/drawing/2014/main" id="{6F2BC0DD-E0DA-4AEB-B29C-D968A54DFF33}"/>
                </a:ext>
              </a:extLst>
            </p:cNvPr>
            <p:cNvSpPr>
              <a:spLocks/>
            </p:cNvSpPr>
            <p:nvPr/>
          </p:nvSpPr>
          <p:spPr bwMode="auto">
            <a:xfrm>
              <a:off x="1966" y="1403"/>
              <a:ext cx="81" cy="39"/>
            </a:xfrm>
            <a:custGeom>
              <a:avLst/>
              <a:gdLst>
                <a:gd name="T0" fmla="*/ 1 w 81"/>
                <a:gd name="T1" fmla="*/ 0 h 39"/>
                <a:gd name="T2" fmla="*/ 26 w 81"/>
                <a:gd name="T3" fmla="*/ 1 h 39"/>
                <a:gd name="T4" fmla="*/ 48 w 81"/>
                <a:gd name="T5" fmla="*/ 6 h 39"/>
                <a:gd name="T6" fmla="*/ 66 w 81"/>
                <a:gd name="T7" fmla="*/ 15 h 39"/>
                <a:gd name="T8" fmla="*/ 81 w 81"/>
                <a:gd name="T9" fmla="*/ 26 h 39"/>
                <a:gd name="T10" fmla="*/ 73 w 81"/>
                <a:gd name="T11" fmla="*/ 39 h 39"/>
                <a:gd name="T12" fmla="*/ 58 w 81"/>
                <a:gd name="T13" fmla="*/ 28 h 39"/>
                <a:gd name="T14" fmla="*/ 43 w 81"/>
                <a:gd name="T15" fmla="*/ 19 h 39"/>
                <a:gd name="T16" fmla="*/ 23 w 81"/>
                <a:gd name="T17" fmla="*/ 17 h 39"/>
                <a:gd name="T18" fmla="*/ 0 w 81"/>
                <a:gd name="T19" fmla="*/ 15 h 39"/>
                <a:gd name="T20" fmla="*/ 1 w 81"/>
                <a:gd name="T2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39">
                  <a:moveTo>
                    <a:pt x="1" y="0"/>
                  </a:moveTo>
                  <a:lnTo>
                    <a:pt x="26" y="1"/>
                  </a:lnTo>
                  <a:lnTo>
                    <a:pt x="48" y="6"/>
                  </a:lnTo>
                  <a:lnTo>
                    <a:pt x="66" y="15"/>
                  </a:lnTo>
                  <a:lnTo>
                    <a:pt x="81" y="26"/>
                  </a:lnTo>
                  <a:lnTo>
                    <a:pt x="73" y="39"/>
                  </a:lnTo>
                  <a:lnTo>
                    <a:pt x="58" y="28"/>
                  </a:lnTo>
                  <a:lnTo>
                    <a:pt x="43" y="19"/>
                  </a:lnTo>
                  <a:lnTo>
                    <a:pt x="23" y="17"/>
                  </a:lnTo>
                  <a:lnTo>
                    <a:pt x="0" y="15"/>
                  </a:lnTo>
                  <a:lnTo>
                    <a:pt x="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6" name="Freeform 1057">
              <a:extLst>
                <a:ext uri="{FF2B5EF4-FFF2-40B4-BE49-F238E27FC236}">
                  <a16:creationId xmlns:a16="http://schemas.microsoft.com/office/drawing/2014/main" id="{1E5A9C53-EE6F-4222-8D07-AB1C7DE16BDE}"/>
                </a:ext>
              </a:extLst>
            </p:cNvPr>
            <p:cNvSpPr>
              <a:spLocks/>
            </p:cNvSpPr>
            <p:nvPr/>
          </p:nvSpPr>
          <p:spPr bwMode="auto">
            <a:xfrm>
              <a:off x="1959" y="1403"/>
              <a:ext cx="15" cy="15"/>
            </a:xfrm>
            <a:custGeom>
              <a:avLst/>
              <a:gdLst>
                <a:gd name="T0" fmla="*/ 0 w 15"/>
                <a:gd name="T1" fmla="*/ 7 h 15"/>
                <a:gd name="T2" fmla="*/ 0 w 15"/>
                <a:gd name="T3" fmla="*/ 15 h 15"/>
                <a:gd name="T4" fmla="*/ 7 w 15"/>
                <a:gd name="T5" fmla="*/ 15 h 15"/>
                <a:gd name="T6" fmla="*/ 8 w 15"/>
                <a:gd name="T7" fmla="*/ 0 h 15"/>
                <a:gd name="T8" fmla="*/ 15 w 15"/>
                <a:gd name="T9" fmla="*/ 7 h 15"/>
                <a:gd name="T10" fmla="*/ 0 w 15"/>
                <a:gd name="T11" fmla="*/ 7 h 15"/>
              </a:gdLst>
              <a:ahLst/>
              <a:cxnLst>
                <a:cxn ang="0">
                  <a:pos x="T0" y="T1"/>
                </a:cxn>
                <a:cxn ang="0">
                  <a:pos x="T2" y="T3"/>
                </a:cxn>
                <a:cxn ang="0">
                  <a:pos x="T4" y="T5"/>
                </a:cxn>
                <a:cxn ang="0">
                  <a:pos x="T6" y="T7"/>
                </a:cxn>
                <a:cxn ang="0">
                  <a:pos x="T8" y="T9"/>
                </a:cxn>
                <a:cxn ang="0">
                  <a:pos x="T10" y="T11"/>
                </a:cxn>
              </a:cxnLst>
              <a:rect l="0" t="0" r="r" b="b"/>
              <a:pathLst>
                <a:path w="15" h="15">
                  <a:moveTo>
                    <a:pt x="0" y="7"/>
                  </a:moveTo>
                  <a:lnTo>
                    <a:pt x="0" y="15"/>
                  </a:lnTo>
                  <a:lnTo>
                    <a:pt x="7" y="15"/>
                  </a:lnTo>
                  <a:lnTo>
                    <a:pt x="8" y="0"/>
                  </a:lnTo>
                  <a:lnTo>
                    <a:pt x="15" y="7"/>
                  </a:lnTo>
                  <a:lnTo>
                    <a:pt x="0" y="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7" name="Freeform 1058">
              <a:extLst>
                <a:ext uri="{FF2B5EF4-FFF2-40B4-BE49-F238E27FC236}">
                  <a16:creationId xmlns:a16="http://schemas.microsoft.com/office/drawing/2014/main" id="{D258E176-5ACA-4F50-9010-AE587A2B68AF}"/>
                </a:ext>
              </a:extLst>
            </p:cNvPr>
            <p:cNvSpPr>
              <a:spLocks/>
            </p:cNvSpPr>
            <p:nvPr/>
          </p:nvSpPr>
          <p:spPr bwMode="auto">
            <a:xfrm>
              <a:off x="2037" y="1429"/>
              <a:ext cx="68" cy="128"/>
            </a:xfrm>
            <a:custGeom>
              <a:avLst/>
              <a:gdLst>
                <a:gd name="T0" fmla="*/ 11 w 68"/>
                <a:gd name="T1" fmla="*/ 0 h 128"/>
                <a:gd name="T2" fmla="*/ 22 w 68"/>
                <a:gd name="T3" fmla="*/ 13 h 128"/>
                <a:gd name="T4" fmla="*/ 33 w 68"/>
                <a:gd name="T5" fmla="*/ 25 h 128"/>
                <a:gd name="T6" fmla="*/ 53 w 68"/>
                <a:gd name="T7" fmla="*/ 55 h 128"/>
                <a:gd name="T8" fmla="*/ 64 w 68"/>
                <a:gd name="T9" fmla="*/ 90 h 128"/>
                <a:gd name="T10" fmla="*/ 66 w 68"/>
                <a:gd name="T11" fmla="*/ 107 h 128"/>
                <a:gd name="T12" fmla="*/ 68 w 68"/>
                <a:gd name="T13" fmla="*/ 127 h 128"/>
                <a:gd name="T14" fmla="*/ 53 w 68"/>
                <a:gd name="T15" fmla="*/ 128 h 128"/>
                <a:gd name="T16" fmla="*/ 51 w 68"/>
                <a:gd name="T17" fmla="*/ 109 h 128"/>
                <a:gd name="T18" fmla="*/ 48 w 68"/>
                <a:gd name="T19" fmla="*/ 92 h 128"/>
                <a:gd name="T20" fmla="*/ 39 w 68"/>
                <a:gd name="T21" fmla="*/ 62 h 128"/>
                <a:gd name="T22" fmla="*/ 21 w 68"/>
                <a:gd name="T23" fmla="*/ 33 h 128"/>
                <a:gd name="T24" fmla="*/ 11 w 68"/>
                <a:gd name="T25" fmla="*/ 22 h 128"/>
                <a:gd name="T26" fmla="*/ 0 w 68"/>
                <a:gd name="T27" fmla="*/ 11 h 128"/>
                <a:gd name="T28" fmla="*/ 11 w 68"/>
                <a:gd name="T29"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 h="128">
                  <a:moveTo>
                    <a:pt x="11" y="0"/>
                  </a:moveTo>
                  <a:lnTo>
                    <a:pt x="22" y="13"/>
                  </a:lnTo>
                  <a:lnTo>
                    <a:pt x="33" y="25"/>
                  </a:lnTo>
                  <a:lnTo>
                    <a:pt x="53" y="55"/>
                  </a:lnTo>
                  <a:lnTo>
                    <a:pt x="64" y="90"/>
                  </a:lnTo>
                  <a:lnTo>
                    <a:pt x="66" y="107"/>
                  </a:lnTo>
                  <a:lnTo>
                    <a:pt x="68" y="127"/>
                  </a:lnTo>
                  <a:lnTo>
                    <a:pt x="53" y="128"/>
                  </a:lnTo>
                  <a:lnTo>
                    <a:pt x="51" y="109"/>
                  </a:lnTo>
                  <a:lnTo>
                    <a:pt x="48" y="92"/>
                  </a:lnTo>
                  <a:lnTo>
                    <a:pt x="39" y="62"/>
                  </a:lnTo>
                  <a:lnTo>
                    <a:pt x="21" y="33"/>
                  </a:lnTo>
                  <a:lnTo>
                    <a:pt x="11" y="22"/>
                  </a:lnTo>
                  <a:lnTo>
                    <a:pt x="0" y="11"/>
                  </a:lnTo>
                  <a:lnTo>
                    <a:pt x="11"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8" name="Freeform 1059">
              <a:extLst>
                <a:ext uri="{FF2B5EF4-FFF2-40B4-BE49-F238E27FC236}">
                  <a16:creationId xmlns:a16="http://schemas.microsoft.com/office/drawing/2014/main" id="{FBA02F4B-DABA-4899-9495-D839B4575EC7}"/>
                </a:ext>
              </a:extLst>
            </p:cNvPr>
            <p:cNvSpPr>
              <a:spLocks/>
            </p:cNvSpPr>
            <p:nvPr/>
          </p:nvSpPr>
          <p:spPr bwMode="auto">
            <a:xfrm>
              <a:off x="2037" y="1429"/>
              <a:ext cx="11" cy="13"/>
            </a:xfrm>
            <a:custGeom>
              <a:avLst/>
              <a:gdLst>
                <a:gd name="T0" fmla="*/ 10 w 11"/>
                <a:gd name="T1" fmla="*/ 0 h 13"/>
                <a:gd name="T2" fmla="*/ 11 w 11"/>
                <a:gd name="T3" fmla="*/ 0 h 13"/>
                <a:gd name="T4" fmla="*/ 0 w 11"/>
                <a:gd name="T5" fmla="*/ 11 h 13"/>
                <a:gd name="T6" fmla="*/ 2 w 11"/>
                <a:gd name="T7" fmla="*/ 13 h 13"/>
                <a:gd name="T8" fmla="*/ 10 w 11"/>
                <a:gd name="T9" fmla="*/ 0 h 13"/>
              </a:gdLst>
              <a:ahLst/>
              <a:cxnLst>
                <a:cxn ang="0">
                  <a:pos x="T0" y="T1"/>
                </a:cxn>
                <a:cxn ang="0">
                  <a:pos x="T2" y="T3"/>
                </a:cxn>
                <a:cxn ang="0">
                  <a:pos x="T4" y="T5"/>
                </a:cxn>
                <a:cxn ang="0">
                  <a:pos x="T6" y="T7"/>
                </a:cxn>
                <a:cxn ang="0">
                  <a:pos x="T8" y="T9"/>
                </a:cxn>
              </a:cxnLst>
              <a:rect l="0" t="0" r="r" b="b"/>
              <a:pathLst>
                <a:path w="11" h="13">
                  <a:moveTo>
                    <a:pt x="10" y="0"/>
                  </a:moveTo>
                  <a:lnTo>
                    <a:pt x="11" y="0"/>
                  </a:lnTo>
                  <a:lnTo>
                    <a:pt x="0" y="11"/>
                  </a:lnTo>
                  <a:lnTo>
                    <a:pt x="2" y="13"/>
                  </a:lnTo>
                  <a:lnTo>
                    <a:pt x="1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59" name="Freeform 1060">
              <a:extLst>
                <a:ext uri="{FF2B5EF4-FFF2-40B4-BE49-F238E27FC236}">
                  <a16:creationId xmlns:a16="http://schemas.microsoft.com/office/drawing/2014/main" id="{34A30730-06A9-4498-8FB7-8E291762E3F0}"/>
                </a:ext>
              </a:extLst>
            </p:cNvPr>
            <p:cNvSpPr>
              <a:spLocks/>
            </p:cNvSpPr>
            <p:nvPr/>
          </p:nvSpPr>
          <p:spPr bwMode="auto">
            <a:xfrm>
              <a:off x="2046" y="1554"/>
              <a:ext cx="59" cy="120"/>
            </a:xfrm>
            <a:custGeom>
              <a:avLst/>
              <a:gdLst>
                <a:gd name="T0" fmla="*/ 59 w 59"/>
                <a:gd name="T1" fmla="*/ 2 h 120"/>
                <a:gd name="T2" fmla="*/ 55 w 59"/>
                <a:gd name="T3" fmla="*/ 36 h 120"/>
                <a:gd name="T4" fmla="*/ 46 w 59"/>
                <a:gd name="T5" fmla="*/ 68 h 120"/>
                <a:gd name="T6" fmla="*/ 30 w 59"/>
                <a:gd name="T7" fmla="*/ 97 h 120"/>
                <a:gd name="T8" fmla="*/ 11 w 59"/>
                <a:gd name="T9" fmla="*/ 120 h 120"/>
                <a:gd name="T10" fmla="*/ 0 w 59"/>
                <a:gd name="T11" fmla="*/ 109 h 120"/>
                <a:gd name="T12" fmla="*/ 17 w 59"/>
                <a:gd name="T13" fmla="*/ 88 h 120"/>
                <a:gd name="T14" fmla="*/ 33 w 59"/>
                <a:gd name="T15" fmla="*/ 62 h 120"/>
                <a:gd name="T16" fmla="*/ 39 w 59"/>
                <a:gd name="T17" fmla="*/ 33 h 120"/>
                <a:gd name="T18" fmla="*/ 44 w 59"/>
                <a:gd name="T19" fmla="*/ 0 h 120"/>
                <a:gd name="T20" fmla="*/ 59 w 59"/>
                <a:gd name="T21" fmla="*/ 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9" h="120">
                  <a:moveTo>
                    <a:pt x="59" y="2"/>
                  </a:moveTo>
                  <a:lnTo>
                    <a:pt x="55" y="36"/>
                  </a:lnTo>
                  <a:lnTo>
                    <a:pt x="46" y="68"/>
                  </a:lnTo>
                  <a:lnTo>
                    <a:pt x="30" y="97"/>
                  </a:lnTo>
                  <a:lnTo>
                    <a:pt x="11" y="120"/>
                  </a:lnTo>
                  <a:lnTo>
                    <a:pt x="0" y="109"/>
                  </a:lnTo>
                  <a:lnTo>
                    <a:pt x="17" y="88"/>
                  </a:lnTo>
                  <a:lnTo>
                    <a:pt x="33" y="62"/>
                  </a:lnTo>
                  <a:lnTo>
                    <a:pt x="39" y="33"/>
                  </a:lnTo>
                  <a:lnTo>
                    <a:pt x="44"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0" name="Freeform 1061">
              <a:extLst>
                <a:ext uri="{FF2B5EF4-FFF2-40B4-BE49-F238E27FC236}">
                  <a16:creationId xmlns:a16="http://schemas.microsoft.com/office/drawing/2014/main" id="{DF3FECDD-3CA8-4F8D-B524-21957E398043}"/>
                </a:ext>
              </a:extLst>
            </p:cNvPr>
            <p:cNvSpPr>
              <a:spLocks/>
            </p:cNvSpPr>
            <p:nvPr/>
          </p:nvSpPr>
          <p:spPr bwMode="auto">
            <a:xfrm>
              <a:off x="2090" y="1554"/>
              <a:ext cx="15" cy="3"/>
            </a:xfrm>
            <a:custGeom>
              <a:avLst/>
              <a:gdLst>
                <a:gd name="T0" fmla="*/ 15 w 15"/>
                <a:gd name="T1" fmla="*/ 2 h 3"/>
                <a:gd name="T2" fmla="*/ 0 w 15"/>
                <a:gd name="T3" fmla="*/ 0 h 3"/>
                <a:gd name="T4" fmla="*/ 0 w 15"/>
                <a:gd name="T5" fmla="*/ 3 h 3"/>
                <a:gd name="T6" fmla="*/ 15 w 15"/>
                <a:gd name="T7" fmla="*/ 2 h 3"/>
              </a:gdLst>
              <a:ahLst/>
              <a:cxnLst>
                <a:cxn ang="0">
                  <a:pos x="T0" y="T1"/>
                </a:cxn>
                <a:cxn ang="0">
                  <a:pos x="T2" y="T3"/>
                </a:cxn>
                <a:cxn ang="0">
                  <a:pos x="T4" y="T5"/>
                </a:cxn>
                <a:cxn ang="0">
                  <a:pos x="T6" y="T7"/>
                </a:cxn>
              </a:cxnLst>
              <a:rect l="0" t="0" r="r" b="b"/>
              <a:pathLst>
                <a:path w="15" h="3">
                  <a:moveTo>
                    <a:pt x="15" y="2"/>
                  </a:moveTo>
                  <a:lnTo>
                    <a:pt x="0" y="0"/>
                  </a:lnTo>
                  <a:lnTo>
                    <a:pt x="0" y="3"/>
                  </a:lnTo>
                  <a:lnTo>
                    <a:pt x="15"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1" name="Freeform 1062">
              <a:extLst>
                <a:ext uri="{FF2B5EF4-FFF2-40B4-BE49-F238E27FC236}">
                  <a16:creationId xmlns:a16="http://schemas.microsoft.com/office/drawing/2014/main" id="{30455F9F-1E40-437B-835D-29738A34DDB7}"/>
                </a:ext>
              </a:extLst>
            </p:cNvPr>
            <p:cNvSpPr>
              <a:spLocks/>
            </p:cNvSpPr>
            <p:nvPr/>
          </p:nvSpPr>
          <p:spPr bwMode="auto">
            <a:xfrm>
              <a:off x="1911" y="3234"/>
              <a:ext cx="58" cy="58"/>
            </a:xfrm>
            <a:custGeom>
              <a:avLst/>
              <a:gdLst>
                <a:gd name="T0" fmla="*/ 0 w 58"/>
                <a:gd name="T1" fmla="*/ 55 h 58"/>
                <a:gd name="T2" fmla="*/ 2 w 58"/>
                <a:gd name="T3" fmla="*/ 46 h 58"/>
                <a:gd name="T4" fmla="*/ 4 w 58"/>
                <a:gd name="T5" fmla="*/ 35 h 58"/>
                <a:gd name="T6" fmla="*/ 8 w 58"/>
                <a:gd name="T7" fmla="*/ 25 h 58"/>
                <a:gd name="T8" fmla="*/ 17 w 58"/>
                <a:gd name="T9" fmla="*/ 17 h 58"/>
                <a:gd name="T10" fmla="*/ 34 w 58"/>
                <a:gd name="T11" fmla="*/ 5 h 58"/>
                <a:gd name="T12" fmla="*/ 55 w 58"/>
                <a:gd name="T13" fmla="*/ 0 h 58"/>
                <a:gd name="T14" fmla="*/ 58 w 58"/>
                <a:gd name="T15" fmla="*/ 16 h 58"/>
                <a:gd name="T16" fmla="*/ 40 w 58"/>
                <a:gd name="T17" fmla="*/ 18 h 58"/>
                <a:gd name="T18" fmla="*/ 26 w 58"/>
                <a:gd name="T19" fmla="*/ 28 h 58"/>
                <a:gd name="T20" fmla="*/ 21 w 58"/>
                <a:gd name="T21" fmla="*/ 33 h 58"/>
                <a:gd name="T22" fmla="*/ 18 w 58"/>
                <a:gd name="T23" fmla="*/ 40 h 58"/>
                <a:gd name="T24" fmla="*/ 15 w 58"/>
                <a:gd name="T25" fmla="*/ 50 h 58"/>
                <a:gd name="T26" fmla="*/ 14 w 58"/>
                <a:gd name="T27" fmla="*/ 58 h 58"/>
                <a:gd name="T28" fmla="*/ 0 w 58"/>
                <a:gd name="T29" fmla="*/ 5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8">
                  <a:moveTo>
                    <a:pt x="0" y="55"/>
                  </a:moveTo>
                  <a:lnTo>
                    <a:pt x="2" y="46"/>
                  </a:lnTo>
                  <a:lnTo>
                    <a:pt x="4" y="35"/>
                  </a:lnTo>
                  <a:lnTo>
                    <a:pt x="8" y="25"/>
                  </a:lnTo>
                  <a:lnTo>
                    <a:pt x="17" y="17"/>
                  </a:lnTo>
                  <a:lnTo>
                    <a:pt x="34" y="5"/>
                  </a:lnTo>
                  <a:lnTo>
                    <a:pt x="55" y="0"/>
                  </a:lnTo>
                  <a:lnTo>
                    <a:pt x="58" y="16"/>
                  </a:lnTo>
                  <a:lnTo>
                    <a:pt x="40" y="18"/>
                  </a:lnTo>
                  <a:lnTo>
                    <a:pt x="26" y="28"/>
                  </a:lnTo>
                  <a:lnTo>
                    <a:pt x="21" y="33"/>
                  </a:lnTo>
                  <a:lnTo>
                    <a:pt x="18" y="40"/>
                  </a:lnTo>
                  <a:lnTo>
                    <a:pt x="15" y="50"/>
                  </a:lnTo>
                  <a:lnTo>
                    <a:pt x="14" y="58"/>
                  </a:lnTo>
                  <a:lnTo>
                    <a:pt x="0" y="55"/>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 name="Freeform 1063">
              <a:extLst>
                <a:ext uri="{FF2B5EF4-FFF2-40B4-BE49-F238E27FC236}">
                  <a16:creationId xmlns:a16="http://schemas.microsoft.com/office/drawing/2014/main" id="{1FEB6880-C5D5-4610-93E3-E497241F2445}"/>
                </a:ext>
              </a:extLst>
            </p:cNvPr>
            <p:cNvSpPr>
              <a:spLocks/>
            </p:cNvSpPr>
            <p:nvPr/>
          </p:nvSpPr>
          <p:spPr bwMode="auto">
            <a:xfrm>
              <a:off x="1966" y="3234"/>
              <a:ext cx="58" cy="58"/>
            </a:xfrm>
            <a:custGeom>
              <a:avLst/>
              <a:gdLst>
                <a:gd name="T0" fmla="*/ 3 w 58"/>
                <a:gd name="T1" fmla="*/ 0 h 58"/>
                <a:gd name="T2" fmla="*/ 22 w 58"/>
                <a:gd name="T3" fmla="*/ 5 h 58"/>
                <a:gd name="T4" fmla="*/ 33 w 58"/>
                <a:gd name="T5" fmla="*/ 10 h 58"/>
                <a:gd name="T6" fmla="*/ 41 w 58"/>
                <a:gd name="T7" fmla="*/ 17 h 58"/>
                <a:gd name="T8" fmla="*/ 54 w 58"/>
                <a:gd name="T9" fmla="*/ 35 h 58"/>
                <a:gd name="T10" fmla="*/ 56 w 58"/>
                <a:gd name="T11" fmla="*/ 46 h 58"/>
                <a:gd name="T12" fmla="*/ 58 w 58"/>
                <a:gd name="T13" fmla="*/ 57 h 58"/>
                <a:gd name="T14" fmla="*/ 43 w 58"/>
                <a:gd name="T15" fmla="*/ 58 h 58"/>
                <a:gd name="T16" fmla="*/ 41 w 58"/>
                <a:gd name="T17" fmla="*/ 49 h 58"/>
                <a:gd name="T18" fmla="*/ 40 w 58"/>
                <a:gd name="T19" fmla="*/ 42 h 58"/>
                <a:gd name="T20" fmla="*/ 30 w 58"/>
                <a:gd name="T21" fmla="*/ 28 h 58"/>
                <a:gd name="T22" fmla="*/ 25 w 58"/>
                <a:gd name="T23" fmla="*/ 22 h 58"/>
                <a:gd name="T24" fmla="*/ 19 w 58"/>
                <a:gd name="T25" fmla="*/ 20 h 58"/>
                <a:gd name="T26" fmla="*/ 0 w 58"/>
                <a:gd name="T27" fmla="*/ 16 h 58"/>
                <a:gd name="T28" fmla="*/ 3 w 58"/>
                <a:gd name="T29"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8">
                  <a:moveTo>
                    <a:pt x="3" y="0"/>
                  </a:moveTo>
                  <a:lnTo>
                    <a:pt x="22" y="5"/>
                  </a:lnTo>
                  <a:lnTo>
                    <a:pt x="33" y="10"/>
                  </a:lnTo>
                  <a:lnTo>
                    <a:pt x="41" y="17"/>
                  </a:lnTo>
                  <a:lnTo>
                    <a:pt x="54" y="35"/>
                  </a:lnTo>
                  <a:lnTo>
                    <a:pt x="56" y="46"/>
                  </a:lnTo>
                  <a:lnTo>
                    <a:pt x="58" y="57"/>
                  </a:lnTo>
                  <a:lnTo>
                    <a:pt x="43" y="58"/>
                  </a:lnTo>
                  <a:lnTo>
                    <a:pt x="41" y="49"/>
                  </a:lnTo>
                  <a:lnTo>
                    <a:pt x="40" y="42"/>
                  </a:lnTo>
                  <a:lnTo>
                    <a:pt x="30" y="28"/>
                  </a:lnTo>
                  <a:lnTo>
                    <a:pt x="25" y="22"/>
                  </a:lnTo>
                  <a:lnTo>
                    <a:pt x="19" y="20"/>
                  </a:lnTo>
                  <a:lnTo>
                    <a:pt x="0" y="16"/>
                  </a:lnTo>
                  <a:lnTo>
                    <a:pt x="3"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3" name="Freeform 1064">
              <a:extLst>
                <a:ext uri="{FF2B5EF4-FFF2-40B4-BE49-F238E27FC236}">
                  <a16:creationId xmlns:a16="http://schemas.microsoft.com/office/drawing/2014/main" id="{B2822CF4-B187-4570-AFBF-484DA2C287D4}"/>
                </a:ext>
              </a:extLst>
            </p:cNvPr>
            <p:cNvSpPr>
              <a:spLocks/>
            </p:cNvSpPr>
            <p:nvPr/>
          </p:nvSpPr>
          <p:spPr bwMode="auto">
            <a:xfrm>
              <a:off x="1966" y="3234"/>
              <a:ext cx="3" cy="16"/>
            </a:xfrm>
            <a:custGeom>
              <a:avLst/>
              <a:gdLst>
                <a:gd name="T0" fmla="*/ 0 w 3"/>
                <a:gd name="T1" fmla="*/ 0 h 16"/>
                <a:gd name="T2" fmla="*/ 1 w 3"/>
                <a:gd name="T3" fmla="*/ 0 h 16"/>
                <a:gd name="T4" fmla="*/ 3 w 3"/>
                <a:gd name="T5" fmla="*/ 0 h 16"/>
                <a:gd name="T6" fmla="*/ 0 w 3"/>
                <a:gd name="T7" fmla="*/ 16 h 16"/>
                <a:gd name="T8" fmla="*/ 3 w 3"/>
                <a:gd name="T9" fmla="*/ 16 h 16"/>
                <a:gd name="T10" fmla="*/ 0 w 3"/>
                <a:gd name="T11" fmla="*/ 0 h 16"/>
              </a:gdLst>
              <a:ahLst/>
              <a:cxnLst>
                <a:cxn ang="0">
                  <a:pos x="T0" y="T1"/>
                </a:cxn>
                <a:cxn ang="0">
                  <a:pos x="T2" y="T3"/>
                </a:cxn>
                <a:cxn ang="0">
                  <a:pos x="T4" y="T5"/>
                </a:cxn>
                <a:cxn ang="0">
                  <a:pos x="T6" y="T7"/>
                </a:cxn>
                <a:cxn ang="0">
                  <a:pos x="T8" y="T9"/>
                </a:cxn>
                <a:cxn ang="0">
                  <a:pos x="T10" y="T11"/>
                </a:cxn>
              </a:cxnLst>
              <a:rect l="0" t="0" r="r" b="b"/>
              <a:pathLst>
                <a:path w="3" h="16">
                  <a:moveTo>
                    <a:pt x="0" y="0"/>
                  </a:moveTo>
                  <a:lnTo>
                    <a:pt x="1" y="0"/>
                  </a:lnTo>
                  <a:lnTo>
                    <a:pt x="3" y="0"/>
                  </a:lnTo>
                  <a:lnTo>
                    <a:pt x="0" y="16"/>
                  </a:lnTo>
                  <a:lnTo>
                    <a:pt x="3" y="16"/>
                  </a:lnTo>
                  <a:lnTo>
                    <a:pt x="0" y="0"/>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64" name="Freeform 1065">
              <a:extLst>
                <a:ext uri="{FF2B5EF4-FFF2-40B4-BE49-F238E27FC236}">
                  <a16:creationId xmlns:a16="http://schemas.microsoft.com/office/drawing/2014/main" id="{2B0AC2BC-2B7D-4AC7-8FCD-CCA6BC397EA0}"/>
                </a:ext>
              </a:extLst>
            </p:cNvPr>
            <p:cNvSpPr>
              <a:spLocks/>
            </p:cNvSpPr>
            <p:nvPr/>
          </p:nvSpPr>
          <p:spPr bwMode="auto">
            <a:xfrm>
              <a:off x="1965" y="3289"/>
              <a:ext cx="59" cy="57"/>
            </a:xfrm>
            <a:custGeom>
              <a:avLst/>
              <a:gdLst>
                <a:gd name="T0" fmla="*/ 59 w 59"/>
                <a:gd name="T1" fmla="*/ 2 h 57"/>
                <a:gd name="T2" fmla="*/ 57 w 59"/>
                <a:gd name="T3" fmla="*/ 13 h 57"/>
                <a:gd name="T4" fmla="*/ 55 w 59"/>
                <a:gd name="T5" fmla="*/ 24 h 57"/>
                <a:gd name="T6" fmla="*/ 48 w 59"/>
                <a:gd name="T7" fmla="*/ 34 h 57"/>
                <a:gd name="T8" fmla="*/ 42 w 59"/>
                <a:gd name="T9" fmla="*/ 42 h 57"/>
                <a:gd name="T10" fmla="*/ 24 w 59"/>
                <a:gd name="T11" fmla="*/ 54 h 57"/>
                <a:gd name="T12" fmla="*/ 4 w 59"/>
                <a:gd name="T13" fmla="*/ 57 h 57"/>
                <a:gd name="T14" fmla="*/ 0 w 59"/>
                <a:gd name="T15" fmla="*/ 43 h 57"/>
                <a:gd name="T16" fmla="*/ 19 w 59"/>
                <a:gd name="T17" fmla="*/ 40 h 57"/>
                <a:gd name="T18" fmla="*/ 31 w 59"/>
                <a:gd name="T19" fmla="*/ 31 h 57"/>
                <a:gd name="T20" fmla="*/ 35 w 59"/>
                <a:gd name="T21" fmla="*/ 25 h 57"/>
                <a:gd name="T22" fmla="*/ 41 w 59"/>
                <a:gd name="T23" fmla="*/ 18 h 57"/>
                <a:gd name="T24" fmla="*/ 42 w 59"/>
                <a:gd name="T25" fmla="*/ 10 h 57"/>
                <a:gd name="T26" fmla="*/ 44 w 59"/>
                <a:gd name="T27" fmla="*/ 0 h 57"/>
                <a:gd name="T28" fmla="*/ 59 w 59"/>
                <a:gd name="T29"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57">
                  <a:moveTo>
                    <a:pt x="59" y="2"/>
                  </a:moveTo>
                  <a:lnTo>
                    <a:pt x="57" y="13"/>
                  </a:lnTo>
                  <a:lnTo>
                    <a:pt x="55" y="24"/>
                  </a:lnTo>
                  <a:lnTo>
                    <a:pt x="48" y="34"/>
                  </a:lnTo>
                  <a:lnTo>
                    <a:pt x="42" y="42"/>
                  </a:lnTo>
                  <a:lnTo>
                    <a:pt x="24" y="54"/>
                  </a:lnTo>
                  <a:lnTo>
                    <a:pt x="4" y="57"/>
                  </a:lnTo>
                  <a:lnTo>
                    <a:pt x="0" y="43"/>
                  </a:lnTo>
                  <a:lnTo>
                    <a:pt x="19" y="40"/>
                  </a:lnTo>
                  <a:lnTo>
                    <a:pt x="31" y="31"/>
                  </a:lnTo>
                  <a:lnTo>
                    <a:pt x="35" y="25"/>
                  </a:lnTo>
                  <a:lnTo>
                    <a:pt x="41" y="18"/>
                  </a:lnTo>
                  <a:lnTo>
                    <a:pt x="42" y="10"/>
                  </a:lnTo>
                  <a:lnTo>
                    <a:pt x="44" y="0"/>
                  </a:lnTo>
                  <a:lnTo>
                    <a:pt x="59"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65" name="Freeform 1066">
              <a:extLst>
                <a:ext uri="{FF2B5EF4-FFF2-40B4-BE49-F238E27FC236}">
                  <a16:creationId xmlns:a16="http://schemas.microsoft.com/office/drawing/2014/main" id="{7AF251C1-7F91-4FB0-A69D-2B6287859660}"/>
                </a:ext>
              </a:extLst>
            </p:cNvPr>
            <p:cNvSpPr>
              <a:spLocks/>
            </p:cNvSpPr>
            <p:nvPr/>
          </p:nvSpPr>
          <p:spPr bwMode="auto">
            <a:xfrm>
              <a:off x="2009" y="3289"/>
              <a:ext cx="15" cy="3"/>
            </a:xfrm>
            <a:custGeom>
              <a:avLst/>
              <a:gdLst>
                <a:gd name="T0" fmla="*/ 15 w 15"/>
                <a:gd name="T1" fmla="*/ 2 h 3"/>
                <a:gd name="T2" fmla="*/ 0 w 15"/>
                <a:gd name="T3" fmla="*/ 0 h 3"/>
                <a:gd name="T4" fmla="*/ 0 w 15"/>
                <a:gd name="T5" fmla="*/ 3 h 3"/>
                <a:gd name="T6" fmla="*/ 15 w 15"/>
                <a:gd name="T7" fmla="*/ 2 h 3"/>
              </a:gdLst>
              <a:ahLst/>
              <a:cxnLst>
                <a:cxn ang="0">
                  <a:pos x="T0" y="T1"/>
                </a:cxn>
                <a:cxn ang="0">
                  <a:pos x="T2" y="T3"/>
                </a:cxn>
                <a:cxn ang="0">
                  <a:pos x="T4" y="T5"/>
                </a:cxn>
                <a:cxn ang="0">
                  <a:pos x="T6" y="T7"/>
                </a:cxn>
              </a:cxnLst>
              <a:rect l="0" t="0" r="r" b="b"/>
              <a:pathLst>
                <a:path w="15" h="3">
                  <a:moveTo>
                    <a:pt x="15" y="2"/>
                  </a:moveTo>
                  <a:lnTo>
                    <a:pt x="0" y="0"/>
                  </a:lnTo>
                  <a:lnTo>
                    <a:pt x="0" y="3"/>
                  </a:lnTo>
                  <a:lnTo>
                    <a:pt x="15" y="2"/>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73" name="Freeform 1067">
              <a:extLst>
                <a:ext uri="{FF2B5EF4-FFF2-40B4-BE49-F238E27FC236}">
                  <a16:creationId xmlns:a16="http://schemas.microsoft.com/office/drawing/2014/main" id="{7FBC1926-0455-474B-A05E-E4FB993F8B2B}"/>
                </a:ext>
              </a:extLst>
            </p:cNvPr>
            <p:cNvSpPr>
              <a:spLocks/>
            </p:cNvSpPr>
            <p:nvPr/>
          </p:nvSpPr>
          <p:spPr bwMode="auto">
            <a:xfrm>
              <a:off x="1911" y="3289"/>
              <a:ext cx="58" cy="57"/>
            </a:xfrm>
            <a:custGeom>
              <a:avLst/>
              <a:gdLst>
                <a:gd name="T0" fmla="*/ 54 w 58"/>
                <a:gd name="T1" fmla="*/ 57 h 57"/>
                <a:gd name="T2" fmla="*/ 34 w 58"/>
                <a:gd name="T3" fmla="*/ 54 h 57"/>
                <a:gd name="T4" fmla="*/ 23 w 58"/>
                <a:gd name="T5" fmla="*/ 47 h 57"/>
                <a:gd name="T6" fmla="*/ 17 w 58"/>
                <a:gd name="T7" fmla="*/ 42 h 57"/>
                <a:gd name="T8" fmla="*/ 4 w 58"/>
                <a:gd name="T9" fmla="*/ 25 h 57"/>
                <a:gd name="T10" fmla="*/ 2 w 58"/>
                <a:gd name="T11" fmla="*/ 13 h 57"/>
                <a:gd name="T12" fmla="*/ 0 w 58"/>
                <a:gd name="T13" fmla="*/ 3 h 57"/>
                <a:gd name="T14" fmla="*/ 14 w 58"/>
                <a:gd name="T15" fmla="*/ 0 h 57"/>
                <a:gd name="T16" fmla="*/ 15 w 58"/>
                <a:gd name="T17" fmla="*/ 10 h 57"/>
                <a:gd name="T18" fmla="*/ 17 w 58"/>
                <a:gd name="T19" fmla="*/ 17 h 57"/>
                <a:gd name="T20" fmla="*/ 28 w 58"/>
                <a:gd name="T21" fmla="*/ 32 h 57"/>
                <a:gd name="T22" fmla="*/ 33 w 58"/>
                <a:gd name="T23" fmla="*/ 36 h 57"/>
                <a:gd name="T24" fmla="*/ 40 w 58"/>
                <a:gd name="T25" fmla="*/ 40 h 57"/>
                <a:gd name="T26" fmla="*/ 58 w 58"/>
                <a:gd name="T27" fmla="*/ 43 h 57"/>
                <a:gd name="T28" fmla="*/ 54 w 58"/>
                <a:gd name="T29"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8" h="57">
                  <a:moveTo>
                    <a:pt x="54" y="57"/>
                  </a:moveTo>
                  <a:lnTo>
                    <a:pt x="34" y="54"/>
                  </a:lnTo>
                  <a:lnTo>
                    <a:pt x="23" y="47"/>
                  </a:lnTo>
                  <a:lnTo>
                    <a:pt x="17" y="42"/>
                  </a:lnTo>
                  <a:lnTo>
                    <a:pt x="4" y="25"/>
                  </a:lnTo>
                  <a:lnTo>
                    <a:pt x="2" y="13"/>
                  </a:lnTo>
                  <a:lnTo>
                    <a:pt x="0" y="3"/>
                  </a:lnTo>
                  <a:lnTo>
                    <a:pt x="14" y="0"/>
                  </a:lnTo>
                  <a:lnTo>
                    <a:pt x="15" y="10"/>
                  </a:lnTo>
                  <a:lnTo>
                    <a:pt x="17" y="17"/>
                  </a:lnTo>
                  <a:lnTo>
                    <a:pt x="28" y="32"/>
                  </a:lnTo>
                  <a:lnTo>
                    <a:pt x="33" y="36"/>
                  </a:lnTo>
                  <a:lnTo>
                    <a:pt x="40" y="40"/>
                  </a:lnTo>
                  <a:lnTo>
                    <a:pt x="58" y="43"/>
                  </a:lnTo>
                  <a:lnTo>
                    <a:pt x="54" y="57"/>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74" name="Freeform 1068">
              <a:extLst>
                <a:ext uri="{FF2B5EF4-FFF2-40B4-BE49-F238E27FC236}">
                  <a16:creationId xmlns:a16="http://schemas.microsoft.com/office/drawing/2014/main" id="{4A976E6B-95B0-45A8-8580-1B59E2BBF4CE}"/>
                </a:ext>
              </a:extLst>
            </p:cNvPr>
            <p:cNvSpPr>
              <a:spLocks/>
            </p:cNvSpPr>
            <p:nvPr/>
          </p:nvSpPr>
          <p:spPr bwMode="auto">
            <a:xfrm>
              <a:off x="1965" y="3332"/>
              <a:ext cx="4" cy="14"/>
            </a:xfrm>
            <a:custGeom>
              <a:avLst/>
              <a:gdLst>
                <a:gd name="T0" fmla="*/ 4 w 4"/>
                <a:gd name="T1" fmla="*/ 14 h 14"/>
                <a:gd name="T2" fmla="*/ 1 w 4"/>
                <a:gd name="T3" fmla="*/ 14 h 14"/>
                <a:gd name="T4" fmla="*/ 0 w 4"/>
                <a:gd name="T5" fmla="*/ 14 h 14"/>
                <a:gd name="T6" fmla="*/ 4 w 4"/>
                <a:gd name="T7" fmla="*/ 0 h 14"/>
                <a:gd name="T8" fmla="*/ 0 w 4"/>
                <a:gd name="T9" fmla="*/ 0 h 14"/>
                <a:gd name="T10" fmla="*/ 4 w 4"/>
                <a:gd name="T11" fmla="*/ 14 h 14"/>
              </a:gdLst>
              <a:ahLst/>
              <a:cxnLst>
                <a:cxn ang="0">
                  <a:pos x="T0" y="T1"/>
                </a:cxn>
                <a:cxn ang="0">
                  <a:pos x="T2" y="T3"/>
                </a:cxn>
                <a:cxn ang="0">
                  <a:pos x="T4" y="T5"/>
                </a:cxn>
                <a:cxn ang="0">
                  <a:pos x="T6" y="T7"/>
                </a:cxn>
                <a:cxn ang="0">
                  <a:pos x="T8" y="T9"/>
                </a:cxn>
                <a:cxn ang="0">
                  <a:pos x="T10" y="T11"/>
                </a:cxn>
              </a:cxnLst>
              <a:rect l="0" t="0" r="r" b="b"/>
              <a:pathLst>
                <a:path w="4" h="14">
                  <a:moveTo>
                    <a:pt x="4" y="14"/>
                  </a:moveTo>
                  <a:lnTo>
                    <a:pt x="1" y="14"/>
                  </a:lnTo>
                  <a:lnTo>
                    <a:pt x="0" y="14"/>
                  </a:lnTo>
                  <a:lnTo>
                    <a:pt x="4" y="0"/>
                  </a:lnTo>
                  <a:lnTo>
                    <a:pt x="0" y="0"/>
                  </a:lnTo>
                  <a:lnTo>
                    <a:pt x="4" y="14"/>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75" name="Freeform 1069">
              <a:extLst>
                <a:ext uri="{FF2B5EF4-FFF2-40B4-BE49-F238E27FC236}">
                  <a16:creationId xmlns:a16="http://schemas.microsoft.com/office/drawing/2014/main" id="{FA50291A-C757-45B7-B31B-64FF776F3F19}"/>
                </a:ext>
              </a:extLst>
            </p:cNvPr>
            <p:cNvSpPr>
              <a:spLocks/>
            </p:cNvSpPr>
            <p:nvPr/>
          </p:nvSpPr>
          <p:spPr bwMode="auto">
            <a:xfrm>
              <a:off x="1911" y="3289"/>
              <a:ext cx="14" cy="3"/>
            </a:xfrm>
            <a:custGeom>
              <a:avLst/>
              <a:gdLst>
                <a:gd name="T0" fmla="*/ 0 w 14"/>
                <a:gd name="T1" fmla="*/ 3 h 3"/>
                <a:gd name="T2" fmla="*/ 0 w 14"/>
                <a:gd name="T3" fmla="*/ 2 h 3"/>
                <a:gd name="T4" fmla="*/ 0 w 14"/>
                <a:gd name="T5" fmla="*/ 0 h 3"/>
                <a:gd name="T6" fmla="*/ 14 w 14"/>
                <a:gd name="T7" fmla="*/ 3 h 3"/>
                <a:gd name="T8" fmla="*/ 14 w 14"/>
                <a:gd name="T9" fmla="*/ 0 h 3"/>
                <a:gd name="T10" fmla="*/ 0 w 14"/>
                <a:gd name="T11" fmla="*/ 3 h 3"/>
              </a:gdLst>
              <a:ahLst/>
              <a:cxnLst>
                <a:cxn ang="0">
                  <a:pos x="T0" y="T1"/>
                </a:cxn>
                <a:cxn ang="0">
                  <a:pos x="T2" y="T3"/>
                </a:cxn>
                <a:cxn ang="0">
                  <a:pos x="T4" y="T5"/>
                </a:cxn>
                <a:cxn ang="0">
                  <a:pos x="T6" y="T7"/>
                </a:cxn>
                <a:cxn ang="0">
                  <a:pos x="T8" y="T9"/>
                </a:cxn>
                <a:cxn ang="0">
                  <a:pos x="T10" y="T11"/>
                </a:cxn>
              </a:cxnLst>
              <a:rect l="0" t="0" r="r" b="b"/>
              <a:pathLst>
                <a:path w="14" h="3">
                  <a:moveTo>
                    <a:pt x="0" y="3"/>
                  </a:moveTo>
                  <a:lnTo>
                    <a:pt x="0" y="2"/>
                  </a:lnTo>
                  <a:lnTo>
                    <a:pt x="0" y="0"/>
                  </a:lnTo>
                  <a:lnTo>
                    <a:pt x="14" y="3"/>
                  </a:lnTo>
                  <a:lnTo>
                    <a:pt x="14" y="0"/>
                  </a:lnTo>
                  <a:lnTo>
                    <a:pt x="0" y="3"/>
                  </a:lnTo>
                  <a:close/>
                </a:path>
              </a:pathLst>
            </a:cu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schemeClr val="accent2">
                    <a:lumMod val="40000"/>
                    <a:lumOff val="60000"/>
                  </a:schemeClr>
                </a:solidFill>
              </a:endParaRPr>
            </a:p>
          </p:txBody>
        </p:sp>
        <p:sp>
          <p:nvSpPr>
            <p:cNvPr id="62476" name="Rectangle 1070">
              <a:extLst>
                <a:ext uri="{FF2B5EF4-FFF2-40B4-BE49-F238E27FC236}">
                  <a16:creationId xmlns:a16="http://schemas.microsoft.com/office/drawing/2014/main" id="{00409760-3269-4D5E-B881-3B9F4AE3A474}"/>
                </a:ext>
              </a:extLst>
            </p:cNvPr>
            <p:cNvSpPr>
              <a:spLocks noChangeArrowheads="1"/>
            </p:cNvSpPr>
            <p:nvPr/>
          </p:nvSpPr>
          <p:spPr bwMode="auto">
            <a:xfrm>
              <a:off x="1028" y="2955"/>
              <a:ext cx="5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accent2">
                      <a:lumMod val="40000"/>
                      <a:lumOff val="60000"/>
                    </a:schemeClr>
                  </a:solidFill>
                  <a:effectLst/>
                  <a:latin typeface="Arial" panose="020B0604020202020204" pitchFamily="34" charset="0"/>
                </a:rPr>
                <a:t>1</a:t>
              </a:r>
              <a:endParaRPr kumimoji="0" lang="en-US" altLang="en-US" sz="1800" b="0" i="0" u="none" strike="noStrike" cap="none" normalizeH="0" baseline="0" dirty="0">
                <a:ln>
                  <a:noFill/>
                </a:ln>
                <a:solidFill>
                  <a:schemeClr val="accent2">
                    <a:lumMod val="40000"/>
                    <a:lumOff val="60000"/>
                  </a:schemeClr>
                </a:solidFill>
                <a:effectLst/>
                <a:latin typeface="Arial" panose="020B0604020202020204" pitchFamily="34" charset="0"/>
              </a:endParaRPr>
            </a:p>
          </p:txBody>
        </p:sp>
        <p:sp>
          <p:nvSpPr>
            <p:cNvPr id="62477" name="Rectangle 1071">
              <a:extLst>
                <a:ext uri="{FF2B5EF4-FFF2-40B4-BE49-F238E27FC236}">
                  <a16:creationId xmlns:a16="http://schemas.microsoft.com/office/drawing/2014/main" id="{5ED40D1C-CBE6-489D-BCBE-A86E250FF96B}"/>
                </a:ext>
              </a:extLst>
            </p:cNvPr>
            <p:cNvSpPr>
              <a:spLocks noChangeArrowheads="1"/>
            </p:cNvSpPr>
            <p:nvPr/>
          </p:nvSpPr>
          <p:spPr bwMode="auto">
            <a:xfrm>
              <a:off x="1084" y="2955"/>
              <a:ext cx="28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accent2">
                      <a:lumMod val="40000"/>
                      <a:lumOff val="60000"/>
                    </a:schemeClr>
                  </a:solidFill>
                  <a:effectLst/>
                  <a:latin typeface="Arial" panose="020B0604020202020204" pitchFamily="34" charset="0"/>
                </a:rPr>
                <a:t>0</a:t>
              </a:r>
              <a:endParaRPr kumimoji="0" lang="en-US" altLang="en-US" sz="1800" b="0" i="0" u="none" strike="noStrike" cap="none" normalizeH="0" baseline="0" dirty="0">
                <a:ln>
                  <a:noFill/>
                </a:ln>
                <a:solidFill>
                  <a:schemeClr val="accent2">
                    <a:lumMod val="40000"/>
                    <a:lumOff val="60000"/>
                  </a:schemeClr>
                </a:solidFill>
                <a:effectLst/>
                <a:latin typeface="Arial" panose="020B0604020202020204" pitchFamily="34" charset="0"/>
              </a:endParaRPr>
            </a:p>
          </p:txBody>
        </p:sp>
        <p:sp>
          <p:nvSpPr>
            <p:cNvPr id="62478" name="Rectangle 1072">
              <a:extLst>
                <a:ext uri="{FF2B5EF4-FFF2-40B4-BE49-F238E27FC236}">
                  <a16:creationId xmlns:a16="http://schemas.microsoft.com/office/drawing/2014/main" id="{4977DD5D-5790-496B-BCAE-E03FEA865876}"/>
                </a:ext>
              </a:extLst>
            </p:cNvPr>
            <p:cNvSpPr>
              <a:spLocks noChangeArrowheads="1"/>
            </p:cNvSpPr>
            <p:nvPr/>
          </p:nvSpPr>
          <p:spPr bwMode="auto">
            <a:xfrm>
              <a:off x="1139" y="2955"/>
              <a:ext cx="2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 </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79" name="Rectangle 1073">
              <a:extLst>
                <a:ext uri="{FF2B5EF4-FFF2-40B4-BE49-F238E27FC236}">
                  <a16:creationId xmlns:a16="http://schemas.microsoft.com/office/drawing/2014/main" id="{22828AED-4E33-4CB8-AD80-060EE979B946}"/>
                </a:ext>
              </a:extLst>
            </p:cNvPr>
            <p:cNvSpPr>
              <a:spLocks noChangeArrowheads="1"/>
            </p:cNvSpPr>
            <p:nvPr/>
          </p:nvSpPr>
          <p:spPr bwMode="auto">
            <a:xfrm>
              <a:off x="1166" y="2955"/>
              <a:ext cx="7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N</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0" name="Rectangle 1074">
              <a:extLst>
                <a:ext uri="{FF2B5EF4-FFF2-40B4-BE49-F238E27FC236}">
                  <a16:creationId xmlns:a16="http://schemas.microsoft.com/office/drawing/2014/main" id="{E3902D3B-1DE4-4D17-8C7F-FBDDDBA4F3B6}"/>
                </a:ext>
              </a:extLst>
            </p:cNvPr>
            <p:cNvSpPr>
              <a:spLocks noChangeArrowheads="1"/>
            </p:cNvSpPr>
            <p:nvPr/>
          </p:nvSpPr>
          <p:spPr bwMode="auto">
            <a:xfrm>
              <a:off x="1848" y="3404"/>
              <a:ext cx="5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2</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1" name="Rectangle 1075">
              <a:extLst>
                <a:ext uri="{FF2B5EF4-FFF2-40B4-BE49-F238E27FC236}">
                  <a16:creationId xmlns:a16="http://schemas.microsoft.com/office/drawing/2014/main" id="{2387882F-78D3-4429-A5A1-7EA9D9660519}"/>
                </a:ext>
              </a:extLst>
            </p:cNvPr>
            <p:cNvSpPr>
              <a:spLocks noChangeArrowheads="1"/>
            </p:cNvSpPr>
            <p:nvPr/>
          </p:nvSpPr>
          <p:spPr bwMode="auto">
            <a:xfrm>
              <a:off x="1903" y="3404"/>
              <a:ext cx="5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0</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2" name="Rectangle 1076">
              <a:extLst>
                <a:ext uri="{FF2B5EF4-FFF2-40B4-BE49-F238E27FC236}">
                  <a16:creationId xmlns:a16="http://schemas.microsoft.com/office/drawing/2014/main" id="{FCA45766-F1B0-4F18-A250-0683E330FA8B}"/>
                </a:ext>
              </a:extLst>
            </p:cNvPr>
            <p:cNvSpPr>
              <a:spLocks noChangeArrowheads="1"/>
            </p:cNvSpPr>
            <p:nvPr/>
          </p:nvSpPr>
          <p:spPr bwMode="auto">
            <a:xfrm>
              <a:off x="1958" y="3404"/>
              <a:ext cx="2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 </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3" name="Rectangle 1077">
              <a:extLst>
                <a:ext uri="{FF2B5EF4-FFF2-40B4-BE49-F238E27FC236}">
                  <a16:creationId xmlns:a16="http://schemas.microsoft.com/office/drawing/2014/main" id="{F764348A-74DA-4266-ACB1-23C55D901650}"/>
                </a:ext>
              </a:extLst>
            </p:cNvPr>
            <p:cNvSpPr>
              <a:spLocks noChangeArrowheads="1"/>
            </p:cNvSpPr>
            <p:nvPr/>
          </p:nvSpPr>
          <p:spPr bwMode="auto">
            <a:xfrm>
              <a:off x="1985" y="3404"/>
              <a:ext cx="7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N</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4" name="Rectangle 1078">
              <a:extLst>
                <a:ext uri="{FF2B5EF4-FFF2-40B4-BE49-F238E27FC236}">
                  <a16:creationId xmlns:a16="http://schemas.microsoft.com/office/drawing/2014/main" id="{9272E2FC-FA06-4BDA-A415-D1006020B3B5}"/>
                </a:ext>
              </a:extLst>
            </p:cNvPr>
            <p:cNvSpPr>
              <a:spLocks noChangeArrowheads="1"/>
            </p:cNvSpPr>
            <p:nvPr/>
          </p:nvSpPr>
          <p:spPr bwMode="auto">
            <a:xfrm>
              <a:off x="2684" y="3873"/>
              <a:ext cx="5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3</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5" name="Rectangle 1079">
              <a:extLst>
                <a:ext uri="{FF2B5EF4-FFF2-40B4-BE49-F238E27FC236}">
                  <a16:creationId xmlns:a16="http://schemas.microsoft.com/office/drawing/2014/main" id="{4067E88A-396C-4263-885B-3139B7F38D93}"/>
                </a:ext>
              </a:extLst>
            </p:cNvPr>
            <p:cNvSpPr>
              <a:spLocks noChangeArrowheads="1"/>
            </p:cNvSpPr>
            <p:nvPr/>
          </p:nvSpPr>
          <p:spPr bwMode="auto">
            <a:xfrm>
              <a:off x="2738" y="3873"/>
              <a:ext cx="54"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0</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6" name="Rectangle 1080">
              <a:extLst>
                <a:ext uri="{FF2B5EF4-FFF2-40B4-BE49-F238E27FC236}">
                  <a16:creationId xmlns:a16="http://schemas.microsoft.com/office/drawing/2014/main" id="{FA77B9DB-38BE-454A-B940-7733A467DB35}"/>
                </a:ext>
              </a:extLst>
            </p:cNvPr>
            <p:cNvSpPr>
              <a:spLocks noChangeArrowheads="1"/>
            </p:cNvSpPr>
            <p:nvPr/>
          </p:nvSpPr>
          <p:spPr bwMode="auto">
            <a:xfrm>
              <a:off x="2795" y="3873"/>
              <a:ext cx="27"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 </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sp>
          <p:nvSpPr>
            <p:cNvPr id="62487" name="Rectangle 1081">
              <a:extLst>
                <a:ext uri="{FF2B5EF4-FFF2-40B4-BE49-F238E27FC236}">
                  <a16:creationId xmlns:a16="http://schemas.microsoft.com/office/drawing/2014/main" id="{79E4BA09-F45F-4AB7-B120-FC4C4F64E45E}"/>
                </a:ext>
              </a:extLst>
            </p:cNvPr>
            <p:cNvSpPr>
              <a:spLocks noChangeArrowheads="1"/>
            </p:cNvSpPr>
            <p:nvPr/>
          </p:nvSpPr>
          <p:spPr bwMode="auto">
            <a:xfrm>
              <a:off x="2822" y="3873"/>
              <a:ext cx="70"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accent2">
                      <a:lumMod val="40000"/>
                      <a:lumOff val="60000"/>
                    </a:schemeClr>
                  </a:solidFill>
                  <a:effectLst/>
                  <a:latin typeface="Arial" panose="020B0604020202020204" pitchFamily="34" charset="0"/>
                </a:rPr>
                <a:t>N</a:t>
              </a:r>
              <a:endParaRPr kumimoji="0" lang="en-US" altLang="en-US" sz="1800" b="0" i="0" u="none" strike="noStrike" cap="none" normalizeH="0" baseline="0">
                <a:ln>
                  <a:noFill/>
                </a:ln>
                <a:solidFill>
                  <a:schemeClr val="accent2">
                    <a:lumMod val="40000"/>
                    <a:lumOff val="60000"/>
                  </a:schemeClr>
                </a:solidFill>
                <a:effectLst/>
                <a:latin typeface="Arial" panose="020B0604020202020204" pitchFamily="34" charset="0"/>
              </a:endParaRPr>
            </a:p>
          </p:txBody>
        </p:sp>
      </p:grpSp>
    </p:spTree>
    <p:extLst>
      <p:ext uri="{BB962C8B-B14F-4D97-AF65-F5344CB8AC3E}">
        <p14:creationId xmlns:p14="http://schemas.microsoft.com/office/powerpoint/2010/main" val="4510078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52672CD-54DC-4DAC-9B09-0449F99F4090}" type="datetime1">
              <a:rPr lang="en-GB" sz="1400" smtClean="0"/>
              <a:t>22/08/2021</a:t>
            </a:fld>
            <a:endParaRPr lang="en-GB" sz="1400" dirty="0"/>
          </a:p>
        </p:txBody>
      </p:sp>
      <p:sp>
        <p:nvSpPr>
          <p:cNvPr id="63492"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349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9BAF75F-439B-409C-A4A7-A149FF7D0FD1}" type="slidenum">
              <a:rPr lang="en-GB" sz="2000" smtClean="0">
                <a:solidFill>
                  <a:schemeClr val="accent1"/>
                </a:solidFill>
              </a:rPr>
              <a:pPr eaLnBrk="1" hangingPunct="1"/>
              <a:t>72</a:t>
            </a:fld>
            <a:endParaRPr lang="en-GB" sz="2000" dirty="0">
              <a:solidFill>
                <a:schemeClr val="accent1"/>
              </a:solidFill>
            </a:endParaRPr>
          </a:p>
        </p:txBody>
      </p:sp>
      <p:graphicFrame>
        <p:nvGraphicFramePr>
          <p:cNvPr id="63493" name="Object 6"/>
          <p:cNvGraphicFramePr>
            <a:graphicFrameLocks noChangeAspect="1"/>
          </p:cNvGraphicFramePr>
          <p:nvPr>
            <p:extLst>
              <p:ext uri="{D42A27DB-BD31-4B8C-83A1-F6EECF244321}">
                <p14:modId xmlns:p14="http://schemas.microsoft.com/office/powerpoint/2010/main" val="516176000"/>
              </p:ext>
            </p:extLst>
          </p:nvPr>
        </p:nvGraphicFramePr>
        <p:xfrm>
          <a:off x="2987675" y="115888"/>
          <a:ext cx="4945063" cy="6611937"/>
        </p:xfrm>
        <a:graphic>
          <a:graphicData uri="http://schemas.openxmlformats.org/presentationml/2006/ole">
            <mc:AlternateContent xmlns:mc="http://schemas.openxmlformats.org/markup-compatibility/2006">
              <mc:Choice xmlns:v="urn:schemas-microsoft-com:vml" Requires="v">
                <p:oleObj name="Worksheet" r:id="rId2" imgW="4495770" imgH="6010185" progId="Excel.Sheet.8">
                  <p:embed/>
                </p:oleObj>
              </mc:Choice>
              <mc:Fallback>
                <p:oleObj name="Worksheet" r:id="rId2" imgW="4495770" imgH="6010185" progId="Excel.Sheet.8">
                  <p:embed/>
                  <p:pic>
                    <p:nvPicPr>
                      <p:cNvPr id="63493"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675" y="115888"/>
                        <a:ext cx="4945063" cy="6611937"/>
                      </a:xfrm>
                      <a:prstGeom prst="rect">
                        <a:avLst/>
                      </a:prstGeom>
                      <a:solidFill>
                        <a:srgbClr val="FFFF00"/>
                      </a:solidFill>
                      <a:ln>
                        <a:noFill/>
                      </a:ln>
                      <a:effectLst/>
                    </p:spPr>
                  </p:pic>
                </p:oleObj>
              </mc:Fallback>
            </mc:AlternateContent>
          </a:graphicData>
        </a:graphic>
      </p:graphicFrame>
    </p:spTree>
    <p:extLst>
      <p:ext uri="{BB962C8B-B14F-4D97-AF65-F5344CB8AC3E}">
        <p14:creationId xmlns:p14="http://schemas.microsoft.com/office/powerpoint/2010/main" val="12144215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ctangle 2"/>
          <p:cNvSpPr>
            <a:spLocks noGrp="1" noChangeArrowheads="1"/>
          </p:cNvSpPr>
          <p:nvPr>
            <p:ph type="title"/>
          </p:nvPr>
        </p:nvSpPr>
        <p:spPr>
          <a:xfrm>
            <a:off x="468313" y="0"/>
            <a:ext cx="8229600" cy="1143000"/>
          </a:xfrm>
        </p:spPr>
        <p:txBody>
          <a:bodyPr/>
          <a:lstStyle/>
          <a:p>
            <a:pPr eaLnBrk="1" hangingPunct="1"/>
            <a:r>
              <a:rPr lang="en-GB" dirty="0"/>
              <a:t>Chart wizard</a:t>
            </a:r>
          </a:p>
        </p:txBody>
      </p:sp>
      <p:sp>
        <p:nvSpPr>
          <p:cNvPr id="6451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1A5AF3A-5754-43FC-AE59-22C3359AAA25}" type="datetime1">
              <a:rPr lang="en-GB" sz="1400" smtClean="0"/>
              <a:t>22/08/2021</a:t>
            </a:fld>
            <a:endParaRPr lang="en-GB" sz="1400" dirty="0"/>
          </a:p>
        </p:txBody>
      </p:sp>
      <p:sp>
        <p:nvSpPr>
          <p:cNvPr id="6451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451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6CB4C5B-6C6F-4F9A-B01A-2D4E2ED0965B}" type="slidenum">
              <a:rPr lang="en-GB" sz="2000" smtClean="0">
                <a:solidFill>
                  <a:schemeClr val="accent1"/>
                </a:solidFill>
              </a:rPr>
              <a:pPr eaLnBrk="1" hangingPunct="1"/>
              <a:t>73</a:t>
            </a:fld>
            <a:endParaRPr lang="en-GB" sz="2000" dirty="0">
              <a:solidFill>
                <a:schemeClr val="accent1"/>
              </a:solidFill>
            </a:endParaRPr>
          </a:p>
        </p:txBody>
      </p:sp>
      <p:sp>
        <p:nvSpPr>
          <p:cNvPr id="64518" name="Text Box 6"/>
          <p:cNvSpPr txBox="1">
            <a:spLocks noChangeArrowheads="1"/>
          </p:cNvSpPr>
          <p:nvPr/>
        </p:nvSpPr>
        <p:spPr bwMode="auto">
          <a:xfrm>
            <a:off x="684213" y="2781300"/>
            <a:ext cx="1800225"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b="1" dirty="0">
                <a:latin typeface="Arial" pitchFamily="34" charset="0"/>
                <a:cs typeface="Arial" pitchFamily="34" charset="0"/>
              </a:rPr>
              <a:t>Key:</a:t>
            </a:r>
          </a:p>
          <a:p>
            <a:pPr eaLnBrk="1" hangingPunct="1">
              <a:spcBef>
                <a:spcPct val="50000"/>
              </a:spcBef>
              <a:buFontTx/>
              <a:buChar char="-"/>
            </a:pPr>
            <a:r>
              <a:rPr lang="en-GB" dirty="0">
                <a:latin typeface="Arial" pitchFamily="34" charset="0"/>
                <a:cs typeface="Arial" pitchFamily="34" charset="0"/>
              </a:rPr>
              <a:t>object 1</a:t>
            </a:r>
          </a:p>
          <a:p>
            <a:pPr eaLnBrk="1" hangingPunct="1">
              <a:spcBef>
                <a:spcPct val="50000"/>
              </a:spcBef>
              <a:buFontTx/>
              <a:buChar char="-"/>
            </a:pPr>
            <a:r>
              <a:rPr lang="en-GB" dirty="0">
                <a:latin typeface="Arial" pitchFamily="34" charset="0"/>
                <a:cs typeface="Arial" pitchFamily="34" charset="0"/>
              </a:rPr>
              <a:t> object 2</a:t>
            </a:r>
          </a:p>
          <a:p>
            <a:pPr eaLnBrk="1" hangingPunct="1">
              <a:spcBef>
                <a:spcPct val="50000"/>
              </a:spcBef>
              <a:buFontTx/>
              <a:buChar char="-"/>
            </a:pPr>
            <a:r>
              <a:rPr lang="en-GB" dirty="0">
                <a:latin typeface="Arial" pitchFamily="34" charset="0"/>
                <a:cs typeface="Arial" pitchFamily="34" charset="0"/>
              </a:rPr>
              <a:t> object 3</a:t>
            </a:r>
          </a:p>
          <a:p>
            <a:pPr eaLnBrk="1" hangingPunct="1">
              <a:spcBef>
                <a:spcPct val="50000"/>
              </a:spcBef>
              <a:buFontTx/>
              <a:buChar char="-"/>
            </a:pPr>
            <a:endParaRPr lang="en-GB" dirty="0">
              <a:latin typeface="Arial" pitchFamily="34" charset="0"/>
              <a:cs typeface="Arial" pitchFamily="34" charset="0"/>
            </a:endParaRPr>
          </a:p>
        </p:txBody>
      </p:sp>
      <p:sp>
        <p:nvSpPr>
          <p:cNvPr id="64519" name="Text Box 7"/>
          <p:cNvSpPr txBox="1">
            <a:spLocks noChangeArrowheads="1"/>
          </p:cNvSpPr>
          <p:nvPr/>
        </p:nvSpPr>
        <p:spPr bwMode="auto">
          <a:xfrm>
            <a:off x="3203575" y="1268413"/>
            <a:ext cx="3024188" cy="5286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sz="2800" b="1" dirty="0">
                <a:latin typeface="Arial" pitchFamily="34" charset="0"/>
                <a:cs typeface="Arial" pitchFamily="34" charset="0"/>
              </a:rPr>
              <a:t>Title</a:t>
            </a:r>
          </a:p>
        </p:txBody>
      </p:sp>
      <p:sp>
        <p:nvSpPr>
          <p:cNvPr id="2" name="Rectangle 1"/>
          <p:cNvSpPr/>
          <p:nvPr/>
        </p:nvSpPr>
        <p:spPr>
          <a:xfrm>
            <a:off x="0" y="188913"/>
            <a:ext cx="9144000" cy="6669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aphicFrame>
        <p:nvGraphicFramePr>
          <p:cNvPr id="18" name="Chart 17"/>
          <p:cNvGraphicFramePr>
            <a:graphicFrameLocks noGrp="1"/>
          </p:cNvGraphicFramePr>
          <p:nvPr>
            <p:extLst>
              <p:ext uri="{D42A27DB-BD31-4B8C-83A1-F6EECF244321}">
                <p14:modId xmlns:p14="http://schemas.microsoft.com/office/powerpoint/2010/main" val="1933965155"/>
              </p:ext>
            </p:extLst>
          </p:nvPr>
        </p:nvGraphicFramePr>
        <p:xfrm>
          <a:off x="121466" y="332656"/>
          <a:ext cx="8901068" cy="59930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09460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FCD160D-3C5C-46B5-9C4D-597542438937}" type="datetime1">
              <a:rPr lang="en-GB" sz="1400" smtClean="0"/>
              <a:t>22/08/2021</a:t>
            </a:fld>
            <a:endParaRPr lang="en-GB" sz="1400" dirty="0"/>
          </a:p>
        </p:txBody>
      </p:sp>
      <p:sp>
        <p:nvSpPr>
          <p:cNvPr id="65540"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553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86B34B4-3BB0-4368-AF6F-1BD10AC90ED3}" type="slidenum">
              <a:rPr lang="en-GB" sz="2000" smtClean="0">
                <a:solidFill>
                  <a:schemeClr val="accent1"/>
                </a:solidFill>
              </a:rPr>
              <a:pPr eaLnBrk="1" hangingPunct="1"/>
              <a:t>74</a:t>
            </a:fld>
            <a:endParaRPr lang="en-GB" sz="2000" dirty="0">
              <a:solidFill>
                <a:schemeClr val="accent1"/>
              </a:solidFill>
            </a:endParaRPr>
          </a:p>
        </p:txBody>
      </p:sp>
      <p:pic>
        <p:nvPicPr>
          <p:cNvPr id="65541" name="Picture 1026" descr="spectacles 4j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300" y="4149725"/>
            <a:ext cx="187166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2" name="AutoShape 1027"/>
          <p:cNvSpPr>
            <a:spLocks noChangeArrowheads="1"/>
          </p:cNvSpPr>
          <p:nvPr/>
        </p:nvSpPr>
        <p:spPr bwMode="auto">
          <a:xfrm>
            <a:off x="4859338" y="1916113"/>
            <a:ext cx="2520950" cy="1728787"/>
          </a:xfrm>
          <a:prstGeom prst="wedgeRoundRectCallout">
            <a:avLst>
              <a:gd name="adj1" fmla="val -44773"/>
              <a:gd name="adj2" fmla="val 84528"/>
              <a:gd name="adj3" fmla="val 16667"/>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1800" dirty="0">
              <a:latin typeface="Arial" pitchFamily="34" charset="0"/>
              <a:cs typeface="Arial" pitchFamily="34" charset="0"/>
            </a:endParaRPr>
          </a:p>
        </p:txBody>
      </p:sp>
      <p:sp>
        <p:nvSpPr>
          <p:cNvPr id="65543" name="Rectangle 1028"/>
          <p:cNvSpPr>
            <a:spLocks noChangeArrowheads="1"/>
          </p:cNvSpPr>
          <p:nvPr/>
        </p:nvSpPr>
        <p:spPr bwMode="auto">
          <a:xfrm>
            <a:off x="6372225" y="1150938"/>
            <a:ext cx="42863" cy="18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200" dirty="0">
                <a:solidFill>
                  <a:srgbClr val="000000"/>
                </a:solidFill>
                <a:latin typeface="Arial" pitchFamily="34" charset="0"/>
                <a:cs typeface="Arial" pitchFamily="34" charset="0"/>
              </a:rPr>
              <a:t> </a:t>
            </a:r>
            <a:endParaRPr lang="en-US" sz="1800" dirty="0">
              <a:latin typeface="Arial" pitchFamily="34" charset="0"/>
              <a:cs typeface="Arial" pitchFamily="34" charset="0"/>
            </a:endParaRPr>
          </a:p>
        </p:txBody>
      </p:sp>
      <p:pic>
        <p:nvPicPr>
          <p:cNvPr id="65544" name="Picture 1029" descr="sheila jpegged lo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5" name="Text Box 1032"/>
          <p:cNvSpPr txBox="1">
            <a:spLocks noChangeArrowheads="1"/>
          </p:cNvSpPr>
          <p:nvPr/>
        </p:nvSpPr>
        <p:spPr bwMode="auto">
          <a:xfrm>
            <a:off x="4932363" y="2060575"/>
            <a:ext cx="2592387"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solidFill>
                  <a:srgbClr val="FFFF00"/>
                </a:solidFill>
                <a:latin typeface="Arial" pitchFamily="34" charset="0"/>
                <a:cs typeface="Arial" pitchFamily="34" charset="0"/>
              </a:rPr>
              <a:t>OK, let’s consider the forces acting on the mass. Look through forces spectacles and simplify this situation.</a:t>
            </a:r>
            <a:endParaRPr lang="en-US" sz="1800"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132509693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68B0AA5-F552-446D-BB15-9F36CB3922A9}" type="datetime1">
              <a:rPr lang="en-GB" sz="1400" smtClean="0"/>
              <a:t>22/08/2021</a:t>
            </a:fld>
            <a:endParaRPr lang="en-GB" sz="1400" dirty="0"/>
          </a:p>
        </p:txBody>
      </p:sp>
      <p:sp>
        <p:nvSpPr>
          <p:cNvPr id="66564"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656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3255387-600F-4A8C-89CE-675D20F1098E}" type="slidenum">
              <a:rPr lang="en-GB" sz="2000" smtClean="0">
                <a:solidFill>
                  <a:schemeClr val="accent1"/>
                </a:solidFill>
              </a:rPr>
              <a:pPr eaLnBrk="1" hangingPunct="1"/>
              <a:t>75</a:t>
            </a:fld>
            <a:endParaRPr lang="en-GB" sz="2000" dirty="0">
              <a:solidFill>
                <a:schemeClr val="accent1"/>
              </a:solidFill>
            </a:endParaRPr>
          </a:p>
        </p:txBody>
      </p:sp>
      <p:sp>
        <p:nvSpPr>
          <p:cNvPr id="66565" name="Rectangle 2"/>
          <p:cNvSpPr>
            <a:spLocks noChangeArrowheads="1"/>
          </p:cNvSpPr>
          <p:nvPr/>
        </p:nvSpPr>
        <p:spPr bwMode="auto">
          <a:xfrm>
            <a:off x="6372225" y="1150938"/>
            <a:ext cx="42863" cy="182562"/>
          </a:xfrm>
          <a:prstGeom prst="rect">
            <a:avLst/>
          </a:prstGeom>
          <a:solidFill>
            <a:schemeClr val="tx1"/>
          </a:solidFill>
          <a:ln>
            <a:noFill/>
          </a:ln>
        </p:spPr>
        <p:txBody>
          <a:bodyPr wrap="none" lIns="0" tIns="0" rIns="0" bIns="0">
            <a:spAutoFit/>
          </a:bodyPr>
          <a:lstStyle/>
          <a:p>
            <a:r>
              <a:rPr lang="en-US" sz="1200" dirty="0">
                <a:solidFill>
                  <a:srgbClr val="000000"/>
                </a:solidFill>
                <a:latin typeface="Arial" pitchFamily="34" charset="0"/>
                <a:cs typeface="Arial" pitchFamily="34" charset="0"/>
              </a:rPr>
              <a:t> </a:t>
            </a:r>
            <a:endParaRPr lang="en-US" sz="1800" dirty="0">
              <a:latin typeface="Arial" pitchFamily="34" charset="0"/>
              <a:cs typeface="Arial" pitchFamily="34" charset="0"/>
            </a:endParaRPr>
          </a:p>
        </p:txBody>
      </p:sp>
      <p:grpSp>
        <p:nvGrpSpPr>
          <p:cNvPr id="66566" name="Group 16"/>
          <p:cNvGrpSpPr>
            <a:grpSpLocks/>
          </p:cNvGrpSpPr>
          <p:nvPr/>
        </p:nvGrpSpPr>
        <p:grpSpPr bwMode="auto">
          <a:xfrm>
            <a:off x="5292725" y="2565400"/>
            <a:ext cx="669925" cy="1706563"/>
            <a:chOff x="3334" y="1616"/>
            <a:chExt cx="422" cy="1075"/>
          </a:xfrm>
          <a:solidFill>
            <a:schemeClr val="tx1"/>
          </a:solidFill>
        </p:grpSpPr>
        <p:sp>
          <p:nvSpPr>
            <p:cNvPr id="66576" name="Rectangle 4"/>
            <p:cNvSpPr>
              <a:spLocks noChangeArrowheads="1"/>
            </p:cNvSpPr>
            <p:nvPr/>
          </p:nvSpPr>
          <p:spPr bwMode="auto">
            <a:xfrm>
              <a:off x="3334" y="2069"/>
              <a:ext cx="422" cy="243"/>
            </a:xfrm>
            <a:prstGeom prst="rect">
              <a:avLst/>
            </a:prstGeom>
            <a:grpFill/>
            <a:ln w="9525">
              <a:solidFill>
                <a:srgbClr val="000000"/>
              </a:solidFill>
              <a:miter lim="800000"/>
              <a:headEnd/>
              <a:tailEnd/>
            </a:ln>
          </p:spPr>
          <p:txBody>
            <a:bodyPr/>
            <a:lstStyle/>
            <a:p>
              <a:endParaRPr lang="en-US" dirty="0"/>
            </a:p>
          </p:txBody>
        </p:sp>
        <p:sp>
          <p:nvSpPr>
            <p:cNvPr id="66577" name="AutoShape 5"/>
            <p:cNvSpPr>
              <a:spLocks noChangeArrowheads="1"/>
            </p:cNvSpPr>
            <p:nvPr/>
          </p:nvSpPr>
          <p:spPr bwMode="auto">
            <a:xfrm>
              <a:off x="3470" y="1616"/>
              <a:ext cx="140" cy="488"/>
            </a:xfrm>
            <a:prstGeom prst="upArrow">
              <a:avLst>
                <a:gd name="adj1" fmla="val 50000"/>
                <a:gd name="adj2" fmla="val 87143"/>
              </a:avLst>
            </a:prstGeom>
            <a:grpFill/>
            <a:ln w="9525">
              <a:solidFill>
                <a:srgbClr val="000000"/>
              </a:solidFill>
              <a:miter lim="800000"/>
              <a:headEnd/>
              <a:tailEnd/>
            </a:ln>
          </p:spPr>
          <p:txBody>
            <a:bodyPr/>
            <a:lstStyle/>
            <a:p>
              <a:endParaRPr lang="en-US" dirty="0"/>
            </a:p>
          </p:txBody>
        </p:sp>
        <p:sp>
          <p:nvSpPr>
            <p:cNvPr id="66578" name="AutoShape 6"/>
            <p:cNvSpPr>
              <a:spLocks noChangeArrowheads="1"/>
            </p:cNvSpPr>
            <p:nvPr/>
          </p:nvSpPr>
          <p:spPr bwMode="auto">
            <a:xfrm>
              <a:off x="3470" y="2205"/>
              <a:ext cx="140" cy="486"/>
            </a:xfrm>
            <a:prstGeom prst="downArrow">
              <a:avLst>
                <a:gd name="adj1" fmla="val 50000"/>
                <a:gd name="adj2" fmla="val 86786"/>
              </a:avLst>
            </a:prstGeom>
            <a:grpFill/>
            <a:ln w="9525">
              <a:solidFill>
                <a:srgbClr val="000000"/>
              </a:solidFill>
              <a:miter lim="800000"/>
              <a:headEnd/>
              <a:tailEnd/>
            </a:ln>
          </p:spPr>
          <p:txBody>
            <a:bodyPr/>
            <a:lstStyle/>
            <a:p>
              <a:endParaRPr lang="en-US" dirty="0"/>
            </a:p>
          </p:txBody>
        </p:sp>
      </p:grpSp>
      <p:pic>
        <p:nvPicPr>
          <p:cNvPr id="66567" name="Picture 7" descr="sheila jpegged lo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25" y="836613"/>
            <a:ext cx="3671888"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8" name="Text Box 8"/>
          <p:cNvSpPr txBox="1">
            <a:spLocks noChangeArrowheads="1"/>
          </p:cNvSpPr>
          <p:nvPr/>
        </p:nvSpPr>
        <p:spPr bwMode="auto">
          <a:xfrm>
            <a:off x="6400800" y="1828800"/>
            <a:ext cx="2374900" cy="3013075"/>
          </a:xfrm>
          <a:prstGeom prst="rect">
            <a:avLst/>
          </a:prstGeom>
          <a:solidFill>
            <a:schemeClr val="tx1"/>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Arial" pitchFamily="34" charset="0"/>
                <a:cs typeface="Arial" pitchFamily="34" charset="0"/>
              </a:rPr>
              <a:t>The two forces act on the mass. They have a cancelling effect and the result is a mass ‘in equilibrium’</a:t>
            </a:r>
            <a:r>
              <a:rPr lang="en-GB" dirty="0">
                <a:latin typeface="Arial" pitchFamily="34" charset="0"/>
                <a:cs typeface="Arial" pitchFamily="34" charset="0"/>
              </a:rPr>
              <a:t>.</a:t>
            </a:r>
            <a:endParaRPr lang="en-US" dirty="0">
              <a:latin typeface="Arial" pitchFamily="34" charset="0"/>
              <a:cs typeface="Arial" pitchFamily="34" charset="0"/>
            </a:endParaRPr>
          </a:p>
        </p:txBody>
      </p:sp>
      <p:sp>
        <p:nvSpPr>
          <p:cNvPr id="66569" name="Text Box 9"/>
          <p:cNvSpPr txBox="1">
            <a:spLocks noChangeArrowheads="1"/>
          </p:cNvSpPr>
          <p:nvPr/>
        </p:nvSpPr>
        <p:spPr bwMode="auto">
          <a:xfrm>
            <a:off x="4343400" y="5029200"/>
            <a:ext cx="4176713" cy="822325"/>
          </a:xfrm>
          <a:prstGeom prst="rect">
            <a:avLst/>
          </a:prstGeom>
          <a:solidFill>
            <a:schemeClr val="tx1"/>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dirty="0">
                <a:solidFill>
                  <a:schemeClr val="bg1"/>
                </a:solidFill>
                <a:latin typeface="Comic Sans MS" pitchFamily="66" charset="0"/>
                <a:cs typeface="Arial" pitchFamily="34" charset="0"/>
              </a:rPr>
              <a:t>This is as simple as the modelling process can get.</a:t>
            </a:r>
            <a:endParaRPr lang="en-US" dirty="0">
              <a:solidFill>
                <a:schemeClr val="bg1"/>
              </a:solidFill>
              <a:latin typeface="Comic Sans MS" pitchFamily="66" charset="0"/>
              <a:cs typeface="Arial" pitchFamily="34" charset="0"/>
            </a:endParaRPr>
          </a:p>
        </p:txBody>
      </p:sp>
      <p:sp>
        <p:nvSpPr>
          <p:cNvPr id="66570" name="AutoShape 10"/>
          <p:cNvSpPr>
            <a:spLocks noChangeArrowheads="1"/>
          </p:cNvSpPr>
          <p:nvPr/>
        </p:nvSpPr>
        <p:spPr bwMode="auto">
          <a:xfrm rot="-4294382">
            <a:off x="2734469" y="4474369"/>
            <a:ext cx="1584325" cy="646113"/>
          </a:xfrm>
          <a:prstGeom prst="curvedUpArrow">
            <a:avLst>
              <a:gd name="adj1" fmla="val 72995"/>
              <a:gd name="adj2" fmla="val 98083"/>
              <a:gd name="adj3" fmla="val 74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6571" name="AutoShape 11"/>
          <p:cNvSpPr>
            <a:spLocks noChangeArrowheads="1"/>
          </p:cNvSpPr>
          <p:nvPr/>
        </p:nvSpPr>
        <p:spPr bwMode="auto">
          <a:xfrm rot="-4294382" flipH="1" flipV="1">
            <a:off x="4026694" y="1307306"/>
            <a:ext cx="1584325" cy="646113"/>
          </a:xfrm>
          <a:prstGeom prst="curvedUpArrow">
            <a:avLst>
              <a:gd name="adj1" fmla="val 72995"/>
              <a:gd name="adj2" fmla="val 98083"/>
              <a:gd name="adj3" fmla="val 7423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6572" name="Text Box 12"/>
          <p:cNvSpPr txBox="1">
            <a:spLocks noChangeArrowheads="1"/>
          </p:cNvSpPr>
          <p:nvPr/>
        </p:nvSpPr>
        <p:spPr bwMode="auto">
          <a:xfrm>
            <a:off x="5410200" y="609600"/>
            <a:ext cx="1368425" cy="519113"/>
          </a:xfrm>
          <a:prstGeom prst="rect">
            <a:avLst/>
          </a:prstGeom>
          <a:solidFill>
            <a:schemeClr val="tx1"/>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dirty="0">
                <a:solidFill>
                  <a:srgbClr val="FFFF00"/>
                </a:solidFill>
                <a:latin typeface="Comic Sans MS" pitchFamily="66" charset="0"/>
                <a:cs typeface="Arial" pitchFamily="34" charset="0"/>
              </a:rPr>
              <a:t>model</a:t>
            </a:r>
            <a:endParaRPr lang="en-US" sz="2800" dirty="0">
              <a:solidFill>
                <a:srgbClr val="FFFF00"/>
              </a:solidFill>
              <a:latin typeface="Comic Sans MS" pitchFamily="66" charset="0"/>
              <a:cs typeface="Arial" pitchFamily="34" charset="0"/>
            </a:endParaRPr>
          </a:p>
        </p:txBody>
      </p:sp>
      <p:sp>
        <p:nvSpPr>
          <p:cNvPr id="66573" name="Text Box 13"/>
          <p:cNvSpPr txBox="1">
            <a:spLocks noChangeArrowheads="1"/>
          </p:cNvSpPr>
          <p:nvPr/>
        </p:nvSpPr>
        <p:spPr bwMode="auto">
          <a:xfrm>
            <a:off x="2339975" y="5373688"/>
            <a:ext cx="1368425" cy="51911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dirty="0">
                <a:solidFill>
                  <a:srgbClr val="FFFF00"/>
                </a:solidFill>
                <a:latin typeface="Comic Sans MS" pitchFamily="66" charset="0"/>
                <a:cs typeface="Arial" pitchFamily="34" charset="0"/>
              </a:rPr>
              <a:t>reality</a:t>
            </a:r>
            <a:endParaRPr lang="en-US" sz="2800" dirty="0">
              <a:solidFill>
                <a:srgbClr val="FFFF00"/>
              </a:solidFill>
              <a:latin typeface="Comic Sans MS" pitchFamily="66" charset="0"/>
              <a:cs typeface="Arial" pitchFamily="34" charset="0"/>
            </a:endParaRPr>
          </a:p>
        </p:txBody>
      </p:sp>
      <p:sp>
        <p:nvSpPr>
          <p:cNvPr id="66574" name="Text Box 14"/>
          <p:cNvSpPr txBox="1">
            <a:spLocks noChangeArrowheads="1"/>
          </p:cNvSpPr>
          <p:nvPr/>
        </p:nvSpPr>
        <p:spPr bwMode="auto">
          <a:xfrm>
            <a:off x="7308850" y="5734050"/>
            <a:ext cx="863600" cy="366713"/>
          </a:xfrm>
          <a:prstGeom prst="rect">
            <a:avLst/>
          </a:prstGeom>
          <a:solidFill>
            <a:schemeClr val="tx1"/>
          </a:solidFill>
          <a:ln>
            <a:noFill/>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1800" dirty="0">
                <a:latin typeface="Arial" pitchFamily="34" charset="0"/>
                <a:cs typeface="Arial" pitchFamily="34" charset="0"/>
              </a:rPr>
              <a:t>1.10</a:t>
            </a:r>
            <a:endParaRPr lang="en-US" sz="1800" dirty="0">
              <a:latin typeface="Arial" pitchFamily="34" charset="0"/>
              <a:cs typeface="Arial" pitchFamily="34" charset="0"/>
            </a:endParaRPr>
          </a:p>
        </p:txBody>
      </p:sp>
      <p:sp>
        <p:nvSpPr>
          <p:cNvPr id="66575" name="Rectangle 15"/>
          <p:cNvSpPr>
            <a:spLocks noChangeArrowheads="1"/>
          </p:cNvSpPr>
          <p:nvPr/>
        </p:nvSpPr>
        <p:spPr bwMode="auto">
          <a:xfrm>
            <a:off x="7235825" y="5661025"/>
            <a:ext cx="720725" cy="504825"/>
          </a:xfrm>
          <a:prstGeom prst="rect">
            <a:avLst/>
          </a:prstGeom>
          <a:solidFill>
            <a:schemeClr val="tx1"/>
          </a:solidFill>
          <a:ln w="9525">
            <a:solidFill>
              <a:schemeClr val="tx1"/>
            </a:solidFill>
            <a:miter lim="800000"/>
            <a:headEnd/>
            <a:tailEnd/>
          </a:ln>
          <a:effectLst/>
        </p:spPr>
        <p:txBody>
          <a:bodyPr wrap="none" anchor="ctr"/>
          <a:lstStyle/>
          <a:p>
            <a:endParaRPr lang="en-US" dirty="0"/>
          </a:p>
        </p:txBody>
      </p:sp>
    </p:spTree>
    <p:extLst>
      <p:ext uri="{BB962C8B-B14F-4D97-AF65-F5344CB8AC3E}">
        <p14:creationId xmlns:p14="http://schemas.microsoft.com/office/powerpoint/2010/main" val="21353758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Rectangle 2"/>
          <p:cNvSpPr>
            <a:spLocks noGrp="1" noChangeArrowheads="1"/>
          </p:cNvSpPr>
          <p:nvPr>
            <p:ph type="title"/>
          </p:nvPr>
        </p:nvSpPr>
        <p:spPr>
          <a:xfrm>
            <a:off x="971600" y="692696"/>
            <a:ext cx="7272808" cy="4896544"/>
          </a:xfrm>
        </p:spPr>
        <p:txBody>
          <a:bodyPr>
            <a:normAutofit fontScale="90000"/>
          </a:bodyPr>
          <a:lstStyle/>
          <a:p>
            <a:pPr algn="ctr" eaLnBrk="1" hangingPunct="1"/>
            <a:r>
              <a:rPr lang="en-GB" sz="7200" dirty="0"/>
              <a:t>Spring balance </a:t>
            </a:r>
            <a:r>
              <a:rPr lang="en-GB" sz="7200" dirty="0">
                <a:latin typeface="Comic Sans MS" pitchFamily="66" charset="0"/>
              </a:rPr>
              <a:t>/</a:t>
            </a:r>
            <a:br>
              <a:rPr lang="en-GB" sz="7200" dirty="0"/>
            </a:br>
            <a:r>
              <a:rPr lang="en-GB" sz="7200" dirty="0"/>
              <a:t>newton meter/</a:t>
            </a:r>
            <a:br>
              <a:rPr lang="en-GB" sz="7200" dirty="0"/>
            </a:br>
            <a:r>
              <a:rPr lang="en-GB" sz="7200" dirty="0"/>
              <a:t>Newton Balance</a:t>
            </a:r>
          </a:p>
        </p:txBody>
      </p:sp>
      <p:sp>
        <p:nvSpPr>
          <p:cNvPr id="67587"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B4A8B54-C3C2-4D16-9D5A-1DF008CDD7C0}" type="datetime1">
              <a:rPr lang="en-GB" sz="1400" smtClean="0"/>
              <a:t>22/08/2021</a:t>
            </a:fld>
            <a:endParaRPr lang="en-GB" sz="1400" dirty="0"/>
          </a:p>
        </p:txBody>
      </p:sp>
      <p:sp>
        <p:nvSpPr>
          <p:cNvPr id="6758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75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09CF418-E6DC-47A7-A7B4-38AA9FEABE07}" type="slidenum">
              <a:rPr lang="en-GB" sz="2000" smtClean="0">
                <a:solidFill>
                  <a:schemeClr val="accent1"/>
                </a:solidFill>
              </a:rPr>
              <a:pPr eaLnBrk="1" hangingPunct="1"/>
              <a:t>76</a:t>
            </a:fld>
            <a:endParaRPr lang="en-GB" sz="2000" dirty="0">
              <a:solidFill>
                <a:schemeClr val="accent1"/>
              </a:solidFill>
            </a:endParaRPr>
          </a:p>
        </p:txBody>
      </p:sp>
    </p:spTree>
    <p:extLst>
      <p:ext uri="{BB962C8B-B14F-4D97-AF65-F5344CB8AC3E}">
        <p14:creationId xmlns:p14="http://schemas.microsoft.com/office/powerpoint/2010/main" val="37957228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4" name="Rectangle 3"/>
          <p:cNvSpPr>
            <a:spLocks noGrp="1" noChangeArrowheads="1"/>
          </p:cNvSpPr>
          <p:nvPr>
            <p:ph idx="1"/>
          </p:nvPr>
        </p:nvSpPr>
        <p:spPr/>
        <p:txBody>
          <a:bodyPr>
            <a:normAutofit/>
          </a:bodyPr>
          <a:lstStyle/>
          <a:p>
            <a:pPr eaLnBrk="1" hangingPunct="1"/>
            <a:r>
              <a:rPr lang="en-GB" sz="4000" dirty="0">
                <a:cs typeface="Times New Roman" pitchFamily="18" charset="0"/>
              </a:rPr>
              <a:t>The instrument for measuring forces is the </a:t>
            </a:r>
            <a:r>
              <a:rPr lang="en-GB" sz="4000" dirty="0">
                <a:solidFill>
                  <a:srgbClr val="FF0000"/>
                </a:solidFill>
                <a:cs typeface="Times New Roman" pitchFamily="18" charset="0"/>
              </a:rPr>
              <a:t>Newton Balance, spring balance </a:t>
            </a:r>
            <a:r>
              <a:rPr lang="en-GB" sz="4000" dirty="0">
                <a:cs typeface="Times New Roman" pitchFamily="18" charset="0"/>
              </a:rPr>
              <a:t>or </a:t>
            </a:r>
            <a:r>
              <a:rPr lang="en-GB" sz="4000" dirty="0">
                <a:solidFill>
                  <a:srgbClr val="FF0000"/>
                </a:solidFill>
                <a:cs typeface="Times New Roman" pitchFamily="18" charset="0"/>
              </a:rPr>
              <a:t>Forcemeter</a:t>
            </a:r>
            <a:r>
              <a:rPr lang="en-GB" sz="4000" dirty="0">
                <a:cs typeface="Times New Roman" pitchFamily="18" charset="0"/>
              </a:rPr>
              <a:t>. </a:t>
            </a:r>
          </a:p>
          <a:p>
            <a:pPr eaLnBrk="1" hangingPunct="1"/>
            <a:endParaRPr lang="en-GB" sz="4000" dirty="0">
              <a:solidFill>
                <a:schemeClr val="bg1"/>
              </a:solidFill>
              <a:cs typeface="Times New Roman" pitchFamily="18" charset="0"/>
            </a:endParaRPr>
          </a:p>
          <a:p>
            <a:pPr eaLnBrk="1" hangingPunct="1"/>
            <a:r>
              <a:rPr lang="en-GB" sz="4000" dirty="0">
                <a:solidFill>
                  <a:schemeClr val="bg1"/>
                </a:solidFill>
                <a:cs typeface="Times New Roman" pitchFamily="18" charset="0"/>
              </a:rPr>
              <a:t>Forces are measured in units of NEWTONS (N)</a:t>
            </a:r>
            <a:r>
              <a:rPr lang="en-GB" sz="4000" dirty="0">
                <a:solidFill>
                  <a:schemeClr val="bg1"/>
                </a:solidFill>
              </a:rPr>
              <a:t> </a:t>
            </a:r>
          </a:p>
        </p:txBody>
      </p:sp>
      <p:sp>
        <p:nvSpPr>
          <p:cNvPr id="68611"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9C145F0-1638-4717-9A2E-27CDAB589CDD}" type="datetime1">
              <a:rPr lang="en-GB" sz="1400" smtClean="0"/>
              <a:t>22/08/2021</a:t>
            </a:fld>
            <a:endParaRPr lang="en-GB" sz="1400" dirty="0"/>
          </a:p>
        </p:txBody>
      </p:sp>
      <p:sp>
        <p:nvSpPr>
          <p:cNvPr id="68612"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86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74EFE8A-9438-4FEA-A73F-0BD2869D3330}" type="slidenum">
              <a:rPr lang="en-GB" sz="2000" smtClean="0">
                <a:solidFill>
                  <a:schemeClr val="accent1"/>
                </a:solidFill>
              </a:rPr>
              <a:pPr eaLnBrk="1" hangingPunct="1"/>
              <a:t>77</a:t>
            </a:fld>
            <a:endParaRPr lang="en-GB" sz="2000" dirty="0">
              <a:solidFill>
                <a:schemeClr val="accent1"/>
              </a:solidFill>
            </a:endParaRPr>
          </a:p>
        </p:txBody>
      </p:sp>
    </p:spTree>
    <p:extLst>
      <p:ext uri="{BB962C8B-B14F-4D97-AF65-F5344CB8AC3E}">
        <p14:creationId xmlns:p14="http://schemas.microsoft.com/office/powerpoint/2010/main" val="22575578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960B265-E04A-4759-A49F-0468EBECAF8B}" type="datetime1">
              <a:rPr lang="en-GB" sz="1400" smtClean="0"/>
              <a:t>22/08/2021</a:t>
            </a:fld>
            <a:endParaRPr lang="en-GB" sz="1400" dirty="0"/>
          </a:p>
        </p:txBody>
      </p:sp>
      <p:sp>
        <p:nvSpPr>
          <p:cNvPr id="69636"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6963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D1464FE-F2EA-4042-8D91-57C328058F9D}" type="slidenum">
              <a:rPr lang="en-GB" sz="2000" smtClean="0">
                <a:solidFill>
                  <a:schemeClr val="accent1"/>
                </a:solidFill>
              </a:rPr>
              <a:pPr eaLnBrk="1" hangingPunct="1"/>
              <a:t>78</a:t>
            </a:fld>
            <a:endParaRPr lang="en-GB" sz="2000" dirty="0">
              <a:solidFill>
                <a:schemeClr val="accent1"/>
              </a:solidFill>
            </a:endParaRPr>
          </a:p>
        </p:txBody>
      </p:sp>
      <p:pic>
        <p:nvPicPr>
          <p:cNvPr id="6963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38150"/>
            <a:ext cx="28575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81000"/>
            <a:ext cx="283845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3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4230688"/>
            <a:ext cx="23812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4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175" y="3603625"/>
            <a:ext cx="23812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641"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381000"/>
            <a:ext cx="16002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90500" y="4208463"/>
            <a:ext cx="4572000" cy="1739900"/>
          </a:xfrm>
          <a:prstGeom prst="rect">
            <a:avLst/>
          </a:prstGeom>
        </p:spPr>
        <p:txBody>
          <a:bodyPr>
            <a:spAutoFit/>
          </a:bodyPr>
          <a:lstStyle/>
          <a:p>
            <a:pPr>
              <a:defRPr/>
            </a:pPr>
            <a:r>
              <a:rPr lang="en-GB" sz="3600" dirty="0">
                <a:solidFill>
                  <a:schemeClr val="bg1"/>
                </a:solidFill>
                <a:latin typeface="+mn-lt"/>
                <a:cs typeface="Times New Roman" pitchFamily="18" charset="0"/>
              </a:rPr>
              <a:t>Newton Balance, spring balance or Forcemeter</a:t>
            </a:r>
            <a:endParaRPr lang="en-GB" sz="3600" dirty="0">
              <a:solidFill>
                <a:schemeClr val="bg1"/>
              </a:solidFill>
              <a:latin typeface="+mn-lt"/>
            </a:endParaRPr>
          </a:p>
        </p:txBody>
      </p:sp>
    </p:spTree>
    <p:extLst>
      <p:ext uri="{BB962C8B-B14F-4D97-AF65-F5344CB8AC3E}">
        <p14:creationId xmlns:p14="http://schemas.microsoft.com/office/powerpoint/2010/main" val="30201695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1026"/>
          <p:cNvSpPr>
            <a:spLocks noGrp="1" noChangeArrowheads="1"/>
          </p:cNvSpPr>
          <p:nvPr>
            <p:ph type="title"/>
          </p:nvPr>
        </p:nvSpPr>
        <p:spPr>
          <a:xfrm>
            <a:off x="1619672" y="188640"/>
            <a:ext cx="8229600" cy="1143000"/>
          </a:xfrm>
        </p:spPr>
        <p:txBody>
          <a:bodyPr/>
          <a:lstStyle/>
          <a:p>
            <a:pPr eaLnBrk="1" hangingPunct="1"/>
            <a:r>
              <a:rPr lang="en-GB" sz="1800" dirty="0"/>
              <a:t>Measuring forces-- Using a NEWTON BALANCE to measure Forces.</a:t>
            </a:r>
            <a:br>
              <a:rPr lang="en-GB" sz="1800" dirty="0"/>
            </a:br>
            <a:endParaRPr lang="en-GB" sz="1800" dirty="0"/>
          </a:p>
        </p:txBody>
      </p:sp>
      <p:sp>
        <p:nvSpPr>
          <p:cNvPr id="70662" name="Rectangle 1027"/>
          <p:cNvSpPr>
            <a:spLocks noGrp="1" noChangeArrowheads="1"/>
          </p:cNvSpPr>
          <p:nvPr>
            <p:ph idx="1"/>
          </p:nvPr>
        </p:nvSpPr>
        <p:spPr>
          <a:xfrm>
            <a:off x="5446837" y="1125538"/>
            <a:ext cx="3447926" cy="4800600"/>
          </a:xfrm>
        </p:spPr>
        <p:txBody>
          <a:bodyPr/>
          <a:lstStyle/>
          <a:p>
            <a:pPr eaLnBrk="1" hangingPunct="1"/>
            <a:r>
              <a:rPr lang="en-GB" sz="2800" dirty="0">
                <a:solidFill>
                  <a:schemeClr val="bg1"/>
                </a:solidFill>
              </a:rPr>
              <a:t>Find the force to lift your bag</a:t>
            </a:r>
          </a:p>
          <a:p>
            <a:pPr eaLnBrk="1" hangingPunct="1"/>
            <a:r>
              <a:rPr lang="en-GB" sz="2800" dirty="0">
                <a:solidFill>
                  <a:schemeClr val="bg1"/>
                </a:solidFill>
              </a:rPr>
              <a:t>Find the force to open a door /drawer / zip /</a:t>
            </a:r>
          </a:p>
          <a:p>
            <a:pPr eaLnBrk="1" hangingPunct="1"/>
            <a:r>
              <a:rPr lang="en-GB" sz="2800" dirty="0">
                <a:solidFill>
                  <a:schemeClr val="bg1"/>
                </a:solidFill>
              </a:rPr>
              <a:t>Find the force to pull the toy cars.</a:t>
            </a:r>
          </a:p>
          <a:p>
            <a:pPr eaLnBrk="1" hangingPunct="1"/>
            <a:r>
              <a:rPr lang="en-GB" sz="2800" dirty="0">
                <a:solidFill>
                  <a:srgbClr val="FF0000"/>
                </a:solidFill>
              </a:rPr>
              <a:t>Record your results in a table</a:t>
            </a:r>
          </a:p>
          <a:p>
            <a:pPr eaLnBrk="1" hangingPunct="1"/>
            <a:endParaRPr lang="en-GB" sz="2800" dirty="0">
              <a:solidFill>
                <a:schemeClr val="bg1"/>
              </a:solidFill>
            </a:endParaRPr>
          </a:p>
        </p:txBody>
      </p:sp>
      <p:sp>
        <p:nvSpPr>
          <p:cNvPr id="70659"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CFE3CBF-B2CD-4DCB-BB88-58B390C21D85}" type="datetime1">
              <a:rPr lang="en-GB" sz="1400" smtClean="0"/>
              <a:t>22/08/2021</a:t>
            </a:fld>
            <a:endParaRPr lang="en-GB" sz="1400" dirty="0"/>
          </a:p>
        </p:txBody>
      </p:sp>
      <p:sp>
        <p:nvSpPr>
          <p:cNvPr id="70660"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065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8614BF8-842E-4224-90EA-14C8109DECBD}" type="slidenum">
              <a:rPr lang="en-GB" sz="2000" smtClean="0">
                <a:solidFill>
                  <a:schemeClr val="accent1"/>
                </a:solidFill>
              </a:rPr>
              <a:pPr eaLnBrk="1" hangingPunct="1"/>
              <a:t>79</a:t>
            </a:fld>
            <a:endParaRPr lang="en-GB" sz="2000" dirty="0">
              <a:solidFill>
                <a:schemeClr val="accent1"/>
              </a:solidFill>
            </a:endParaRPr>
          </a:p>
        </p:txBody>
      </p:sp>
      <p:pic>
        <p:nvPicPr>
          <p:cNvPr id="7066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08720"/>
            <a:ext cx="5267325" cy="554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053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8309-1F98-4A44-9C86-9B31F54F77BA}"/>
              </a:ext>
            </a:extLst>
          </p:cNvPr>
          <p:cNvSpPr>
            <a:spLocks noGrp="1"/>
          </p:cNvSpPr>
          <p:nvPr>
            <p:ph type="title"/>
          </p:nvPr>
        </p:nvSpPr>
        <p:spPr>
          <a:xfrm>
            <a:off x="336042" y="1148850"/>
            <a:ext cx="4074033" cy="645300"/>
          </a:xfrm>
        </p:spPr>
        <p:txBody>
          <a:bodyPr anchor="b">
            <a:normAutofit/>
          </a:bodyPr>
          <a:lstStyle/>
          <a:p>
            <a:r>
              <a:rPr lang="en-GB" dirty="0"/>
              <a:t>How fast?</a:t>
            </a:r>
          </a:p>
        </p:txBody>
      </p:sp>
      <p:sp>
        <p:nvSpPr>
          <p:cNvPr id="3" name="Content Placeholder 2">
            <a:extLst>
              <a:ext uri="{FF2B5EF4-FFF2-40B4-BE49-F238E27FC236}">
                <a16:creationId xmlns:a16="http://schemas.microsoft.com/office/drawing/2014/main" id="{61CC5938-0478-47E7-8599-C2251E774FA2}"/>
              </a:ext>
            </a:extLst>
          </p:cNvPr>
          <p:cNvSpPr>
            <a:spLocks noGrp="1"/>
          </p:cNvSpPr>
          <p:nvPr>
            <p:ph idx="1"/>
          </p:nvPr>
        </p:nvSpPr>
        <p:spPr>
          <a:xfrm>
            <a:off x="323889" y="2239514"/>
            <a:ext cx="4896183" cy="3469636"/>
          </a:xfrm>
        </p:spPr>
        <p:txBody>
          <a:bodyPr>
            <a:normAutofit/>
          </a:bodyPr>
          <a:lstStyle/>
          <a:p>
            <a:pPr marL="0" indent="0" defTabSz="685800" eaLnBrk="0" fontAlgn="base" hangingPunct="0">
              <a:spcBef>
                <a:spcPct val="0"/>
              </a:spcBef>
              <a:spcAft>
                <a:spcPts val="450"/>
              </a:spcAft>
              <a:buClrTx/>
              <a:buSzTx/>
              <a:buNone/>
            </a:pPr>
            <a:r>
              <a:rPr lang="en-US" altLang="en-US" sz="1500" i="1" dirty="0">
                <a:latin typeface="Merriweather"/>
              </a:rPr>
              <a:t>speed = distance / time</a:t>
            </a:r>
            <a:r>
              <a:rPr lang="en-US" altLang="en-US" sz="1500" dirty="0">
                <a:latin typeface="Merriweather"/>
              </a:rPr>
              <a:t>,</a:t>
            </a:r>
            <a:endParaRPr lang="en-US" altLang="en-US" sz="1500" dirty="0"/>
          </a:p>
          <a:p>
            <a:pPr marL="0" indent="0" defTabSz="685800" eaLnBrk="0" fontAlgn="base" hangingPunct="0">
              <a:spcBef>
                <a:spcPct val="0"/>
              </a:spcBef>
              <a:spcAft>
                <a:spcPts val="450"/>
              </a:spcAft>
              <a:buClrTx/>
              <a:buSzTx/>
              <a:buNone/>
            </a:pPr>
            <a:r>
              <a:rPr lang="en-US" altLang="en-US" sz="1500" dirty="0">
                <a:latin typeface="Merriweather"/>
              </a:rPr>
              <a:t>…where the distance travelled, is the circumference of the Earth and the time is one day (the time for the Earth to spin once on its axis).</a:t>
            </a:r>
            <a:endParaRPr lang="en-US" altLang="en-US" sz="1500" dirty="0"/>
          </a:p>
          <a:p>
            <a:pPr algn="l" fontAlgn="auto"/>
            <a:r>
              <a:rPr lang="en-US" altLang="en-US" sz="1350" dirty="0">
                <a:solidFill>
                  <a:schemeClr val="accent1">
                    <a:lumMod val="20000"/>
                    <a:lumOff val="80000"/>
                  </a:schemeClr>
                </a:solidFill>
                <a:latin typeface="Merriweather"/>
              </a:rPr>
              <a:t> </a:t>
            </a:r>
            <a:r>
              <a:rPr lang="en-GB" sz="1350" dirty="0">
                <a:solidFill>
                  <a:schemeClr val="accent1">
                    <a:lumMod val="20000"/>
                    <a:lumOff val="80000"/>
                  </a:schemeClr>
                </a:solidFill>
                <a:latin typeface="arial" panose="020B0604020202020204" pitchFamily="34" charset="0"/>
              </a:rPr>
              <a:t>Earth/Diameter  =</a:t>
            </a:r>
            <a:r>
              <a:rPr lang="en-GB" sz="1350" dirty="0">
                <a:solidFill>
                  <a:schemeClr val="accent1">
                    <a:lumMod val="20000"/>
                    <a:lumOff val="80000"/>
                  </a:schemeClr>
                </a:solidFill>
                <a:latin typeface="Google Sans"/>
              </a:rPr>
              <a:t>12,742 km</a:t>
            </a:r>
          </a:p>
          <a:p>
            <a:pPr algn="l" fontAlgn="auto"/>
            <a:r>
              <a:rPr lang="en-GB" sz="1350" dirty="0">
                <a:solidFill>
                  <a:schemeClr val="accent1">
                    <a:lumMod val="20000"/>
                    <a:lumOff val="80000"/>
                  </a:schemeClr>
                </a:solidFill>
                <a:latin typeface="arial" panose="020B0604020202020204" pitchFamily="34" charset="0"/>
              </a:rPr>
              <a:t>Earth/Diameter  = </a:t>
            </a:r>
            <a:r>
              <a:rPr lang="en-GB" sz="1350" dirty="0">
                <a:solidFill>
                  <a:schemeClr val="accent1">
                    <a:lumMod val="20000"/>
                    <a:lumOff val="80000"/>
                  </a:schemeClr>
                </a:solidFill>
                <a:latin typeface="Google Sans"/>
              </a:rPr>
              <a:t>7,917.5 miles</a:t>
            </a:r>
          </a:p>
          <a:p>
            <a:pPr marL="0" indent="0" defTabSz="685800" eaLnBrk="0" fontAlgn="base" hangingPunct="0">
              <a:spcBef>
                <a:spcPct val="0"/>
              </a:spcBef>
              <a:spcAft>
                <a:spcPts val="450"/>
              </a:spcAft>
              <a:buClrTx/>
              <a:buSzTx/>
              <a:buNone/>
            </a:pPr>
            <a:r>
              <a:rPr lang="en-US" altLang="en-US" sz="1500" i="1" dirty="0">
                <a:latin typeface="Merriweather"/>
              </a:rPr>
              <a:t>speed in miles per hour= Circumference/24 hours</a:t>
            </a:r>
            <a:br>
              <a:rPr lang="en-US" altLang="en-US" sz="1500" i="1" dirty="0">
                <a:latin typeface="Merriweather"/>
              </a:rPr>
            </a:br>
            <a:r>
              <a:rPr lang="en-US" altLang="en-US" sz="1500" i="1" dirty="0">
                <a:latin typeface="Merriweather"/>
              </a:rPr>
              <a:t>speed = π x d / 24</a:t>
            </a:r>
            <a:br>
              <a:rPr lang="en-US" altLang="en-US" sz="1500" i="1" dirty="0">
                <a:latin typeface="Merriweather"/>
              </a:rPr>
            </a:br>
            <a:r>
              <a:rPr lang="en-US" altLang="en-US" sz="1500" i="1" dirty="0">
                <a:latin typeface="Merriweather"/>
              </a:rPr>
              <a:t>speed = (3.14 x 7,918 )/ 24</a:t>
            </a:r>
            <a:endParaRPr lang="en-US" altLang="en-US" sz="1500" dirty="0"/>
          </a:p>
          <a:p>
            <a:pPr marL="0" indent="0" defTabSz="685800" eaLnBrk="0" fontAlgn="base" hangingPunct="0">
              <a:spcBef>
                <a:spcPct val="0"/>
              </a:spcBef>
              <a:spcAft>
                <a:spcPts val="450"/>
              </a:spcAft>
              <a:buClrTx/>
              <a:buSzTx/>
              <a:buNone/>
            </a:pPr>
            <a:r>
              <a:rPr lang="en-US" altLang="en-US" sz="1500" i="1" u="sng" dirty="0">
                <a:latin typeface="Merriweather"/>
              </a:rPr>
              <a:t>= approx. 1000 mph</a:t>
            </a:r>
            <a:endParaRPr lang="en-US" altLang="en-US" sz="1500" dirty="0">
              <a:latin typeface="Arial" panose="020B0604020202020204" pitchFamily="34" charset="0"/>
            </a:endParaRPr>
          </a:p>
        </p:txBody>
      </p:sp>
      <p:pic>
        <p:nvPicPr>
          <p:cNvPr id="3076" name="Picture 4" descr="A planet with a black background&#10;&#10;Description automatically generated with low confidence">
            <a:extLst>
              <a:ext uri="{FF2B5EF4-FFF2-40B4-BE49-F238E27FC236}">
                <a16:creationId xmlns:a16="http://schemas.microsoft.com/office/drawing/2014/main" id="{A942865C-3761-4DF2-B64D-FE3CFC1ECE4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5240885" y="1777986"/>
            <a:ext cx="4080960" cy="3767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5709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ChangeArrowheads="1"/>
          </p:cNvSpPr>
          <p:nvPr>
            <p:ph type="title"/>
          </p:nvPr>
        </p:nvSpPr>
        <p:spPr>
          <a:xfrm>
            <a:off x="323528" y="404664"/>
            <a:ext cx="7772400" cy="609600"/>
          </a:xfrm>
        </p:spPr>
        <p:txBody>
          <a:bodyPr>
            <a:normAutofit fontScale="90000"/>
          </a:bodyPr>
          <a:lstStyle/>
          <a:p>
            <a:r>
              <a:rPr lang="en-GB" dirty="0"/>
              <a:t>MEASURING FORCES –use these or find some of your own</a:t>
            </a:r>
          </a:p>
        </p:txBody>
      </p:sp>
      <p:graphicFrame>
        <p:nvGraphicFramePr>
          <p:cNvPr id="275709" name="Group 253"/>
          <p:cNvGraphicFramePr>
            <a:graphicFrameLocks noGrp="1"/>
          </p:cNvGraphicFramePr>
          <p:nvPr>
            <p:ph type="tbl" idx="1"/>
            <p:extLst>
              <p:ext uri="{D42A27DB-BD31-4B8C-83A1-F6EECF244321}">
                <p14:modId xmlns:p14="http://schemas.microsoft.com/office/powerpoint/2010/main" val="3137212384"/>
              </p:ext>
            </p:extLst>
          </p:nvPr>
        </p:nvGraphicFramePr>
        <p:xfrm>
          <a:off x="685800" y="1295400"/>
          <a:ext cx="7772400" cy="4800600"/>
        </p:xfrm>
        <a:graphic>
          <a:graphicData uri="http://schemas.openxmlformats.org/drawingml/2006/table">
            <a:tbl>
              <a:tblPr/>
              <a:tblGrid>
                <a:gridCol w="3949700">
                  <a:extLst>
                    <a:ext uri="{9D8B030D-6E8A-4147-A177-3AD203B41FA5}">
                      <a16:colId xmlns:a16="http://schemas.microsoft.com/office/drawing/2014/main" val="20000"/>
                    </a:ext>
                  </a:extLst>
                </a:gridCol>
                <a:gridCol w="18796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tblGrid>
              <a:tr h="701081">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TASK</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Predicted force</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Measured force</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(N)</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(N)</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Lifting a school bag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Opening a door</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Pulling up a zip</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Opening a cupboard</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starting a planned moving</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Arial" charset="0"/>
                          <a:cs typeface="Arial" charset="0"/>
                        </a:rPr>
                        <a:t>pulling an empty shoe</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96263">
                <a:tc>
                  <a:txBody>
                    <a:bodyPr/>
                    <a:lstStyle/>
                    <a:p>
                      <a:pPr marL="342900" marR="0" lvl="0" indent="-342900" algn="l"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chemeClr val="tx1"/>
                          </a:solidFill>
                          <a:effectLst/>
                          <a:latin typeface="Times New Roman"/>
                          <a:cs typeface="Arial" charset="0"/>
                        </a:rPr>
                        <a:t> </a:t>
                      </a:r>
                      <a:endParaRPr kumimoji="0" lang="en-GB" sz="2400" b="0" i="0" u="none" strike="noStrike" cap="none" normalizeH="0" baseline="0" dirty="0">
                        <a:ln>
                          <a:noFill/>
                        </a:ln>
                        <a:solidFill>
                          <a:schemeClr val="tx1"/>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 latinLnBrk="0" hangingPunct="0">
                        <a:lnSpc>
                          <a:spcPct val="100000"/>
                        </a:lnSpc>
                        <a:spcBef>
                          <a:spcPct val="0"/>
                        </a:spcBef>
                        <a:spcAft>
                          <a:spcPct val="0"/>
                        </a:spcAft>
                        <a:buClrTx/>
                        <a:buSzTx/>
                        <a:buFontTx/>
                        <a:buNone/>
                        <a:tabLst/>
                      </a:pPr>
                      <a:r>
                        <a:rPr kumimoji="0" lang="en-GB" sz="2000" b="0" i="0" u="none" strike="noStrike" cap="none" normalizeH="0" baseline="0" dirty="0">
                          <a:ln>
                            <a:noFill/>
                          </a:ln>
                          <a:solidFill>
                            <a:srgbClr val="00FFFF"/>
                          </a:solidFill>
                          <a:effectLst/>
                          <a:latin typeface="Times New Roman"/>
                          <a:cs typeface="Arial" charset="0"/>
                        </a:rPr>
                        <a:t> </a:t>
                      </a:r>
                      <a:endParaRPr kumimoji="0" lang="en-GB" sz="2400" b="0" i="0" u="none" strike="noStrike" cap="none" normalizeH="0" baseline="0" dirty="0">
                        <a:ln>
                          <a:noFill/>
                        </a:ln>
                        <a:solidFill>
                          <a:srgbClr val="00FFFF"/>
                        </a:solidFill>
                        <a:effectLst/>
                        <a:latin typeface="Times New Roman" pitchFamily="18" charset="0"/>
                      </a:endParaRPr>
                    </a:p>
                  </a:txBody>
                  <a:tcPr marT="45723" marB="45723" anchor="b"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bl>
          </a:graphicData>
        </a:graphic>
      </p:graphicFrame>
      <p:sp>
        <p:nvSpPr>
          <p:cNvPr id="2" name="Date Placeholder 1"/>
          <p:cNvSpPr>
            <a:spLocks noGrp="1"/>
          </p:cNvSpPr>
          <p:nvPr>
            <p:ph type="dt" sz="half" idx="10"/>
          </p:nvPr>
        </p:nvSpPr>
        <p:spPr/>
        <p:txBody>
          <a:bodyPr/>
          <a:lstStyle/>
          <a:p>
            <a:pPr>
              <a:defRPr/>
            </a:pPr>
            <a:fld id="{6A692D0D-DC12-4F39-A6C3-9CFFB743AA12}" type="datetime1">
              <a:rPr lang="en-GB" smtClean="0"/>
              <a:t>22/08/2021</a:t>
            </a:fld>
            <a:r>
              <a:rPr lang="en-GB" dirty="0"/>
              <a:t>02/10/2011</a:t>
            </a:r>
          </a:p>
        </p:txBody>
      </p:sp>
      <p:sp>
        <p:nvSpPr>
          <p:cNvPr id="3" name="Footer Placeholder 2"/>
          <p:cNvSpPr>
            <a:spLocks noGrp="1"/>
          </p:cNvSpPr>
          <p:nvPr>
            <p:ph type="ftr" sz="quarter" idx="11"/>
          </p:nvPr>
        </p:nvSpPr>
        <p:spPr/>
        <p:txBody>
          <a:bodyPr/>
          <a:lstStyle/>
          <a:p>
            <a:pPr>
              <a:defRPr/>
            </a:pPr>
            <a:r>
              <a:rPr lang="en-GB" dirty="0"/>
              <a:t>JAH</a:t>
            </a:r>
          </a:p>
        </p:txBody>
      </p:sp>
      <p:sp>
        <p:nvSpPr>
          <p:cNvPr id="71682" name="Slide Number Placeholder 5"/>
          <p:cNvSpPr>
            <a:spLocks noGrp="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E8684600-6F6A-4E98-A8D2-73E69F0CDCD1}" type="slidenum">
              <a:rPr lang="en-GB" sz="2000" smtClean="0">
                <a:solidFill>
                  <a:schemeClr val="accent1"/>
                </a:solidFill>
              </a:rPr>
              <a:pPr eaLnBrk="1" hangingPunct="1"/>
              <a:t>80</a:t>
            </a:fld>
            <a:endParaRPr lang="en-GB" sz="2000" dirty="0">
              <a:solidFill>
                <a:schemeClr val="accent1"/>
              </a:solidFill>
            </a:endParaRPr>
          </a:p>
        </p:txBody>
      </p:sp>
    </p:spTree>
    <p:extLst>
      <p:ext uri="{BB962C8B-B14F-4D97-AF65-F5344CB8AC3E}">
        <p14:creationId xmlns:p14="http://schemas.microsoft.com/office/powerpoint/2010/main" val="26017282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1" name="Rectangle 2"/>
          <p:cNvSpPr>
            <a:spLocks noGrp="1" noChangeArrowheads="1"/>
          </p:cNvSpPr>
          <p:nvPr>
            <p:ph type="title"/>
          </p:nvPr>
        </p:nvSpPr>
        <p:spPr>
          <a:xfrm>
            <a:off x="2057400" y="1524000"/>
            <a:ext cx="5791200" cy="3733800"/>
          </a:xfrm>
        </p:spPr>
        <p:txBody>
          <a:bodyPr/>
          <a:lstStyle/>
          <a:p>
            <a:pPr algn="ctr" eaLnBrk="1" hangingPunct="1"/>
            <a:r>
              <a:rPr lang="en-GB" sz="7200" dirty="0"/>
              <a:t>Measuring WEIGHT/ FORCE</a:t>
            </a:r>
          </a:p>
        </p:txBody>
      </p:sp>
      <p:sp>
        <p:nvSpPr>
          <p:cNvPr id="132099"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5EB6853-2E52-44D6-AB24-619E932263CC}" type="datetime1">
              <a:rPr lang="en-GB" sz="1400" smtClean="0"/>
              <a:t>22/08/2021</a:t>
            </a:fld>
            <a:endParaRPr lang="en-GB" sz="1400" dirty="0"/>
          </a:p>
        </p:txBody>
      </p:sp>
      <p:sp>
        <p:nvSpPr>
          <p:cNvPr id="132100"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3209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4A77E7A-CE42-489B-9DFC-96EBFBC307BE}" type="slidenum">
              <a:rPr lang="en-GB" sz="2000" smtClean="0">
                <a:solidFill>
                  <a:schemeClr val="accent1"/>
                </a:solidFill>
              </a:rPr>
              <a:pPr eaLnBrk="1" hangingPunct="1"/>
              <a:t>81</a:t>
            </a:fld>
            <a:endParaRPr lang="en-GB" sz="2000" dirty="0">
              <a:solidFill>
                <a:schemeClr val="accent1"/>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t="1596" b="1596"/>
          <a:stretch>
            <a:fillRect/>
          </a:stretch>
        </p:blipFill>
        <p:spPr bwMode="auto">
          <a:xfrm>
            <a:off x="251520" y="260648"/>
            <a:ext cx="1779587" cy="106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3DED1"/>
                  </a:outerShdw>
                </a:effectLst>
              </a14:hiddenEffects>
            </a:ext>
          </a:extLst>
        </p:spPr>
      </p:pic>
    </p:spTree>
    <p:extLst>
      <p:ext uri="{BB962C8B-B14F-4D97-AF65-F5344CB8AC3E}">
        <p14:creationId xmlns:p14="http://schemas.microsoft.com/office/powerpoint/2010/main" val="19280658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2"/>
          <p:cNvSpPr>
            <a:spLocks noGrp="1" noChangeArrowheads="1"/>
          </p:cNvSpPr>
          <p:nvPr>
            <p:ph type="title"/>
          </p:nvPr>
        </p:nvSpPr>
        <p:spPr/>
        <p:txBody>
          <a:bodyPr>
            <a:normAutofit/>
          </a:bodyPr>
          <a:lstStyle/>
          <a:p>
            <a:r>
              <a:rPr lang="en-GB" dirty="0"/>
              <a:t>WEIGHING really is FINDING YOUR WEIGHT!</a:t>
            </a:r>
          </a:p>
        </p:txBody>
      </p:sp>
      <p:sp>
        <p:nvSpPr>
          <p:cNvPr id="133124" name="Rectangle 3"/>
          <p:cNvSpPr>
            <a:spLocks noGrp="1" noChangeArrowheads="1"/>
          </p:cNvSpPr>
          <p:nvPr>
            <p:ph idx="1"/>
          </p:nvPr>
        </p:nvSpPr>
        <p:spPr/>
        <p:txBody>
          <a:bodyPr/>
          <a:lstStyle/>
          <a:p>
            <a:pPr>
              <a:lnSpc>
                <a:spcPct val="90000"/>
              </a:lnSpc>
            </a:pPr>
            <a:r>
              <a:rPr lang="en-GB" dirty="0"/>
              <a:t>When we “weigh” something, either hanging an object from the scales or placing the object on a scale, we are actually measuring the force of gravity on that object. The object is pulled down by the Earth and we measure that force. HOWEVER we record the answer in units of MASS.</a:t>
            </a:r>
          </a:p>
          <a:p>
            <a:pPr>
              <a:lnSpc>
                <a:spcPct val="90000"/>
              </a:lnSpc>
            </a:pPr>
            <a:r>
              <a:rPr lang="en-GB" dirty="0"/>
              <a:t>The following experiment shows you how!</a:t>
            </a:r>
          </a:p>
        </p:txBody>
      </p:sp>
      <p:sp>
        <p:nvSpPr>
          <p:cNvPr id="2" name="Date Placeholder 1"/>
          <p:cNvSpPr>
            <a:spLocks noGrp="1"/>
          </p:cNvSpPr>
          <p:nvPr>
            <p:ph type="dt" sz="half" idx="10"/>
          </p:nvPr>
        </p:nvSpPr>
        <p:spPr/>
        <p:txBody>
          <a:bodyPr/>
          <a:lstStyle/>
          <a:p>
            <a:fld id="{34AD842D-3980-4444-B4C2-97A084DBFD18}"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312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5463D2E-3510-4D40-B149-D0CB54132DBB}" type="slidenum">
              <a:rPr lang="en-GB" sz="2000" smtClean="0">
                <a:solidFill>
                  <a:schemeClr val="accent1"/>
                </a:solidFill>
              </a:rPr>
              <a:pPr eaLnBrk="1" hangingPunct="1"/>
              <a:t>82</a:t>
            </a:fld>
            <a:endParaRPr lang="en-GB" sz="2000" dirty="0">
              <a:solidFill>
                <a:schemeClr val="accent1"/>
              </a:solidFill>
            </a:endParaRPr>
          </a:p>
        </p:txBody>
      </p:sp>
    </p:spTree>
    <p:extLst>
      <p:ext uri="{BB962C8B-B14F-4D97-AF65-F5344CB8AC3E}">
        <p14:creationId xmlns:p14="http://schemas.microsoft.com/office/powerpoint/2010/main" val="36029897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2"/>
          <p:cNvSpPr>
            <a:spLocks noGrp="1" noChangeArrowheads="1"/>
          </p:cNvSpPr>
          <p:nvPr>
            <p:ph type="title"/>
          </p:nvPr>
        </p:nvSpPr>
        <p:spPr>
          <a:xfrm>
            <a:off x="395536" y="25121"/>
            <a:ext cx="8229600" cy="1143000"/>
          </a:xfrm>
        </p:spPr>
        <p:txBody>
          <a:bodyPr>
            <a:normAutofit fontScale="90000"/>
          </a:bodyPr>
          <a:lstStyle/>
          <a:p>
            <a:r>
              <a:rPr lang="en-GB" b="1" dirty="0">
                <a:cs typeface="Times New Roman" pitchFamily="18" charset="0"/>
              </a:rPr>
              <a:t>Weight and mass – what’s the link?</a:t>
            </a:r>
          </a:p>
        </p:txBody>
      </p:sp>
      <p:sp>
        <p:nvSpPr>
          <p:cNvPr id="134148" name="Rectangle 3"/>
          <p:cNvSpPr>
            <a:spLocks noGrp="1" noChangeArrowheads="1"/>
          </p:cNvSpPr>
          <p:nvPr>
            <p:ph idx="1"/>
          </p:nvPr>
        </p:nvSpPr>
        <p:spPr>
          <a:xfrm>
            <a:off x="251520" y="1066800"/>
            <a:ext cx="4320480" cy="5791200"/>
          </a:xfrm>
        </p:spPr>
        <p:txBody>
          <a:bodyPr>
            <a:normAutofit lnSpcReduction="10000"/>
          </a:bodyPr>
          <a:lstStyle/>
          <a:p>
            <a:r>
              <a:rPr lang="en-GB" sz="2800" dirty="0">
                <a:cs typeface="Times New Roman" pitchFamily="18" charset="0"/>
              </a:rPr>
              <a:t>In this experiment, you’ll find out the link between weight and mass</a:t>
            </a:r>
          </a:p>
          <a:p>
            <a:pPr>
              <a:buFontTx/>
              <a:buNone/>
            </a:pPr>
            <a:endParaRPr lang="en-GB" sz="1200" dirty="0">
              <a:cs typeface="Times New Roman" pitchFamily="18" charset="0"/>
            </a:endParaRPr>
          </a:p>
          <a:p>
            <a:r>
              <a:rPr lang="en-GB" sz="2800" dirty="0">
                <a:cs typeface="Times New Roman" pitchFamily="18" charset="0"/>
              </a:rPr>
              <a:t>Copy the table below to record your readings. </a:t>
            </a:r>
          </a:p>
          <a:p>
            <a:endParaRPr lang="en-GB" sz="900" dirty="0">
              <a:cs typeface="Times New Roman" pitchFamily="18" charset="0"/>
            </a:endParaRPr>
          </a:p>
          <a:p>
            <a:r>
              <a:rPr lang="en-GB" sz="2800" dirty="0">
                <a:cs typeface="Times New Roman" pitchFamily="18" charset="0"/>
              </a:rPr>
              <a:t>Hang different masses from newton balances. </a:t>
            </a:r>
          </a:p>
          <a:p>
            <a:endParaRPr lang="en-GB" sz="900" dirty="0">
              <a:cs typeface="Times New Roman" pitchFamily="18" charset="0"/>
            </a:endParaRPr>
          </a:p>
          <a:p>
            <a:r>
              <a:rPr lang="en-GB" sz="2800" dirty="0">
                <a:cs typeface="Times New Roman" pitchFamily="18" charset="0"/>
              </a:rPr>
              <a:t>Record the weight from the newton balance.</a:t>
            </a:r>
          </a:p>
          <a:p>
            <a:pPr>
              <a:buFontTx/>
              <a:buNone/>
            </a:pPr>
            <a:endParaRPr lang="en-GB" sz="2800" dirty="0">
              <a:cs typeface="Times New Roman" pitchFamily="18" charset="0"/>
            </a:endParaRPr>
          </a:p>
          <a:p>
            <a:pPr>
              <a:buFontTx/>
              <a:buNone/>
            </a:pPr>
            <a:endParaRPr lang="en-GB" sz="2800" dirty="0"/>
          </a:p>
        </p:txBody>
      </p:sp>
      <p:sp>
        <p:nvSpPr>
          <p:cNvPr id="2" name="Date Placeholder 1"/>
          <p:cNvSpPr>
            <a:spLocks noGrp="1"/>
          </p:cNvSpPr>
          <p:nvPr>
            <p:ph type="dt" sz="half" idx="10"/>
          </p:nvPr>
        </p:nvSpPr>
        <p:spPr/>
        <p:txBody>
          <a:bodyPr/>
          <a:lstStyle/>
          <a:p>
            <a:fld id="{0B4E1C56-6B54-433C-B151-4A62BE8618EA}"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414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48BCA4FA-F198-4ACA-A5B3-B5BC43764DF7}" type="slidenum">
              <a:rPr lang="en-GB" sz="2000" smtClean="0">
                <a:solidFill>
                  <a:schemeClr val="accent1"/>
                </a:solidFill>
              </a:rPr>
              <a:pPr eaLnBrk="1" hangingPunct="1"/>
              <a:t>83</a:t>
            </a:fld>
            <a:endParaRPr lang="en-GB" sz="2000" dirty="0">
              <a:solidFill>
                <a:schemeClr val="accent1"/>
              </a:solidFill>
            </a:endParaRPr>
          </a:p>
        </p:txBody>
      </p:sp>
      <p:graphicFrame>
        <p:nvGraphicFramePr>
          <p:cNvPr id="269466" name="Group 154"/>
          <p:cNvGraphicFramePr>
            <a:graphicFrameLocks noGrp="1"/>
          </p:cNvGraphicFramePr>
          <p:nvPr>
            <p:extLst>
              <p:ext uri="{D42A27DB-BD31-4B8C-83A1-F6EECF244321}">
                <p14:modId xmlns:p14="http://schemas.microsoft.com/office/powerpoint/2010/main" val="2120076109"/>
              </p:ext>
            </p:extLst>
          </p:nvPr>
        </p:nvGraphicFramePr>
        <p:xfrm>
          <a:off x="4572000" y="1412776"/>
          <a:ext cx="4114800" cy="4610110"/>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tblGrid>
              <a:tr h="1127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FF0000"/>
                          </a:solidFill>
                          <a:effectLst/>
                          <a:latin typeface="Comic Sans MS" pitchFamily="66" charset="0"/>
                          <a:cs typeface="Times New Roman" pitchFamily="18" charset="0"/>
                        </a:rPr>
                        <a:t>Mass hung on newton balance (kg)</a:t>
                      </a:r>
                      <a:r>
                        <a:rPr kumimoji="0" lang="en-GB" sz="2800" b="0" i="0" u="none" strike="noStrike" cap="none" normalizeH="0" baseline="0" dirty="0">
                          <a:ln>
                            <a:noFill/>
                          </a:ln>
                          <a:solidFill>
                            <a:srgbClr val="FF0000"/>
                          </a:solidFill>
                          <a:effectLst/>
                          <a:latin typeface="Comic Sans MS" pitchFamily="66" charset="0"/>
                        </a:rPr>
                        <a:t> </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000" b="1" i="0" u="none" strike="noStrike" cap="none" normalizeH="0" baseline="0" dirty="0">
                          <a:ln>
                            <a:noFill/>
                          </a:ln>
                          <a:solidFill>
                            <a:srgbClr val="FF0000"/>
                          </a:solidFill>
                          <a:effectLst/>
                          <a:latin typeface="Comic Sans MS" pitchFamily="66" charset="0"/>
                          <a:cs typeface="Times New Roman" pitchFamily="18" charset="0"/>
                        </a:rPr>
                        <a:t>Weight on newton balance (N)</a:t>
                      </a:r>
                      <a:r>
                        <a:rPr kumimoji="0" lang="en-GB" sz="2800" b="0" i="0" u="none" strike="noStrike" cap="none" normalizeH="0" baseline="0" dirty="0">
                          <a:ln>
                            <a:noFill/>
                          </a:ln>
                          <a:solidFill>
                            <a:srgbClr val="FF0000"/>
                          </a:solidFill>
                          <a:effectLst/>
                          <a:latin typeface="Comic Sans MS" pitchFamily="66" charset="0"/>
                        </a:rPr>
                        <a:t> </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57933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0.1</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0.2</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0.3</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0.4</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7933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0.5</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58092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Comic Sans MS" pitchFamily="66" charset="0"/>
                        </a:rPr>
                        <a:t>0.6</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Comic Sans MS" pitchFamily="66"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477723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3"/>
          <p:cNvSpPr>
            <a:spLocks noGrp="1" noChangeArrowheads="1"/>
          </p:cNvSpPr>
          <p:nvPr>
            <p:ph idx="1"/>
          </p:nvPr>
        </p:nvSpPr>
        <p:spPr>
          <a:xfrm>
            <a:off x="395711" y="553342"/>
            <a:ext cx="6908800" cy="4729163"/>
          </a:xfrm>
        </p:spPr>
        <p:txBody>
          <a:bodyPr>
            <a:normAutofit/>
          </a:bodyPr>
          <a:lstStyle/>
          <a:p>
            <a:r>
              <a:rPr lang="en-GB" sz="2800" dirty="0"/>
              <a:t>Weight is a force which is caused by the pull of gravity.</a:t>
            </a:r>
          </a:p>
          <a:p>
            <a:r>
              <a:rPr lang="en-GB" sz="2800" dirty="0"/>
              <a:t>You have found that on Earth the </a:t>
            </a:r>
            <a:r>
              <a:rPr lang="en-GB" sz="2800" dirty="0">
                <a:solidFill>
                  <a:srgbClr val="FF0000"/>
                </a:solidFill>
              </a:rPr>
              <a:t>pull of gravity on a kilogram is about 10 newtons.</a:t>
            </a:r>
          </a:p>
          <a:p>
            <a:r>
              <a:rPr lang="en-GB" sz="2800" dirty="0">
                <a:solidFill>
                  <a:srgbClr val="FF0000"/>
                </a:solidFill>
              </a:rPr>
              <a:t>The weight of 1kg is 10 N </a:t>
            </a:r>
            <a:r>
              <a:rPr lang="en-GB" sz="2800">
                <a:solidFill>
                  <a:srgbClr val="FF0000"/>
                </a:solidFill>
              </a:rPr>
              <a:t>on Earth</a:t>
            </a:r>
            <a:endParaRPr lang="en-GB" sz="2800" dirty="0">
              <a:solidFill>
                <a:srgbClr val="FF0000"/>
              </a:solidFill>
            </a:endParaRPr>
          </a:p>
          <a:p>
            <a:endParaRPr lang="en-GB" sz="2800" dirty="0">
              <a:solidFill>
                <a:srgbClr val="FF0000"/>
              </a:solidFill>
            </a:endParaRPr>
          </a:p>
          <a:p>
            <a:r>
              <a:rPr lang="en-GB" sz="2800" dirty="0">
                <a:solidFill>
                  <a:srgbClr val="FF0000"/>
                </a:solidFill>
              </a:rPr>
              <a:t>The ratio of weight to mass is given the symbol g</a:t>
            </a:r>
          </a:p>
          <a:p>
            <a:pPr lvl="1"/>
            <a:r>
              <a:rPr lang="en-GB" sz="2400" dirty="0">
                <a:solidFill>
                  <a:schemeClr val="bg1"/>
                </a:solidFill>
              </a:rPr>
              <a:t>g = 10 N/kg</a:t>
            </a:r>
          </a:p>
        </p:txBody>
      </p:sp>
      <p:sp>
        <p:nvSpPr>
          <p:cNvPr id="2" name="Date Placeholder 1"/>
          <p:cNvSpPr>
            <a:spLocks noGrp="1"/>
          </p:cNvSpPr>
          <p:nvPr>
            <p:ph type="dt" sz="half" idx="10"/>
          </p:nvPr>
        </p:nvSpPr>
        <p:spPr/>
        <p:txBody>
          <a:bodyPr/>
          <a:lstStyle/>
          <a:p>
            <a:fld id="{040B8919-881E-4737-9DEF-D313E20620A4}"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51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EE9D0C8-DF59-40CB-8642-E9176689917F}" type="slidenum">
              <a:rPr lang="en-GB" sz="2000" smtClean="0">
                <a:solidFill>
                  <a:schemeClr val="accent1"/>
                </a:solidFill>
              </a:rPr>
              <a:pPr eaLnBrk="1" hangingPunct="1"/>
              <a:t>84</a:t>
            </a:fld>
            <a:endParaRPr lang="en-GB" sz="2000" dirty="0">
              <a:solidFill>
                <a:schemeClr val="accent1"/>
              </a:solidFill>
            </a:endParaRPr>
          </a:p>
        </p:txBody>
      </p:sp>
      <p:pic>
        <p:nvPicPr>
          <p:cNvPr id="1351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4511" y="836712"/>
            <a:ext cx="123825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05467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1026"/>
          <p:cNvSpPr>
            <a:spLocks noGrp="1" noChangeArrowheads="1"/>
          </p:cNvSpPr>
          <p:nvPr>
            <p:ph type="title"/>
          </p:nvPr>
        </p:nvSpPr>
        <p:spPr>
          <a:xfrm>
            <a:off x="2057400" y="1524000"/>
            <a:ext cx="5791200" cy="3733800"/>
          </a:xfrm>
        </p:spPr>
        <p:txBody>
          <a:bodyPr/>
          <a:lstStyle/>
          <a:p>
            <a:pPr algn="ctr" eaLnBrk="1" hangingPunct="1"/>
            <a:r>
              <a:rPr lang="en-GB" sz="7200" dirty="0"/>
              <a:t>Estimating the size of FORCES?</a:t>
            </a:r>
          </a:p>
        </p:txBody>
      </p:sp>
      <p:sp>
        <p:nvSpPr>
          <p:cNvPr id="72707"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1A7ABF67-C36E-4444-A107-24E9CD0501BB}" type="datetime1">
              <a:rPr lang="en-GB" sz="1400" smtClean="0"/>
              <a:t>22/08/2021</a:t>
            </a:fld>
            <a:endParaRPr lang="en-GB" sz="1400" dirty="0"/>
          </a:p>
        </p:txBody>
      </p:sp>
      <p:sp>
        <p:nvSpPr>
          <p:cNvPr id="7270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270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CA1E2A1-0C39-439F-BD43-64126A34CBDB}" type="slidenum">
              <a:rPr lang="en-GB" sz="2000" smtClean="0">
                <a:solidFill>
                  <a:schemeClr val="accent1"/>
                </a:solidFill>
              </a:rPr>
              <a:pPr eaLnBrk="1" hangingPunct="1"/>
              <a:t>85</a:t>
            </a:fld>
            <a:endParaRPr lang="en-GB" sz="2000" dirty="0">
              <a:solidFill>
                <a:schemeClr val="accent1"/>
              </a:solidFill>
            </a:endParaRPr>
          </a:p>
        </p:txBody>
      </p:sp>
    </p:spTree>
    <p:extLst>
      <p:ext uri="{BB962C8B-B14F-4D97-AF65-F5344CB8AC3E}">
        <p14:creationId xmlns:p14="http://schemas.microsoft.com/office/powerpoint/2010/main" val="10214896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3" name="Rectangle 1026"/>
          <p:cNvSpPr>
            <a:spLocks noGrp="1" noChangeArrowheads="1"/>
          </p:cNvSpPr>
          <p:nvPr>
            <p:ph type="title"/>
          </p:nvPr>
        </p:nvSpPr>
        <p:spPr/>
        <p:txBody>
          <a:bodyPr>
            <a:normAutofit fontScale="90000"/>
          </a:bodyPr>
          <a:lstStyle/>
          <a:p>
            <a:pPr eaLnBrk="1" hangingPunct="1"/>
            <a:r>
              <a:rPr lang="en-GB" dirty="0"/>
              <a:t>Estimating forces</a:t>
            </a:r>
          </a:p>
        </p:txBody>
      </p:sp>
      <p:sp>
        <p:nvSpPr>
          <p:cNvPr id="73734" name="Rectangle 1027"/>
          <p:cNvSpPr>
            <a:spLocks noGrp="1" noChangeArrowheads="1"/>
          </p:cNvSpPr>
          <p:nvPr>
            <p:ph type="body" sz="half" idx="1"/>
          </p:nvPr>
        </p:nvSpPr>
        <p:spPr>
          <a:xfrm>
            <a:off x="4719638" y="1484784"/>
            <a:ext cx="3810000" cy="4572000"/>
          </a:xfrm>
        </p:spPr>
        <p:txBody>
          <a:bodyPr/>
          <a:lstStyle/>
          <a:p>
            <a:pPr eaLnBrk="1" hangingPunct="1"/>
            <a:r>
              <a:rPr lang="en-GB" sz="2800" b="1" dirty="0">
                <a:cs typeface="Times New Roman" pitchFamily="18" charset="0"/>
              </a:rPr>
              <a:t>0.1 N		</a:t>
            </a:r>
          </a:p>
          <a:p>
            <a:pPr eaLnBrk="1" hangingPunct="1"/>
            <a:r>
              <a:rPr lang="en-GB" sz="2800" b="1" dirty="0">
                <a:cs typeface="Times New Roman" pitchFamily="18" charset="0"/>
              </a:rPr>
              <a:t>2 N</a:t>
            </a:r>
          </a:p>
          <a:p>
            <a:pPr eaLnBrk="1" hangingPunct="1"/>
            <a:r>
              <a:rPr lang="en-GB" sz="2800" b="1" dirty="0">
                <a:cs typeface="Times New Roman" pitchFamily="18" charset="0"/>
              </a:rPr>
              <a:t>20 N</a:t>
            </a:r>
          </a:p>
          <a:p>
            <a:pPr eaLnBrk="1" hangingPunct="1"/>
            <a:r>
              <a:rPr lang="en-GB" sz="2800" b="1" dirty="0">
                <a:cs typeface="Times New Roman" pitchFamily="18" charset="0"/>
              </a:rPr>
              <a:t>650 N		</a:t>
            </a:r>
            <a:endParaRPr lang="en-GB" sz="2800" dirty="0">
              <a:cs typeface="Times New Roman" pitchFamily="18" charset="0"/>
            </a:endParaRPr>
          </a:p>
          <a:p>
            <a:pPr eaLnBrk="1" hangingPunct="1"/>
            <a:r>
              <a:rPr lang="en-GB" sz="2800" b="1" dirty="0">
                <a:cs typeface="Times New Roman" pitchFamily="18" charset="0"/>
              </a:rPr>
              <a:t>1800 N	</a:t>
            </a:r>
          </a:p>
          <a:p>
            <a:pPr eaLnBrk="1" hangingPunct="1"/>
            <a:r>
              <a:rPr lang="en-GB" sz="2800" b="1" dirty="0">
                <a:cs typeface="Times New Roman" pitchFamily="18" charset="0"/>
              </a:rPr>
              <a:t>10,000 N</a:t>
            </a:r>
          </a:p>
          <a:p>
            <a:pPr eaLnBrk="1" hangingPunct="1"/>
            <a:r>
              <a:rPr lang="en-GB" sz="2800" b="1" dirty="0">
                <a:cs typeface="Times New Roman" pitchFamily="18" charset="0"/>
              </a:rPr>
              <a:t>1,500,000 N</a:t>
            </a:r>
          </a:p>
          <a:p>
            <a:pPr eaLnBrk="1" hangingPunct="1"/>
            <a:r>
              <a:rPr lang="en-GB" sz="2800" b="1" dirty="0">
                <a:cs typeface="Times New Roman" pitchFamily="18" charset="0"/>
              </a:rPr>
              <a:t>200,000,000 N</a:t>
            </a:r>
            <a:r>
              <a:rPr lang="en-GB" sz="2800" dirty="0">
                <a:cs typeface="Times New Roman" pitchFamily="18" charset="0"/>
              </a:rPr>
              <a:t>	</a:t>
            </a:r>
          </a:p>
          <a:p>
            <a:pPr eaLnBrk="1" hangingPunct="1"/>
            <a:endParaRPr lang="en-GB" sz="2800" dirty="0"/>
          </a:p>
        </p:txBody>
      </p:sp>
      <p:sp>
        <p:nvSpPr>
          <p:cNvPr id="73731"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49C0676-93A8-41E8-B353-F44640F9968F}" type="datetime1">
              <a:rPr lang="en-GB" sz="1400" smtClean="0"/>
              <a:t>22/08/2021</a:t>
            </a:fld>
            <a:endParaRPr lang="en-GB" sz="1400" dirty="0"/>
          </a:p>
        </p:txBody>
      </p:sp>
      <p:sp>
        <p:nvSpPr>
          <p:cNvPr id="73732"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373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EBB4CC6-E28E-440E-96B4-031DB1F75766}" type="slidenum">
              <a:rPr lang="en-GB" sz="2000" smtClean="0">
                <a:solidFill>
                  <a:schemeClr val="accent1"/>
                </a:solidFill>
              </a:rPr>
              <a:pPr eaLnBrk="1" hangingPunct="1"/>
              <a:t>86</a:t>
            </a:fld>
            <a:endParaRPr lang="en-GB" sz="2000" dirty="0">
              <a:solidFill>
                <a:schemeClr val="accent1"/>
              </a:solidFill>
            </a:endParaRPr>
          </a:p>
        </p:txBody>
      </p:sp>
      <p:sp>
        <p:nvSpPr>
          <p:cNvPr id="73735" name="Text Box 1029"/>
          <p:cNvSpPr txBox="1">
            <a:spLocks noChangeArrowheads="1"/>
          </p:cNvSpPr>
          <p:nvPr/>
        </p:nvSpPr>
        <p:spPr bwMode="auto">
          <a:xfrm>
            <a:off x="304800" y="990600"/>
            <a:ext cx="4414838"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dirty="0">
                <a:solidFill>
                  <a:srgbClr val="FF0000"/>
                </a:solidFill>
                <a:latin typeface="Comic Sans MS" pitchFamily="66" charset="0"/>
                <a:cs typeface="Times New Roman" pitchFamily="18" charset="0"/>
              </a:rPr>
              <a:t>Match these different situations to the most likely force. </a:t>
            </a:r>
            <a:endParaRPr lang="en-GB" sz="2800" dirty="0">
              <a:solidFill>
                <a:srgbClr val="FF0000"/>
              </a:solidFill>
              <a:cs typeface="Times New Roman" pitchFamily="18" charset="0"/>
            </a:endParaRPr>
          </a:p>
          <a:p>
            <a:pPr eaLnBrk="1" hangingPunct="1"/>
            <a:endParaRPr lang="en-GB" sz="2800" dirty="0">
              <a:solidFill>
                <a:srgbClr val="FF0000"/>
              </a:solidFill>
              <a:latin typeface="Comic Sans MS" pitchFamily="66" charset="0"/>
              <a:cs typeface="Times New Roman" pitchFamily="18" charset="0"/>
            </a:endParaRPr>
          </a:p>
          <a:p>
            <a:pPr eaLnBrk="1" hangingPunct="1"/>
            <a:endParaRPr lang="en-GB" sz="2800" dirty="0">
              <a:solidFill>
                <a:srgbClr val="FF0000"/>
              </a:solidFill>
              <a:latin typeface="Comic Sans MS" pitchFamily="66" charset="0"/>
              <a:cs typeface="Times New Roman" pitchFamily="18" charset="0"/>
            </a:endParaRPr>
          </a:p>
          <a:p>
            <a:pPr eaLnBrk="1" hangingPunct="1"/>
            <a:r>
              <a:rPr lang="en-GB" sz="2800" dirty="0">
                <a:solidFill>
                  <a:srgbClr val="FF0000"/>
                </a:solidFill>
                <a:latin typeface="Comic Sans MS" pitchFamily="66" charset="0"/>
                <a:cs typeface="Times New Roman" pitchFamily="18" charset="0"/>
              </a:rPr>
              <a:t>Write these nos. in your jotter</a:t>
            </a:r>
          </a:p>
          <a:p>
            <a:pPr eaLnBrk="1" hangingPunct="1"/>
            <a:endParaRPr lang="en-GB" sz="2800" dirty="0">
              <a:solidFill>
                <a:srgbClr val="FF0000"/>
              </a:solidFill>
              <a:latin typeface="Comic Sans MS" pitchFamily="66" charset="0"/>
              <a:cs typeface="Times New Roman" pitchFamily="18" charset="0"/>
            </a:endParaRPr>
          </a:p>
          <a:p>
            <a:pPr eaLnBrk="1" hangingPunct="1"/>
            <a:r>
              <a:rPr lang="en-GB" sz="2800" dirty="0">
                <a:solidFill>
                  <a:srgbClr val="FF0000"/>
                </a:solidFill>
                <a:latin typeface="Comic Sans MS" pitchFamily="66" charset="0"/>
                <a:cs typeface="Times New Roman" pitchFamily="18" charset="0"/>
              </a:rPr>
              <a:t>Choose from:</a:t>
            </a:r>
            <a:endParaRPr lang="en-GB" sz="2800" dirty="0">
              <a:solidFill>
                <a:srgbClr val="FF0000"/>
              </a:solidFill>
              <a:cs typeface="Times New Roman" pitchFamily="18" charset="0"/>
            </a:endParaRPr>
          </a:p>
          <a:p>
            <a:pPr eaLnBrk="1" hangingPunct="1"/>
            <a:endParaRPr lang="en-GB" sz="2800" dirty="0">
              <a:solidFill>
                <a:srgbClr val="FF0066"/>
              </a:solidFill>
            </a:endParaRPr>
          </a:p>
        </p:txBody>
      </p:sp>
      <p:pic>
        <p:nvPicPr>
          <p:cNvPr id="73736" name="Picture 1030" descr="Steam Locomotiv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5029200"/>
            <a:ext cx="39624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7" name="Text Box 1031"/>
          <p:cNvSpPr txBox="1">
            <a:spLocks noChangeArrowheads="1"/>
          </p:cNvSpPr>
          <p:nvPr/>
        </p:nvSpPr>
        <p:spPr bwMode="auto">
          <a:xfrm>
            <a:off x="4191000" y="5410200"/>
            <a:ext cx="3451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dirty="0">
                <a:solidFill>
                  <a:schemeClr val="bg1"/>
                </a:solidFill>
                <a:latin typeface="Comic Sans MS" pitchFamily="66" charset="0"/>
              </a:rPr>
              <a:t>e.g PULLING A TRAIN</a:t>
            </a:r>
          </a:p>
        </p:txBody>
      </p:sp>
    </p:spTree>
    <p:extLst>
      <p:ext uri="{BB962C8B-B14F-4D97-AF65-F5344CB8AC3E}">
        <p14:creationId xmlns:p14="http://schemas.microsoft.com/office/powerpoint/2010/main" val="393739590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p:cNvSpPr>
            <a:spLocks noGrp="1" noChangeArrowheads="1"/>
          </p:cNvSpPr>
          <p:nvPr>
            <p:ph type="title"/>
          </p:nvPr>
        </p:nvSpPr>
        <p:spPr>
          <a:xfrm>
            <a:off x="152400" y="152400"/>
            <a:ext cx="8991600" cy="1116360"/>
          </a:xfrm>
        </p:spPr>
        <p:txBody>
          <a:bodyPr>
            <a:normAutofit fontScale="90000"/>
          </a:bodyPr>
          <a:lstStyle/>
          <a:p>
            <a:pPr algn="ctr" eaLnBrk="1" hangingPunct="1">
              <a:defRPr/>
            </a:pPr>
            <a:r>
              <a:rPr lang="en-GB" b="1" dirty="0">
                <a:latin typeface="+mn-lt"/>
                <a:cs typeface="Times New Roman" pitchFamily="18" charset="0"/>
              </a:rPr>
              <a:t>0.1 N	, 2 N , 20 N,  650 N,  1800 N	,  10,000 N, 1,500,000 N,  200,000,000 N</a:t>
            </a:r>
            <a:endParaRPr lang="en-US" dirty="0">
              <a:latin typeface="+mn-lt"/>
            </a:endParaRPr>
          </a:p>
        </p:txBody>
      </p:sp>
      <p:sp>
        <p:nvSpPr>
          <p:cNvPr id="74755"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A8DC404-610F-4769-9D75-6A407464300D}" type="datetime1">
              <a:rPr lang="en-GB" sz="1400" smtClean="0"/>
              <a:t>22/08/2021</a:t>
            </a:fld>
            <a:endParaRPr lang="en-GB" sz="1400" dirty="0"/>
          </a:p>
        </p:txBody>
      </p:sp>
      <p:sp>
        <p:nvSpPr>
          <p:cNvPr id="74756"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7475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CBB09CFB-72E9-408C-BF1D-C1AFF9678F26}" type="slidenum">
              <a:rPr lang="en-GB" sz="2000" smtClean="0">
                <a:solidFill>
                  <a:schemeClr val="accent1"/>
                </a:solidFill>
              </a:rPr>
              <a:pPr eaLnBrk="1" hangingPunct="1"/>
              <a:t>87</a:t>
            </a:fld>
            <a:endParaRPr lang="en-GB" sz="2000" dirty="0">
              <a:solidFill>
                <a:schemeClr val="accent1"/>
              </a:solidFill>
            </a:endParaRPr>
          </a:p>
        </p:txBody>
      </p:sp>
      <p:grpSp>
        <p:nvGrpSpPr>
          <p:cNvPr id="74758" name="Group 9"/>
          <p:cNvGrpSpPr>
            <a:grpSpLocks/>
          </p:cNvGrpSpPr>
          <p:nvPr/>
        </p:nvGrpSpPr>
        <p:grpSpPr bwMode="auto">
          <a:xfrm>
            <a:off x="3189042" y="5034280"/>
            <a:ext cx="2930525" cy="1714500"/>
            <a:chOff x="6175" y="3512"/>
            <a:chExt cx="4615" cy="2700"/>
          </a:xfrm>
        </p:grpSpPr>
        <p:sp>
          <p:nvSpPr>
            <p:cNvPr id="74777" name="Text Box 10"/>
            <p:cNvSpPr txBox="1">
              <a:spLocks noChangeArrowheads="1"/>
            </p:cNvSpPr>
            <p:nvPr/>
          </p:nvSpPr>
          <p:spPr bwMode="auto">
            <a:xfrm>
              <a:off x="6175" y="351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Force to keep a small bird in the air</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78" name="Picture 11" descr="Bird 03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0" y="4014"/>
              <a:ext cx="1761" cy="1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59" name="Group 12"/>
          <p:cNvGrpSpPr>
            <a:grpSpLocks/>
          </p:cNvGrpSpPr>
          <p:nvPr/>
        </p:nvGrpSpPr>
        <p:grpSpPr bwMode="auto">
          <a:xfrm>
            <a:off x="6257290" y="1577689"/>
            <a:ext cx="2930525" cy="1714500"/>
            <a:chOff x="6175" y="6392"/>
            <a:chExt cx="4615" cy="2700"/>
          </a:xfrm>
        </p:grpSpPr>
        <p:sp>
          <p:nvSpPr>
            <p:cNvPr id="74775" name="Text Box 13"/>
            <p:cNvSpPr txBox="1">
              <a:spLocks noChangeArrowheads="1"/>
            </p:cNvSpPr>
            <p:nvPr/>
          </p:nvSpPr>
          <p:spPr bwMode="auto">
            <a:xfrm>
              <a:off x="6175" y="639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Engine force in a sports car</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76" name="Picture 14" descr="Cartoon 05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6" y="7074"/>
              <a:ext cx="3118" cy="1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0" name="Group 15"/>
          <p:cNvGrpSpPr>
            <a:grpSpLocks/>
          </p:cNvGrpSpPr>
          <p:nvPr/>
        </p:nvGrpSpPr>
        <p:grpSpPr bwMode="auto">
          <a:xfrm>
            <a:off x="248467" y="1591662"/>
            <a:ext cx="2930525" cy="1714500"/>
            <a:chOff x="1134" y="6392"/>
            <a:chExt cx="4615" cy="2700"/>
          </a:xfrm>
        </p:grpSpPr>
        <p:sp>
          <p:nvSpPr>
            <p:cNvPr id="74773" name="Text Box 16"/>
            <p:cNvSpPr txBox="1">
              <a:spLocks noChangeArrowheads="1"/>
            </p:cNvSpPr>
            <p:nvPr/>
          </p:nvSpPr>
          <p:spPr bwMode="auto">
            <a:xfrm>
              <a:off x="1134" y="639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How much can an ant lift?</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74" name="Picture 17" descr="Ant on Branc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9" y="6894"/>
              <a:ext cx="2287" cy="1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1" name="Group 18"/>
          <p:cNvGrpSpPr>
            <a:grpSpLocks/>
          </p:cNvGrpSpPr>
          <p:nvPr/>
        </p:nvGrpSpPr>
        <p:grpSpPr bwMode="auto">
          <a:xfrm>
            <a:off x="226695" y="5034280"/>
            <a:ext cx="2930525" cy="1714500"/>
            <a:chOff x="1134" y="9256"/>
            <a:chExt cx="4615" cy="2700"/>
          </a:xfrm>
        </p:grpSpPr>
        <p:sp>
          <p:nvSpPr>
            <p:cNvPr id="74771" name="Text Box 19"/>
            <p:cNvSpPr txBox="1">
              <a:spLocks noChangeArrowheads="1"/>
            </p:cNvSpPr>
            <p:nvPr/>
          </p:nvSpPr>
          <p:spPr bwMode="auto">
            <a:xfrm>
              <a:off x="1134" y="9256"/>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Space Shuttle engines</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72" name="Picture 20" descr="Space Shuttle 2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6" y="9840"/>
              <a:ext cx="3408" cy="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2" name="Group 21"/>
          <p:cNvGrpSpPr>
            <a:grpSpLocks/>
          </p:cNvGrpSpPr>
          <p:nvPr/>
        </p:nvGrpSpPr>
        <p:grpSpPr bwMode="auto">
          <a:xfrm>
            <a:off x="4498975" y="3306162"/>
            <a:ext cx="2930525" cy="1728788"/>
            <a:chOff x="6175" y="9234"/>
            <a:chExt cx="4615" cy="2722"/>
          </a:xfrm>
        </p:grpSpPr>
        <p:sp>
          <p:nvSpPr>
            <p:cNvPr id="74769" name="Text Box 22"/>
            <p:cNvSpPr txBox="1">
              <a:spLocks noChangeArrowheads="1"/>
            </p:cNvSpPr>
            <p:nvPr/>
          </p:nvSpPr>
          <p:spPr bwMode="auto">
            <a:xfrm>
              <a:off x="6175" y="9256"/>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Lifting your own weight</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70" name="Picture 23" descr="Gymnast 3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44" y="9234"/>
              <a:ext cx="891" cy="2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3" name="Group 29"/>
          <p:cNvGrpSpPr>
            <a:grpSpLocks/>
          </p:cNvGrpSpPr>
          <p:nvPr/>
        </p:nvGrpSpPr>
        <p:grpSpPr bwMode="auto">
          <a:xfrm>
            <a:off x="6113463" y="5034280"/>
            <a:ext cx="2930525" cy="1714500"/>
            <a:chOff x="3371" y="2832"/>
            <a:chExt cx="1846" cy="1080"/>
          </a:xfrm>
        </p:grpSpPr>
        <p:sp>
          <p:nvSpPr>
            <p:cNvPr id="74767" name="Text Box 24"/>
            <p:cNvSpPr txBox="1">
              <a:spLocks noChangeArrowheads="1"/>
            </p:cNvSpPr>
            <p:nvPr/>
          </p:nvSpPr>
          <p:spPr bwMode="auto">
            <a:xfrm>
              <a:off x="3371" y="2832"/>
              <a:ext cx="1846" cy="108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Weight of a chicken</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68" name="Picture 25" descr="Scal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84" y="3120"/>
              <a:ext cx="822" cy="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4764" name="Group 26"/>
          <p:cNvGrpSpPr>
            <a:grpSpLocks/>
          </p:cNvGrpSpPr>
          <p:nvPr/>
        </p:nvGrpSpPr>
        <p:grpSpPr bwMode="auto">
          <a:xfrm>
            <a:off x="1288097" y="3306044"/>
            <a:ext cx="2930525" cy="1714500"/>
            <a:chOff x="6175" y="12152"/>
            <a:chExt cx="4615" cy="2700"/>
          </a:xfrm>
        </p:grpSpPr>
        <p:sp>
          <p:nvSpPr>
            <p:cNvPr id="74765" name="Text Box 27"/>
            <p:cNvSpPr txBox="1">
              <a:spLocks noChangeArrowheads="1"/>
            </p:cNvSpPr>
            <p:nvPr/>
          </p:nvSpPr>
          <p:spPr bwMode="auto">
            <a:xfrm>
              <a:off x="6175" y="12152"/>
              <a:ext cx="4615" cy="27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b="1" dirty="0"/>
                <a:t>Weightlifter</a:t>
              </a:r>
            </a:p>
            <a:p>
              <a:endParaRPr lang="en-US" sz="1200" b="1" dirty="0"/>
            </a:p>
            <a:p>
              <a:endParaRPr lang="en-US" sz="1200" b="1" dirty="0"/>
            </a:p>
            <a:p>
              <a:endParaRPr lang="en-US" sz="1200" b="1" dirty="0"/>
            </a:p>
            <a:p>
              <a:endParaRPr lang="en-US" sz="1200" b="1" dirty="0"/>
            </a:p>
            <a:p>
              <a:endParaRPr lang="en-US" sz="1200" b="1" dirty="0"/>
            </a:p>
            <a:p>
              <a:endParaRPr lang="en-US" sz="1200" b="1" dirty="0"/>
            </a:p>
            <a:p>
              <a:endParaRPr lang="en-US" sz="1200" b="1" dirty="0"/>
            </a:p>
            <a:p>
              <a:r>
                <a:rPr lang="en-US" sz="1200" b="1" dirty="0"/>
                <a:t>Force =</a:t>
              </a:r>
              <a:r>
                <a:rPr lang="en-US" sz="1200" dirty="0"/>
                <a:t> </a:t>
              </a:r>
            </a:p>
          </p:txBody>
        </p:sp>
        <p:pic>
          <p:nvPicPr>
            <p:cNvPr id="74766" name="Picture 28" descr="Weight Lifting 51"/>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31" y="12294"/>
              <a:ext cx="2275" cy="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Picture 1030" descr="Steam Locomotive 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59125" y="1385570"/>
            <a:ext cx="3245803" cy="137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63819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2"/>
          <p:cNvSpPr>
            <a:spLocks noGrp="1" noChangeArrowheads="1"/>
          </p:cNvSpPr>
          <p:nvPr>
            <p:ph type="title"/>
          </p:nvPr>
        </p:nvSpPr>
        <p:spPr/>
        <p:txBody>
          <a:bodyPr/>
          <a:lstStyle/>
          <a:p>
            <a:r>
              <a:rPr lang="en-GB" dirty="0"/>
              <a:t>Measuring MASS and WEIGHT</a:t>
            </a:r>
          </a:p>
        </p:txBody>
      </p:sp>
      <p:sp>
        <p:nvSpPr>
          <p:cNvPr id="144388" name="Rectangle 3"/>
          <p:cNvSpPr>
            <a:spLocks noGrp="1" noChangeArrowheads="1"/>
          </p:cNvSpPr>
          <p:nvPr>
            <p:ph idx="1"/>
          </p:nvPr>
        </p:nvSpPr>
        <p:spPr/>
        <p:txBody>
          <a:bodyPr/>
          <a:lstStyle/>
          <a:p>
            <a:r>
              <a:rPr lang="en-GB" dirty="0"/>
              <a:t>Use scales to measure the MASS of some SMALL objects</a:t>
            </a:r>
          </a:p>
          <a:p>
            <a:r>
              <a:rPr lang="en-GB" dirty="0"/>
              <a:t>Now use a spring balance to find the weight of the same objects.</a:t>
            </a:r>
          </a:p>
          <a:p>
            <a:endParaRPr lang="en-GB" dirty="0"/>
          </a:p>
          <a:p>
            <a:r>
              <a:rPr lang="en-GB" dirty="0"/>
              <a:t>What conclusion can you make about an object’s weight compared to it’s mass?</a:t>
            </a:r>
          </a:p>
        </p:txBody>
      </p:sp>
      <p:sp>
        <p:nvSpPr>
          <p:cNvPr id="2" name="Date Placeholder 1"/>
          <p:cNvSpPr>
            <a:spLocks noGrp="1"/>
          </p:cNvSpPr>
          <p:nvPr>
            <p:ph type="dt" sz="half" idx="10"/>
          </p:nvPr>
        </p:nvSpPr>
        <p:spPr/>
        <p:txBody>
          <a:bodyPr/>
          <a:lstStyle/>
          <a:p>
            <a:fld id="{9DD1E2E0-6A31-4226-9166-712C1312921C}"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4438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592E63-A8F4-40D8-B8ED-1A978B3B169A}" type="slidenum">
              <a:rPr lang="en-GB" sz="2000" smtClean="0">
                <a:solidFill>
                  <a:schemeClr val="accent1"/>
                </a:solidFill>
              </a:rPr>
              <a:pPr eaLnBrk="1" hangingPunct="1"/>
              <a:t>88</a:t>
            </a:fld>
            <a:endParaRPr lang="en-GB" sz="2000" dirty="0">
              <a:solidFill>
                <a:schemeClr val="accent1"/>
              </a:solidFill>
            </a:endParaRPr>
          </a:p>
        </p:txBody>
      </p:sp>
    </p:spTree>
    <p:extLst>
      <p:ext uri="{BB962C8B-B14F-4D97-AF65-F5344CB8AC3E}">
        <p14:creationId xmlns:p14="http://schemas.microsoft.com/office/powerpoint/2010/main" val="30280145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Date Placeholder 1"/>
          <p:cNvSpPr>
            <a:spLocks noGrp="1"/>
          </p:cNvSpPr>
          <p:nvPr>
            <p:ph type="dt" sz="half" idx="4294967295"/>
          </p:nvPr>
        </p:nvSpPr>
        <p:spPr>
          <a:xfrm>
            <a:off x="6412230" y="6356351"/>
            <a:ext cx="21374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4F9C061-BEA5-4D68-A28C-A5E1F87DB912}" type="datetime1">
              <a:rPr lang="en-GB" sz="1400" smtClean="0"/>
              <a:t>22/08/2021</a:t>
            </a:fld>
            <a:endParaRPr lang="en-GB" sz="1400" dirty="0"/>
          </a:p>
        </p:txBody>
      </p:sp>
      <p:sp>
        <p:nvSpPr>
          <p:cNvPr id="145412" name="Footer Placeholder 2"/>
          <p:cNvSpPr>
            <a:spLocks noGrp="1"/>
          </p:cNvSpPr>
          <p:nvPr>
            <p:ph type="ftr" sz="quarter" idx="4294967295"/>
          </p:nvPr>
        </p:nvSpPr>
        <p:spPr>
          <a:xfrm>
            <a:off x="594360" y="6355846"/>
            <a:ext cx="5680710" cy="365125"/>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4541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51E046D6-5302-4019-9D0E-C22F22025862}" type="slidenum">
              <a:rPr lang="en-GB" sz="2000" smtClean="0">
                <a:solidFill>
                  <a:schemeClr val="accent1"/>
                </a:solidFill>
              </a:rPr>
              <a:pPr eaLnBrk="1" hangingPunct="1"/>
              <a:t>89</a:t>
            </a:fld>
            <a:endParaRPr lang="en-GB" sz="2000" dirty="0">
              <a:solidFill>
                <a:schemeClr val="accent1"/>
              </a:solidFill>
            </a:endParaRPr>
          </a:p>
        </p:txBody>
      </p:sp>
      <p:graphicFrame>
        <p:nvGraphicFramePr>
          <p:cNvPr id="121883" name="Group 27"/>
          <p:cNvGraphicFramePr>
            <a:graphicFrameLocks noGrp="1"/>
          </p:cNvGraphicFramePr>
          <p:nvPr>
            <p:extLst>
              <p:ext uri="{D42A27DB-BD31-4B8C-83A1-F6EECF244321}">
                <p14:modId xmlns:p14="http://schemas.microsoft.com/office/powerpoint/2010/main" val="1180917832"/>
              </p:ext>
            </p:extLst>
          </p:nvPr>
        </p:nvGraphicFramePr>
        <p:xfrm>
          <a:off x="609600" y="1397000"/>
          <a:ext cx="7010400" cy="4470400"/>
        </p:xfrm>
        <a:graphic>
          <a:graphicData uri="http://schemas.openxmlformats.org/drawingml/2006/table">
            <a:tbl>
              <a:tblPr/>
              <a:tblGrid>
                <a:gridCol w="2336800">
                  <a:extLst>
                    <a:ext uri="{9D8B030D-6E8A-4147-A177-3AD203B41FA5}">
                      <a16:colId xmlns:a16="http://schemas.microsoft.com/office/drawing/2014/main" val="20000"/>
                    </a:ext>
                  </a:extLst>
                </a:gridCol>
                <a:gridCol w="23368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tblGrid>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Arial" charset="0"/>
                          <a:cs typeface="Arial" charset="0"/>
                        </a:rPr>
                        <a:t>Object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Arial" charset="0"/>
                          <a:cs typeface="Arial" charset="0"/>
                        </a:rPr>
                        <a:t>Mass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1200" b="0" i="0" u="none" strike="noStrike" cap="none" normalizeH="0" baseline="0" dirty="0">
                        <a:ln>
                          <a:noFill/>
                        </a:ln>
                        <a:solidFill>
                          <a:srgbClr val="FF0066"/>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dirty="0">
                          <a:ln>
                            <a:noFill/>
                          </a:ln>
                          <a:solidFill>
                            <a:srgbClr val="FF0066"/>
                          </a:solidFill>
                          <a:effectLst/>
                          <a:latin typeface="Arial" charset="0"/>
                          <a:cs typeface="Arial" charset="0"/>
                        </a:rPr>
                        <a:t>Weight (N)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a:ln>
                            <a:noFill/>
                          </a:ln>
                          <a:solidFill>
                            <a:srgbClr val="FF0066"/>
                          </a:solidFill>
                          <a:effectLst/>
                          <a:latin typeface="Arial" charset="0"/>
                          <a:cs typeface="Arial" charset="0"/>
                        </a:rPr>
                        <a:t>Egg</a:t>
                      </a:r>
                      <a:r>
                        <a:rPr kumimoji="0" lang="en-GB" sz="2800" b="0" i="0" u="none" strike="noStrike" cap="none" normalizeH="0" baseline="0" dirty="0">
                          <a:ln>
                            <a:noFill/>
                          </a:ln>
                          <a:solidFill>
                            <a:srgbClr val="FF0066"/>
                          </a:solidFill>
                          <a:effectLst/>
                          <a:latin typeface="Arial" charset="0"/>
                          <a:cs typeface="Arial" charset="0"/>
                        </a:rPr>
                        <a:t> </a:t>
                      </a:r>
                      <a:r>
                        <a:rPr kumimoji="0" lang="en-GB" sz="2800" b="0" i="0" u="none" strike="noStrike" cap="none" normalizeH="0" baseline="0" dirty="0">
                          <a:ln>
                            <a:noFill/>
                          </a:ln>
                          <a:solidFill>
                            <a:srgbClr val="FF0066"/>
                          </a:solidFill>
                          <a:effectLst/>
                          <a:latin typeface="Bradley Hand ITC" pitchFamily="66" charset="0"/>
                          <a:cs typeface="Arial" charset="0"/>
                        </a:rPr>
                        <a:t>Pencil case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117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66"/>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145434" name="Text Box 77"/>
          <p:cNvSpPr txBox="1">
            <a:spLocks noChangeArrowheads="1"/>
          </p:cNvSpPr>
          <p:nvPr/>
        </p:nvSpPr>
        <p:spPr bwMode="auto">
          <a:xfrm>
            <a:off x="663575" y="423863"/>
            <a:ext cx="57927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2800" dirty="0">
                <a:solidFill>
                  <a:schemeClr val="accent5">
                    <a:lumMod val="60000"/>
                    <a:lumOff val="40000"/>
                  </a:schemeClr>
                </a:solidFill>
                <a:latin typeface="Calibri" pitchFamily="34" charset="0"/>
                <a:cs typeface="Arial" pitchFamily="34" charset="0"/>
              </a:rPr>
              <a:t>Write your results into a table like this:</a:t>
            </a:r>
          </a:p>
        </p:txBody>
      </p:sp>
    </p:spTree>
    <p:extLst>
      <p:ext uri="{BB962C8B-B14F-4D97-AF65-F5344CB8AC3E}">
        <p14:creationId xmlns:p14="http://schemas.microsoft.com/office/powerpoint/2010/main" val="240252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Physics?	</a:t>
            </a:r>
          </a:p>
        </p:txBody>
      </p:sp>
      <p:sp>
        <p:nvSpPr>
          <p:cNvPr id="3" name="Content Placeholder 2"/>
          <p:cNvSpPr>
            <a:spLocks noGrp="1"/>
          </p:cNvSpPr>
          <p:nvPr>
            <p:ph idx="1"/>
          </p:nvPr>
        </p:nvSpPr>
        <p:spPr/>
        <p:txBody>
          <a:bodyPr/>
          <a:lstStyle/>
          <a:p>
            <a:r>
              <a:rPr lang="en-GB" dirty="0"/>
              <a:t>Physics is the subject that delves into our beautiful and wonderfully made universe.</a:t>
            </a:r>
          </a:p>
          <a:p>
            <a:r>
              <a:rPr lang="en-GB" dirty="0"/>
              <a:t>We try to look at the world and work out its rules.</a:t>
            </a:r>
          </a:p>
        </p:txBody>
      </p:sp>
      <p:sp>
        <p:nvSpPr>
          <p:cNvPr id="4" name="Date Placeholder 3"/>
          <p:cNvSpPr>
            <a:spLocks noGrp="1"/>
          </p:cNvSpPr>
          <p:nvPr>
            <p:ph type="dt" sz="half" idx="10"/>
          </p:nvPr>
        </p:nvSpPr>
        <p:spPr/>
        <p:txBody>
          <a:bodyPr/>
          <a:lstStyle/>
          <a:p>
            <a:fld id="{33F6379E-AEBC-4BF8-894B-D4D3C30E6530}" type="datetime1">
              <a:rPr lang="en-GB" smtClean="0"/>
              <a:t>22/08/2021</a:t>
            </a:fld>
            <a:endParaRPr lang="en-GB" dirty="0"/>
          </a:p>
        </p:txBody>
      </p:sp>
      <p:sp>
        <p:nvSpPr>
          <p:cNvPr id="5" name="Footer Placeholder 4"/>
          <p:cNvSpPr>
            <a:spLocks noGrp="1"/>
          </p:cNvSpPr>
          <p:nvPr>
            <p:ph type="ftr" sz="quarter" idx="11"/>
          </p:nvPr>
        </p:nvSpPr>
        <p:spPr/>
        <p:txBody>
          <a:bodyPr/>
          <a:lstStyle/>
          <a:p>
            <a:r>
              <a:rPr lang="en-GB"/>
              <a:t>JAH</a:t>
            </a:r>
            <a:endParaRPr lang="en-GB" dirty="0"/>
          </a:p>
        </p:txBody>
      </p:sp>
      <p:sp>
        <p:nvSpPr>
          <p:cNvPr id="6" name="Slide Number Placeholder 5"/>
          <p:cNvSpPr>
            <a:spLocks noGrp="1"/>
          </p:cNvSpPr>
          <p:nvPr>
            <p:ph type="sldNum" sz="quarter" idx="12"/>
          </p:nvPr>
        </p:nvSpPr>
        <p:spPr/>
        <p:txBody>
          <a:bodyPr/>
          <a:lstStyle/>
          <a:p>
            <a:fld id="{7C589E6F-8625-43EF-AC44-BFB6E42E73C5}" type="slidenum">
              <a:rPr lang="en-GB" smtClean="0"/>
              <a:t>9</a:t>
            </a:fld>
            <a:endParaRPr lang="en-GB" dirty="0"/>
          </a:p>
        </p:txBody>
      </p:sp>
    </p:spTree>
    <p:extLst>
      <p:ext uri="{BB962C8B-B14F-4D97-AF65-F5344CB8AC3E}">
        <p14:creationId xmlns:p14="http://schemas.microsoft.com/office/powerpoint/2010/main" val="34971038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2"/>
          <p:cNvSpPr>
            <a:spLocks noGrp="1" noChangeArrowheads="1"/>
          </p:cNvSpPr>
          <p:nvPr>
            <p:ph type="title"/>
          </p:nvPr>
        </p:nvSpPr>
        <p:spPr>
          <a:xfrm>
            <a:off x="1692275" y="1268413"/>
            <a:ext cx="5594350" cy="4352925"/>
          </a:xfrm>
        </p:spPr>
        <p:txBody>
          <a:bodyPr/>
          <a:lstStyle/>
          <a:p>
            <a:pPr algn="ctr" eaLnBrk="1" hangingPunct="1"/>
            <a:r>
              <a:rPr lang="en-GB" sz="7200" dirty="0"/>
              <a:t>Weight not gravity</a:t>
            </a:r>
          </a:p>
        </p:txBody>
      </p:sp>
      <p:sp>
        <p:nvSpPr>
          <p:cNvPr id="129027"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D6E472D-8207-4B94-8A0D-AF68A00332D7}" type="datetime1">
              <a:rPr lang="en-GB" sz="1400" smtClean="0"/>
              <a:t>22/08/2021</a:t>
            </a:fld>
            <a:endParaRPr lang="en-GB" sz="1400" dirty="0"/>
          </a:p>
        </p:txBody>
      </p:sp>
      <p:sp>
        <p:nvSpPr>
          <p:cNvPr id="129028"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2902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DCF74273-FEFD-4E83-91E1-7528C8F3ACA7}" type="slidenum">
              <a:rPr lang="en-GB" sz="2000" smtClean="0">
                <a:solidFill>
                  <a:schemeClr val="accent1"/>
                </a:solidFill>
              </a:rPr>
              <a:pPr eaLnBrk="1" hangingPunct="1"/>
              <a:t>90</a:t>
            </a:fld>
            <a:endParaRPr lang="en-GB" sz="2000" dirty="0">
              <a:solidFill>
                <a:schemeClr val="accent1"/>
              </a:solidFill>
            </a:endParaRPr>
          </a:p>
        </p:txBody>
      </p:sp>
      <p:sp>
        <p:nvSpPr>
          <p:cNvPr id="129030" name="Rectangle 2"/>
          <p:cNvSpPr>
            <a:spLocks/>
          </p:cNvSpPr>
          <p:nvPr/>
        </p:nvSpPr>
        <p:spPr bwMode="auto">
          <a:xfrm>
            <a:off x="152400" y="1524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r>
              <a:rPr lang="en-GB" sz="2000" dirty="0">
                <a:solidFill>
                  <a:schemeClr val="bg1"/>
                </a:solidFill>
                <a:latin typeface="Alien Encounters" pitchFamily="2" charset="0"/>
              </a:rPr>
              <a:t>Mass and Weight- LEVEL 3/4</a:t>
            </a:r>
          </a:p>
        </p:txBody>
      </p:sp>
    </p:spTree>
    <p:extLst>
      <p:ext uri="{BB962C8B-B14F-4D97-AF65-F5344CB8AC3E}">
        <p14:creationId xmlns:p14="http://schemas.microsoft.com/office/powerpoint/2010/main" val="98818823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2"/>
          <p:cNvSpPr>
            <a:spLocks noGrp="1" noChangeArrowheads="1"/>
          </p:cNvSpPr>
          <p:nvPr>
            <p:ph type="title"/>
          </p:nvPr>
        </p:nvSpPr>
        <p:spPr/>
        <p:txBody>
          <a:bodyPr>
            <a:normAutofit fontScale="90000"/>
          </a:bodyPr>
          <a:lstStyle/>
          <a:p>
            <a:r>
              <a:rPr lang="en-GB" b="1" dirty="0">
                <a:cs typeface="Times New Roman" pitchFamily="18" charset="0"/>
              </a:rPr>
              <a:t>What’s the difference? </a:t>
            </a:r>
            <a:r>
              <a:rPr lang="en-GB" dirty="0"/>
              <a:t>Mass and Weight- LEVEL 3/4</a:t>
            </a:r>
          </a:p>
        </p:txBody>
      </p:sp>
      <p:sp>
        <p:nvSpPr>
          <p:cNvPr id="130052" name="Rectangle 3"/>
          <p:cNvSpPr>
            <a:spLocks noGrp="1" noChangeArrowheads="1"/>
          </p:cNvSpPr>
          <p:nvPr>
            <p:ph idx="1"/>
          </p:nvPr>
        </p:nvSpPr>
        <p:spPr>
          <a:xfrm>
            <a:off x="609344" y="2241550"/>
            <a:ext cx="8686800" cy="3095625"/>
          </a:xfrm>
        </p:spPr>
        <p:txBody>
          <a:bodyPr/>
          <a:lstStyle/>
          <a:p>
            <a:r>
              <a:rPr lang="en-GB" dirty="0">
                <a:cs typeface="Times New Roman" pitchFamily="18" charset="0"/>
              </a:rPr>
              <a:t>What’s the difference?</a:t>
            </a:r>
          </a:p>
          <a:p>
            <a:r>
              <a:rPr lang="en-GB" dirty="0">
                <a:cs typeface="Times New Roman" pitchFamily="18" charset="0"/>
              </a:rPr>
              <a:t>We often say things like:</a:t>
            </a:r>
          </a:p>
          <a:p>
            <a:r>
              <a:rPr lang="en-GB" dirty="0">
                <a:cs typeface="Times New Roman" pitchFamily="18" charset="0"/>
              </a:rPr>
              <a:t>“My weight is 55 kilograms” 		</a:t>
            </a:r>
          </a:p>
          <a:p>
            <a:r>
              <a:rPr lang="en-GB" dirty="0">
                <a:cs typeface="Times New Roman" pitchFamily="18" charset="0"/>
              </a:rPr>
              <a:t>“This bag weighs 2 kilograms”</a:t>
            </a:r>
            <a:endParaRPr lang="en-GB" dirty="0">
              <a:solidFill>
                <a:srgbClr val="FF0066"/>
              </a:solidFill>
              <a:cs typeface="Times New Roman" pitchFamily="18" charset="0"/>
            </a:endParaRPr>
          </a:p>
        </p:txBody>
      </p:sp>
      <p:sp>
        <p:nvSpPr>
          <p:cNvPr id="2" name="Date Placeholder 1"/>
          <p:cNvSpPr>
            <a:spLocks noGrp="1"/>
          </p:cNvSpPr>
          <p:nvPr>
            <p:ph type="dt" sz="half" idx="10"/>
          </p:nvPr>
        </p:nvSpPr>
        <p:spPr/>
        <p:txBody>
          <a:bodyPr/>
          <a:lstStyle/>
          <a:p>
            <a:fld id="{49CF0F94-61E9-4CB2-9274-8F7567F875C6}"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005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992034-B671-4BCB-A930-F844043D72C4}" type="slidenum">
              <a:rPr lang="en-GB" sz="2000" smtClean="0">
                <a:solidFill>
                  <a:schemeClr val="accent1"/>
                </a:solidFill>
              </a:rPr>
              <a:pPr eaLnBrk="1" hangingPunct="1"/>
              <a:t>91</a:t>
            </a:fld>
            <a:endParaRPr lang="en-GB" sz="2000" dirty="0">
              <a:solidFill>
                <a:schemeClr val="accent1"/>
              </a:solidFill>
            </a:endParaRPr>
          </a:p>
        </p:txBody>
      </p:sp>
      <p:sp>
        <p:nvSpPr>
          <p:cNvPr id="266245" name="Rectangle 5"/>
          <p:cNvSpPr>
            <a:spLocks noChangeArrowheads="1"/>
          </p:cNvSpPr>
          <p:nvPr/>
        </p:nvSpPr>
        <p:spPr bwMode="auto">
          <a:xfrm>
            <a:off x="179388" y="4221163"/>
            <a:ext cx="8686800"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spcBef>
                <a:spcPct val="20000"/>
              </a:spcBef>
              <a:buFontTx/>
              <a:buChar char="•"/>
            </a:pPr>
            <a:r>
              <a:rPr lang="en-GB" sz="3200" dirty="0">
                <a:solidFill>
                  <a:schemeClr val="bg2">
                    <a:lumMod val="20000"/>
                    <a:lumOff val="80000"/>
                  </a:schemeClr>
                </a:solidFill>
                <a:latin typeface="Comic Sans MS" pitchFamily="66" charset="0"/>
                <a:cs typeface="Times New Roman" pitchFamily="18" charset="0"/>
              </a:rPr>
              <a:t>The problem is, we’re using the </a:t>
            </a:r>
            <a:r>
              <a:rPr lang="en-GB" sz="3200" dirty="0">
                <a:solidFill>
                  <a:schemeClr val="bg1"/>
                </a:solidFill>
                <a:latin typeface="Comic Sans MS" pitchFamily="66" charset="0"/>
                <a:cs typeface="Times New Roman" pitchFamily="18" charset="0"/>
              </a:rPr>
              <a:t>wrong word</a:t>
            </a:r>
            <a:r>
              <a:rPr lang="en-GB" sz="3200" dirty="0">
                <a:solidFill>
                  <a:srgbClr val="FF0066"/>
                </a:solidFill>
                <a:latin typeface="Comic Sans MS" pitchFamily="66" charset="0"/>
                <a:cs typeface="Times New Roman" pitchFamily="18" charset="0"/>
              </a:rPr>
              <a:t> – </a:t>
            </a:r>
            <a:r>
              <a:rPr lang="en-GB" sz="3200" dirty="0">
                <a:solidFill>
                  <a:schemeClr val="bg2">
                    <a:lumMod val="20000"/>
                    <a:lumOff val="80000"/>
                  </a:schemeClr>
                </a:solidFill>
                <a:latin typeface="Comic Sans MS" pitchFamily="66" charset="0"/>
                <a:cs typeface="Times New Roman" pitchFamily="18" charset="0"/>
              </a:rPr>
              <a:t>at least as far as Physics is concerned.</a:t>
            </a:r>
          </a:p>
          <a:p>
            <a:pPr marL="342900" indent="-342900" eaLnBrk="0" hangingPunct="0">
              <a:spcBef>
                <a:spcPct val="20000"/>
              </a:spcBef>
              <a:buFontTx/>
              <a:buChar char="•"/>
            </a:pPr>
            <a:endParaRPr lang="en-GB" sz="3200" dirty="0">
              <a:solidFill>
                <a:srgbClr val="FF0066"/>
              </a:solidFill>
              <a:latin typeface="Comic Sans MS" pitchFamily="66" charset="0"/>
              <a:cs typeface="Times New Roman" pitchFamily="18" charset="0"/>
            </a:endParaRPr>
          </a:p>
        </p:txBody>
      </p:sp>
      <p:sp>
        <p:nvSpPr>
          <p:cNvPr id="130054" name="Rectangle 2"/>
          <p:cNvSpPr>
            <a:spLocks/>
          </p:cNvSpPr>
          <p:nvPr/>
        </p:nvSpPr>
        <p:spPr bwMode="auto">
          <a:xfrm>
            <a:off x="611188" y="2133600"/>
            <a:ext cx="7772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defTabSz="192088"/>
            <a:endParaRPr lang="en-US" sz="2000" dirty="0">
              <a:solidFill>
                <a:schemeClr val="bg1"/>
              </a:solidFill>
              <a:latin typeface="Alien Encounters" pitchFamily="2" charset="0"/>
            </a:endParaRPr>
          </a:p>
        </p:txBody>
      </p:sp>
    </p:spTree>
    <p:extLst>
      <p:ext uri="{BB962C8B-B14F-4D97-AF65-F5344CB8AC3E}">
        <p14:creationId xmlns:p14="http://schemas.microsoft.com/office/powerpoint/2010/main" val="28387895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266245"/>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nodeType="clickPar">
                      <p:stCondLst>
                        <p:cond delay="indefinite"/>
                      </p:stCondLst>
                      <p:childTnLst>
                        <p:par>
                          <p:cTn id="8" fill="hold" nodeType="withGroup">
                            <p:stCondLst>
                              <p:cond delay="0"/>
                            </p:stCondLst>
                            <p:childTnLst>
                              <p:par>
                                <p:cTn id="9" presetID="5" presetClass="entr" presetSubtype="10" fill="hold" grpId="1" nodeType="clickEffect">
                                  <p:stCondLst>
                                    <p:cond delay="0"/>
                                  </p:stCondLst>
                                  <p:childTnLst>
                                    <p:set>
                                      <p:cBhvr>
                                        <p:cTn id="10" dur="1" fill="hold">
                                          <p:stCondLst>
                                            <p:cond delay="0"/>
                                          </p:stCondLst>
                                        </p:cTn>
                                        <p:tgtEl>
                                          <p:spTgt spid="266245"/>
                                        </p:tgtEl>
                                        <p:attrNameLst>
                                          <p:attrName>style.visibility</p:attrName>
                                        </p:attrNameLst>
                                      </p:cBhvr>
                                      <p:to>
                                        <p:strVal val="visible"/>
                                      </p:to>
                                    </p:set>
                                    <p:animEffect transition="in" filter="checkerboard(across)">
                                      <p:cBhvr>
                                        <p:cTn id="11" dur="500"/>
                                        <p:tgtEl>
                                          <p:spTgt spid="266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5" grpId="0"/>
      <p:bldP spid="266245" grpId="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Rectangle 1026"/>
          <p:cNvSpPr>
            <a:spLocks noGrp="1" noChangeArrowheads="1"/>
          </p:cNvSpPr>
          <p:nvPr>
            <p:ph type="title"/>
          </p:nvPr>
        </p:nvSpPr>
        <p:spPr>
          <a:xfrm>
            <a:off x="467544" y="0"/>
            <a:ext cx="8229600" cy="1143000"/>
          </a:xfrm>
        </p:spPr>
        <p:txBody>
          <a:bodyPr/>
          <a:lstStyle/>
          <a:p>
            <a:pPr eaLnBrk="1" hangingPunct="1"/>
            <a:r>
              <a:rPr lang="en-GB" dirty="0"/>
              <a:t>CONFUSING NOTES- Level 3/4</a:t>
            </a:r>
          </a:p>
        </p:txBody>
      </p:sp>
      <p:sp>
        <p:nvSpPr>
          <p:cNvPr id="131078" name="Rectangle 1027"/>
          <p:cNvSpPr>
            <a:spLocks noGrp="1" noChangeArrowheads="1"/>
          </p:cNvSpPr>
          <p:nvPr>
            <p:ph idx="1"/>
          </p:nvPr>
        </p:nvSpPr>
        <p:spPr>
          <a:xfrm>
            <a:off x="323850" y="990600"/>
            <a:ext cx="8820150" cy="5105400"/>
          </a:xfrm>
        </p:spPr>
        <p:txBody>
          <a:bodyPr/>
          <a:lstStyle/>
          <a:p>
            <a:pPr eaLnBrk="1" hangingPunct="1">
              <a:lnSpc>
                <a:spcPct val="90000"/>
              </a:lnSpc>
              <a:buFontTx/>
              <a:buNone/>
            </a:pPr>
            <a:r>
              <a:rPr lang="en-GB" sz="2800" b="1" dirty="0">
                <a:solidFill>
                  <a:srgbClr val="FF0000"/>
                </a:solidFill>
                <a:latin typeface="Arial" pitchFamily="34" charset="0"/>
                <a:cs typeface="Arial" pitchFamily="34" charset="0"/>
              </a:rPr>
              <a:t>WEIGHT &amp; MASS </a:t>
            </a:r>
            <a:r>
              <a:rPr lang="en-GB" sz="2800" b="1" dirty="0">
                <a:latin typeface="Arial" pitchFamily="34" charset="0"/>
                <a:cs typeface="Arial" pitchFamily="34" charset="0"/>
              </a:rPr>
              <a:t>causes problems in the lab. </a:t>
            </a:r>
            <a:endParaRPr lang="en-US" sz="2800" b="1" dirty="0">
              <a:cs typeface="Times New Roman" pitchFamily="18" charset="0"/>
            </a:endParaRPr>
          </a:p>
          <a:p>
            <a:pPr eaLnBrk="1" hangingPunct="1">
              <a:lnSpc>
                <a:spcPct val="90000"/>
              </a:lnSpc>
            </a:pPr>
            <a:r>
              <a:rPr lang="en-GB" sz="2800" b="1" dirty="0">
                <a:latin typeface="Arial" pitchFamily="34" charset="0"/>
                <a:cs typeface="Arial" pitchFamily="34" charset="0"/>
              </a:rPr>
              <a:t>What you call your </a:t>
            </a:r>
            <a:r>
              <a:rPr lang="en-GB" sz="2800" b="1" dirty="0">
                <a:solidFill>
                  <a:srgbClr val="FF0000"/>
                </a:solidFill>
                <a:latin typeface="Arial" pitchFamily="34" charset="0"/>
                <a:cs typeface="Arial" pitchFamily="34" charset="0"/>
              </a:rPr>
              <a:t>weight</a:t>
            </a:r>
            <a:r>
              <a:rPr lang="en-GB" sz="2800" b="1" dirty="0">
                <a:latin typeface="Arial" pitchFamily="34" charset="0"/>
                <a:cs typeface="Arial" pitchFamily="34" charset="0"/>
              </a:rPr>
              <a:t>, measured in </a:t>
            </a:r>
            <a:r>
              <a:rPr lang="en-GB" sz="2800" b="1" i="1" dirty="0">
                <a:solidFill>
                  <a:srgbClr val="FF0000"/>
                </a:solidFill>
                <a:latin typeface="Arial" pitchFamily="34" charset="0"/>
                <a:cs typeface="Arial" pitchFamily="34" charset="0"/>
              </a:rPr>
              <a:t>kilograms</a:t>
            </a:r>
            <a:r>
              <a:rPr lang="en-GB" sz="2800" b="1" dirty="0">
                <a:latin typeface="Arial" pitchFamily="34" charset="0"/>
                <a:cs typeface="Arial" pitchFamily="34" charset="0"/>
              </a:rPr>
              <a:t> should really be called </a:t>
            </a:r>
            <a:r>
              <a:rPr lang="en-GB" sz="2800" b="1" i="1" dirty="0">
                <a:solidFill>
                  <a:srgbClr val="FF0000"/>
                </a:solidFill>
                <a:latin typeface="Arial" pitchFamily="34" charset="0"/>
                <a:cs typeface="Arial" pitchFamily="34" charset="0"/>
              </a:rPr>
              <a:t>mass</a:t>
            </a:r>
            <a:r>
              <a:rPr lang="en-GB" sz="2800" b="1" dirty="0">
                <a:latin typeface="Arial" pitchFamily="34" charset="0"/>
                <a:cs typeface="Arial" pitchFamily="34" charset="0"/>
              </a:rPr>
              <a:t>. This can be confusing. </a:t>
            </a:r>
            <a:endParaRPr lang="en-US" sz="2800" b="1" dirty="0">
              <a:cs typeface="Times New Roman" pitchFamily="18" charset="0"/>
            </a:endParaRPr>
          </a:p>
          <a:p>
            <a:pPr marL="0" indent="0" eaLnBrk="1" hangingPunct="1">
              <a:lnSpc>
                <a:spcPct val="90000"/>
              </a:lnSpc>
              <a:buNone/>
            </a:pPr>
            <a:endParaRPr lang="en-US" sz="2800" b="1" dirty="0">
              <a:solidFill>
                <a:srgbClr val="FF0000"/>
              </a:solidFill>
              <a:cs typeface="Times New Roman" pitchFamily="18" charset="0"/>
            </a:endParaRPr>
          </a:p>
          <a:p>
            <a:pPr eaLnBrk="1" hangingPunct="1">
              <a:lnSpc>
                <a:spcPct val="90000"/>
              </a:lnSpc>
            </a:pPr>
            <a:r>
              <a:rPr lang="en-GB" sz="2800" b="1" dirty="0">
                <a:latin typeface="Arial" pitchFamily="34" charset="0"/>
                <a:cs typeface="Arial" pitchFamily="34" charset="0"/>
              </a:rPr>
              <a:t>All we ask is that when you are being scientific try to remember that it is </a:t>
            </a:r>
            <a:r>
              <a:rPr lang="en-GB" sz="2800" b="1" dirty="0">
                <a:solidFill>
                  <a:srgbClr val="FF0000"/>
                </a:solidFill>
                <a:latin typeface="Arial" pitchFamily="34" charset="0"/>
                <a:cs typeface="Arial" pitchFamily="34" charset="0"/>
              </a:rPr>
              <a:t>mass that is measured in kilograms. </a:t>
            </a:r>
            <a:endParaRPr lang="en-US" sz="2800" b="1" dirty="0">
              <a:solidFill>
                <a:srgbClr val="FF0000"/>
              </a:solidFill>
              <a:cs typeface="Times New Roman" pitchFamily="18" charset="0"/>
            </a:endParaRPr>
          </a:p>
          <a:p>
            <a:pPr marL="0" indent="0" eaLnBrk="1" hangingPunct="1">
              <a:lnSpc>
                <a:spcPct val="90000"/>
              </a:lnSpc>
              <a:buNone/>
            </a:pPr>
            <a:r>
              <a:rPr lang="en-GB" sz="2800" b="1" dirty="0">
                <a:solidFill>
                  <a:srgbClr val="FF0000"/>
                </a:solidFill>
                <a:latin typeface="Arial" pitchFamily="34" charset="0"/>
                <a:cs typeface="Arial" pitchFamily="34" charset="0"/>
              </a:rPr>
              <a:t> </a:t>
            </a:r>
            <a:endParaRPr lang="en-US" sz="2800" b="1" dirty="0">
              <a:solidFill>
                <a:srgbClr val="FF0000"/>
              </a:solidFill>
              <a:cs typeface="Times New Roman" pitchFamily="18" charset="0"/>
            </a:endParaRPr>
          </a:p>
          <a:p>
            <a:pPr eaLnBrk="1" hangingPunct="1">
              <a:lnSpc>
                <a:spcPct val="90000"/>
              </a:lnSpc>
            </a:pPr>
            <a:r>
              <a:rPr lang="en-GB" sz="2800" b="1" dirty="0">
                <a:latin typeface="Arial" pitchFamily="34" charset="0"/>
                <a:cs typeface="Arial" pitchFamily="34" charset="0"/>
              </a:rPr>
              <a:t>This is like the confusion that happens when you use the word battery to mean cell. </a:t>
            </a:r>
            <a:endParaRPr lang="en-US" sz="2800" b="1" dirty="0">
              <a:cs typeface="Times New Roman" pitchFamily="18" charset="0"/>
            </a:endParaRPr>
          </a:p>
          <a:p>
            <a:pPr eaLnBrk="1" hangingPunct="1">
              <a:lnSpc>
                <a:spcPct val="90000"/>
              </a:lnSpc>
            </a:pPr>
            <a:endParaRPr lang="en-GB" sz="2800" b="1" dirty="0"/>
          </a:p>
        </p:txBody>
      </p:sp>
      <p:sp>
        <p:nvSpPr>
          <p:cNvPr id="131075"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93E10094-35F5-4BCB-9C53-4A3023320832}" type="datetime1">
              <a:rPr lang="en-GB" sz="1400" smtClean="0"/>
              <a:t>22/08/2021</a:t>
            </a:fld>
            <a:endParaRPr lang="en-GB" sz="1400" dirty="0"/>
          </a:p>
        </p:txBody>
      </p:sp>
      <p:sp>
        <p:nvSpPr>
          <p:cNvPr id="131076"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3107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0C6139C-0A01-4151-94D1-DC2E78C32140}" type="slidenum">
              <a:rPr lang="en-GB" sz="2000" smtClean="0">
                <a:solidFill>
                  <a:schemeClr val="accent1"/>
                </a:solidFill>
              </a:rPr>
              <a:pPr eaLnBrk="1" hangingPunct="1"/>
              <a:t>92</a:t>
            </a:fld>
            <a:endParaRPr lang="en-GB" sz="2000" dirty="0">
              <a:solidFill>
                <a:schemeClr val="accent1"/>
              </a:solidFill>
            </a:endParaRPr>
          </a:p>
        </p:txBody>
      </p:sp>
    </p:spTree>
    <p:extLst>
      <p:ext uri="{BB962C8B-B14F-4D97-AF65-F5344CB8AC3E}">
        <p14:creationId xmlns:p14="http://schemas.microsoft.com/office/powerpoint/2010/main" val="9580050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3"/>
          <p:cNvSpPr>
            <a:spLocks noGrp="1" noChangeArrowheads="1"/>
          </p:cNvSpPr>
          <p:nvPr>
            <p:ph idx="1"/>
          </p:nvPr>
        </p:nvSpPr>
        <p:spPr>
          <a:xfrm>
            <a:off x="179388" y="0"/>
            <a:ext cx="6908800" cy="4729163"/>
          </a:xfrm>
        </p:spPr>
        <p:txBody>
          <a:bodyPr>
            <a:normAutofit/>
          </a:bodyPr>
          <a:lstStyle/>
          <a:p>
            <a:r>
              <a:rPr lang="en-GB" sz="2800" dirty="0"/>
              <a:t>Weight is a force which is caused by the pull of gravity.</a:t>
            </a:r>
          </a:p>
          <a:p>
            <a:r>
              <a:rPr lang="en-GB" sz="2800" dirty="0"/>
              <a:t>You have found that on Earth the </a:t>
            </a:r>
            <a:r>
              <a:rPr lang="en-GB" sz="2800" dirty="0">
                <a:solidFill>
                  <a:schemeClr val="bg1"/>
                </a:solidFill>
              </a:rPr>
              <a:t>pull of gravity on a kilogram is about 10 newtons.</a:t>
            </a:r>
          </a:p>
          <a:p>
            <a:r>
              <a:rPr lang="en-GB" sz="2800" dirty="0">
                <a:solidFill>
                  <a:srgbClr val="FF0000"/>
                </a:solidFill>
              </a:rPr>
              <a:t>The weight of 1kg is 10 N</a:t>
            </a:r>
          </a:p>
          <a:p>
            <a:endParaRPr lang="en-GB" sz="2800" dirty="0">
              <a:solidFill>
                <a:srgbClr val="FF0000"/>
              </a:solidFill>
            </a:endParaRPr>
          </a:p>
          <a:p>
            <a:r>
              <a:rPr lang="en-GB" sz="2800" dirty="0"/>
              <a:t>The ratio of weight to mass is given the symbol </a:t>
            </a:r>
            <a:r>
              <a:rPr lang="en-GB" sz="2800" dirty="0">
                <a:solidFill>
                  <a:schemeClr val="bg1"/>
                </a:solidFill>
              </a:rPr>
              <a:t>g</a:t>
            </a:r>
          </a:p>
          <a:p>
            <a:pPr lvl="1"/>
            <a:r>
              <a:rPr lang="en-GB" sz="2400" dirty="0">
                <a:solidFill>
                  <a:schemeClr val="bg1"/>
                </a:solidFill>
              </a:rPr>
              <a:t>g = 10 N/kg</a:t>
            </a:r>
          </a:p>
        </p:txBody>
      </p:sp>
      <p:sp>
        <p:nvSpPr>
          <p:cNvPr id="2" name="Date Placeholder 1"/>
          <p:cNvSpPr>
            <a:spLocks noGrp="1"/>
          </p:cNvSpPr>
          <p:nvPr>
            <p:ph type="dt" sz="half" idx="10"/>
          </p:nvPr>
        </p:nvSpPr>
        <p:spPr/>
        <p:txBody>
          <a:bodyPr/>
          <a:lstStyle/>
          <a:p>
            <a:fld id="{57EBB9C1-7270-4F4B-BAF2-D08D5E8E3436}"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5170"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0EE9D0C8-DF59-40CB-8642-E9176689917F}" type="slidenum">
              <a:rPr lang="en-GB" sz="2000" smtClean="0">
                <a:solidFill>
                  <a:schemeClr val="accent1"/>
                </a:solidFill>
              </a:rPr>
              <a:pPr eaLnBrk="1" hangingPunct="1"/>
              <a:t>93</a:t>
            </a:fld>
            <a:endParaRPr lang="en-GB" sz="2000" dirty="0">
              <a:solidFill>
                <a:schemeClr val="accent1"/>
              </a:solidFill>
            </a:endParaRPr>
          </a:p>
        </p:txBody>
      </p:sp>
      <p:pic>
        <p:nvPicPr>
          <p:cNvPr id="13517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125538"/>
            <a:ext cx="123825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91507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5"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88913"/>
            <a:ext cx="5835650" cy="2973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Date Placeholder 1"/>
          <p:cNvSpPr>
            <a:spLocks noGrp="1"/>
          </p:cNvSpPr>
          <p:nvPr>
            <p:ph type="dt" sz="half" idx="10"/>
          </p:nvPr>
        </p:nvSpPr>
        <p:spPr/>
        <p:txBody>
          <a:bodyPr/>
          <a:lstStyle/>
          <a:p>
            <a:fld id="{79043221-0477-4C92-B848-25ACB31706AF}"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6194"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FAA3C870-1AD6-43AB-8D39-4A4121FEE4FB}" type="slidenum">
              <a:rPr lang="en-GB" sz="2000" smtClean="0">
                <a:solidFill>
                  <a:schemeClr val="accent1"/>
                </a:solidFill>
              </a:rPr>
              <a:pPr eaLnBrk="1" hangingPunct="1"/>
              <a:t>94</a:t>
            </a:fld>
            <a:endParaRPr lang="en-GB" sz="2000" dirty="0">
              <a:solidFill>
                <a:schemeClr val="accent1"/>
              </a:solidFill>
            </a:endParaRPr>
          </a:p>
        </p:txBody>
      </p:sp>
      <p:pic>
        <p:nvPicPr>
          <p:cNvPr id="136196" name="Picture 7"/>
          <p:cNvPicPr>
            <a:picLocks noChangeAspect="1" noChangeArrowheads="1"/>
          </p:cNvPicPr>
          <p:nvPr/>
        </p:nvPicPr>
        <p:blipFill>
          <a:blip r:embed="rId3">
            <a:extLst>
              <a:ext uri="{28A0092B-C50C-407E-A947-70E740481C1C}">
                <a14:useLocalDpi xmlns:a14="http://schemas.microsoft.com/office/drawing/2010/main" val="0"/>
              </a:ext>
            </a:extLst>
          </a:blip>
          <a:srcRect l="18130" b="19516"/>
          <a:stretch>
            <a:fillRect/>
          </a:stretch>
        </p:blipFill>
        <p:spPr bwMode="auto">
          <a:xfrm>
            <a:off x="2268538" y="3284538"/>
            <a:ext cx="5903912"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323599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dirty="0"/>
              <a:t>Practice Questions</a:t>
            </a:r>
          </a:p>
        </p:txBody>
      </p:sp>
      <p:sp>
        <p:nvSpPr>
          <p:cNvPr id="3" name="Content Placeholder 2"/>
          <p:cNvSpPr>
            <a:spLocks noGrp="1"/>
          </p:cNvSpPr>
          <p:nvPr>
            <p:ph idx="1"/>
          </p:nvPr>
        </p:nvSpPr>
        <p:spPr>
          <a:xfrm>
            <a:off x="179512" y="1097360"/>
            <a:ext cx="8640960" cy="5760640"/>
          </a:xfrm>
        </p:spPr>
        <p:txBody>
          <a:bodyPr/>
          <a:lstStyle/>
          <a:p>
            <a:pPr marL="514350" lvl="0" indent="-514350">
              <a:buFont typeface="+mj-lt"/>
              <a:buAutoNum type="arabicPeriod"/>
            </a:pPr>
            <a:r>
              <a:rPr lang="en-GB" sz="3600" dirty="0"/>
              <a:t>A bag of sugar has a mass of 1kg, what is the weight?</a:t>
            </a:r>
          </a:p>
          <a:p>
            <a:pPr marL="514350" lvl="0" indent="-514350">
              <a:buFont typeface="+mj-lt"/>
              <a:buAutoNum type="arabicPeriod"/>
            </a:pPr>
            <a:r>
              <a:rPr lang="en-GB" sz="3600" dirty="0"/>
              <a:t>A bag of potatoes has a mass of 5kg, what is the weight of the potatoes?</a:t>
            </a:r>
          </a:p>
          <a:p>
            <a:pPr marL="514350" lvl="0" indent="-514350">
              <a:buFont typeface="+mj-lt"/>
              <a:buAutoNum type="arabicPeriod"/>
            </a:pPr>
            <a:r>
              <a:rPr lang="en-GB" sz="3600" dirty="0"/>
              <a:t>A loaf of bread has a mass of 0.5kg, what is its weight?</a:t>
            </a:r>
          </a:p>
          <a:p>
            <a:pPr marL="514350" lvl="0" indent="-514350">
              <a:buFont typeface="+mj-lt"/>
              <a:buAutoNum type="arabicPeriod"/>
            </a:pPr>
            <a:r>
              <a:rPr lang="en-GB" sz="3600" dirty="0"/>
              <a:t>An apple has a weight of 1N, what is the mass of the apple?</a:t>
            </a:r>
          </a:p>
        </p:txBody>
      </p:sp>
      <p:sp>
        <p:nvSpPr>
          <p:cNvPr id="4" name="Date Placeholder 3"/>
          <p:cNvSpPr>
            <a:spLocks noGrp="1"/>
          </p:cNvSpPr>
          <p:nvPr>
            <p:ph type="dt" sz="half" idx="10"/>
          </p:nvPr>
        </p:nvSpPr>
        <p:spPr/>
        <p:txBody>
          <a:bodyPr/>
          <a:lstStyle/>
          <a:p>
            <a:pPr>
              <a:defRPr/>
            </a:pPr>
            <a:fld id="{2101D940-2520-4F1F-983C-4801CC1FCA19}" type="datetime1">
              <a:rPr lang="en-GB" smtClean="0"/>
              <a:t>22/08/2021</a:t>
            </a:fld>
            <a:r>
              <a:rPr lang="en-GB" dirty="0"/>
              <a:t>02/10/2011</a:t>
            </a:r>
          </a:p>
        </p:txBody>
      </p:sp>
      <p:sp>
        <p:nvSpPr>
          <p:cNvPr id="5" name="Footer Placeholder 4"/>
          <p:cNvSpPr>
            <a:spLocks noGrp="1"/>
          </p:cNvSpPr>
          <p:nvPr>
            <p:ph type="ftr" sz="quarter" idx="11"/>
          </p:nvPr>
        </p:nvSpPr>
        <p:spPr/>
        <p:txBody>
          <a:bodyPr/>
          <a:lstStyle/>
          <a:p>
            <a:pPr>
              <a:defRPr/>
            </a:pPr>
            <a:r>
              <a:rPr lang="en-GB" dirty="0"/>
              <a:t>JAH</a:t>
            </a:r>
          </a:p>
        </p:txBody>
      </p:sp>
      <p:sp>
        <p:nvSpPr>
          <p:cNvPr id="6" name="Slide Number Placeholder 5"/>
          <p:cNvSpPr>
            <a:spLocks noGrp="1"/>
          </p:cNvSpPr>
          <p:nvPr>
            <p:ph type="sldNum" sz="quarter" idx="12"/>
          </p:nvPr>
        </p:nvSpPr>
        <p:spPr/>
        <p:txBody>
          <a:bodyPr/>
          <a:lstStyle/>
          <a:p>
            <a:pPr>
              <a:defRPr/>
            </a:pPr>
            <a:fld id="{D1008960-D204-42E7-A070-718BE675E09E}" type="slidenum">
              <a:rPr lang="en-GB" smtClean="0"/>
              <a:pPr>
                <a:defRPr/>
              </a:pPr>
              <a:t>95</a:t>
            </a:fld>
            <a:endParaRPr lang="en-GB" dirty="0"/>
          </a:p>
        </p:txBody>
      </p:sp>
    </p:spTree>
    <p:extLst>
      <p:ext uri="{BB962C8B-B14F-4D97-AF65-F5344CB8AC3E}">
        <p14:creationId xmlns:p14="http://schemas.microsoft.com/office/powerpoint/2010/main" val="80210910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Practice Questions</a:t>
            </a:r>
          </a:p>
        </p:txBody>
      </p:sp>
      <p:sp>
        <p:nvSpPr>
          <p:cNvPr id="3" name="Content Placeholder 2"/>
          <p:cNvSpPr>
            <a:spLocks noGrp="1"/>
          </p:cNvSpPr>
          <p:nvPr>
            <p:ph idx="1"/>
          </p:nvPr>
        </p:nvSpPr>
        <p:spPr>
          <a:xfrm>
            <a:off x="179512" y="1628800"/>
            <a:ext cx="8640960" cy="4800600"/>
          </a:xfrm>
        </p:spPr>
        <p:txBody>
          <a:bodyPr/>
          <a:lstStyle/>
          <a:p>
            <a:pPr marL="742950" lvl="0" indent="-742950">
              <a:buFont typeface="+mj-lt"/>
              <a:buAutoNum type="arabicPeriod" startAt="5"/>
            </a:pPr>
            <a:r>
              <a:rPr lang="en-GB" sz="3600" dirty="0"/>
              <a:t>A small car has a weight of 8000N what is the mass of the car?</a:t>
            </a:r>
          </a:p>
          <a:p>
            <a:pPr marL="742950" lvl="0" indent="-742950">
              <a:buFont typeface="+mj-lt"/>
              <a:buAutoNum type="arabicPeriod" startAt="5"/>
            </a:pPr>
            <a:r>
              <a:rPr lang="en-GB" sz="3600" dirty="0"/>
              <a:t>What is the mass of a small S1 pupil who has a weight of 450N?</a:t>
            </a:r>
          </a:p>
          <a:p>
            <a:pPr marL="742950" lvl="0" indent="-742950">
              <a:buFont typeface="+mj-lt"/>
              <a:buAutoNum type="arabicPeriod" startAt="5"/>
            </a:pPr>
            <a:r>
              <a:rPr lang="en-GB" sz="3600" dirty="0"/>
              <a:t>What is the weight of Ruaridh’s pen if it has a mass of 200g</a:t>
            </a:r>
          </a:p>
          <a:p>
            <a:r>
              <a:rPr lang="en-GB" dirty="0"/>
              <a:t> </a:t>
            </a:r>
          </a:p>
          <a:p>
            <a:endParaRPr lang="en-GB" dirty="0"/>
          </a:p>
        </p:txBody>
      </p:sp>
      <p:sp>
        <p:nvSpPr>
          <p:cNvPr id="4" name="Date Placeholder 3"/>
          <p:cNvSpPr>
            <a:spLocks noGrp="1"/>
          </p:cNvSpPr>
          <p:nvPr>
            <p:ph type="dt" sz="half" idx="10"/>
          </p:nvPr>
        </p:nvSpPr>
        <p:spPr/>
        <p:txBody>
          <a:bodyPr/>
          <a:lstStyle/>
          <a:p>
            <a:pPr>
              <a:defRPr/>
            </a:pPr>
            <a:fld id="{5806A5A3-3B06-4502-AD7D-0A712276F082}" type="datetime1">
              <a:rPr lang="en-GB" smtClean="0"/>
              <a:t>22/08/2021</a:t>
            </a:fld>
            <a:r>
              <a:rPr lang="en-GB" dirty="0"/>
              <a:t>02/10/2011</a:t>
            </a:r>
          </a:p>
        </p:txBody>
      </p:sp>
      <p:sp>
        <p:nvSpPr>
          <p:cNvPr id="5" name="Footer Placeholder 4"/>
          <p:cNvSpPr>
            <a:spLocks noGrp="1"/>
          </p:cNvSpPr>
          <p:nvPr>
            <p:ph type="ftr" sz="quarter" idx="11"/>
          </p:nvPr>
        </p:nvSpPr>
        <p:spPr/>
        <p:txBody>
          <a:bodyPr/>
          <a:lstStyle/>
          <a:p>
            <a:pPr>
              <a:defRPr/>
            </a:pPr>
            <a:r>
              <a:rPr lang="en-GB" dirty="0"/>
              <a:t>JAH</a:t>
            </a:r>
          </a:p>
        </p:txBody>
      </p:sp>
      <p:sp>
        <p:nvSpPr>
          <p:cNvPr id="6" name="Slide Number Placeholder 5"/>
          <p:cNvSpPr>
            <a:spLocks noGrp="1"/>
          </p:cNvSpPr>
          <p:nvPr>
            <p:ph type="sldNum" sz="quarter" idx="12"/>
          </p:nvPr>
        </p:nvSpPr>
        <p:spPr/>
        <p:txBody>
          <a:bodyPr/>
          <a:lstStyle/>
          <a:p>
            <a:pPr>
              <a:defRPr/>
            </a:pPr>
            <a:fld id="{D1008960-D204-42E7-A070-718BE675E09E}" type="slidenum">
              <a:rPr lang="en-GB" smtClean="0"/>
              <a:pPr>
                <a:defRPr/>
              </a:pPr>
              <a:t>96</a:t>
            </a:fld>
            <a:endParaRPr lang="en-GB" dirty="0"/>
          </a:p>
        </p:txBody>
      </p:sp>
    </p:spTree>
    <p:extLst>
      <p:ext uri="{BB962C8B-B14F-4D97-AF65-F5344CB8AC3E}">
        <p14:creationId xmlns:p14="http://schemas.microsoft.com/office/powerpoint/2010/main" val="307048907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20" name="Rectangle 2"/>
          <p:cNvSpPr>
            <a:spLocks noGrp="1" noChangeArrowheads="1"/>
          </p:cNvSpPr>
          <p:nvPr>
            <p:ph type="title"/>
          </p:nvPr>
        </p:nvSpPr>
        <p:spPr/>
        <p:txBody>
          <a:bodyPr/>
          <a:lstStyle/>
          <a:p>
            <a:r>
              <a:rPr lang="en-GB" b="1" dirty="0">
                <a:cs typeface="Times New Roman" pitchFamily="18" charset="0"/>
              </a:rPr>
              <a:t>Losing – and gaining – weight</a:t>
            </a:r>
          </a:p>
        </p:txBody>
      </p:sp>
      <p:sp>
        <p:nvSpPr>
          <p:cNvPr id="2" name="Date Placeholder 1"/>
          <p:cNvSpPr>
            <a:spLocks noGrp="1"/>
          </p:cNvSpPr>
          <p:nvPr>
            <p:ph type="dt" sz="half" idx="10"/>
          </p:nvPr>
        </p:nvSpPr>
        <p:spPr/>
        <p:txBody>
          <a:bodyPr/>
          <a:lstStyle/>
          <a:p>
            <a:fld id="{D8D9A6E9-DF11-433B-BEFA-393C40B578A2}" type="datetime1">
              <a:rPr lang="en-GB" smtClean="0"/>
              <a:t>22/08/2021</a:t>
            </a:fld>
            <a:endParaRPr lang="en-GB" dirty="0"/>
          </a:p>
        </p:txBody>
      </p:sp>
      <p:sp>
        <p:nvSpPr>
          <p:cNvPr id="3" name="Footer Placeholder 2"/>
          <p:cNvSpPr>
            <a:spLocks noGrp="1"/>
          </p:cNvSpPr>
          <p:nvPr>
            <p:ph type="ftr" sz="quarter" idx="11"/>
          </p:nvPr>
        </p:nvSpPr>
        <p:spPr/>
        <p:txBody>
          <a:bodyPr/>
          <a:lstStyle/>
          <a:p>
            <a:r>
              <a:rPr lang="en-GB" dirty="0"/>
              <a:t>JAH</a:t>
            </a:r>
          </a:p>
        </p:txBody>
      </p:sp>
      <p:sp>
        <p:nvSpPr>
          <p:cNvPr id="137218"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B9332CC-0F88-4430-8B38-28296E19DF37}" type="slidenum">
              <a:rPr lang="en-GB" sz="2000" smtClean="0">
                <a:solidFill>
                  <a:schemeClr val="accent1"/>
                </a:solidFill>
              </a:rPr>
              <a:pPr eaLnBrk="1" hangingPunct="1"/>
              <a:t>97</a:t>
            </a:fld>
            <a:endParaRPr lang="en-GB" sz="2000" dirty="0">
              <a:solidFill>
                <a:schemeClr val="accent1"/>
              </a:solidFill>
            </a:endParaRPr>
          </a:p>
        </p:txBody>
      </p:sp>
      <p:pic>
        <p:nvPicPr>
          <p:cNvPr id="137219" name="Picture 6"/>
          <p:cNvPicPr>
            <a:picLocks noChangeAspect="1" noChangeArrowheads="1"/>
          </p:cNvPicPr>
          <p:nvPr/>
        </p:nvPicPr>
        <p:blipFill>
          <a:blip r:embed="rId2">
            <a:extLst>
              <a:ext uri="{28A0092B-C50C-407E-A947-70E740481C1C}">
                <a14:useLocalDpi xmlns:a14="http://schemas.microsoft.com/office/drawing/2010/main" val="0"/>
              </a:ext>
            </a:extLst>
          </a:blip>
          <a:srcRect r="55371"/>
          <a:stretch>
            <a:fillRect/>
          </a:stretch>
        </p:blipFill>
        <p:spPr bwMode="auto">
          <a:xfrm>
            <a:off x="0" y="0"/>
            <a:ext cx="8705850" cy="731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7221" name="Rectangle 4"/>
          <p:cNvSpPr>
            <a:spLocks noChangeArrowheads="1"/>
          </p:cNvSpPr>
          <p:nvPr/>
        </p:nvSpPr>
        <p:spPr bwMode="auto">
          <a:xfrm>
            <a:off x="539750" y="188913"/>
            <a:ext cx="7443788" cy="457200"/>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dirty="0">
                <a:latin typeface="Comic Sans MS" pitchFamily="66" charset="0"/>
                <a:hlinkClick r:id="rId3"/>
              </a:rPr>
              <a:t>://www.mathsisfun.com/measure/weight-mass.html</a:t>
            </a:r>
            <a:endParaRPr lang="en-GB" dirty="0">
              <a:latin typeface="Comic Sans MS" pitchFamily="66" charset="0"/>
            </a:endParaRPr>
          </a:p>
        </p:txBody>
      </p:sp>
    </p:spTree>
    <p:extLst>
      <p:ext uri="{BB962C8B-B14F-4D97-AF65-F5344CB8AC3E}">
        <p14:creationId xmlns:p14="http://schemas.microsoft.com/office/powerpoint/2010/main" val="8629893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7" name="Rectangle 1032"/>
          <p:cNvSpPr>
            <a:spLocks noGrp="1" noChangeArrowheads="1"/>
          </p:cNvSpPr>
          <p:nvPr>
            <p:ph type="title"/>
          </p:nvPr>
        </p:nvSpPr>
        <p:spPr>
          <a:xfrm>
            <a:off x="395288" y="0"/>
            <a:ext cx="8229600" cy="981075"/>
          </a:xfrm>
        </p:spPr>
        <p:txBody>
          <a:bodyPr/>
          <a:lstStyle/>
          <a:p>
            <a:pPr eaLnBrk="1" hangingPunct="1"/>
            <a:r>
              <a:rPr lang="en-GB" dirty="0"/>
              <a:t>Weight and Mass – </a:t>
            </a:r>
            <a:endParaRPr lang="en-US" dirty="0"/>
          </a:p>
        </p:txBody>
      </p:sp>
      <p:sp>
        <p:nvSpPr>
          <p:cNvPr id="138243"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E30AB80-26B6-4FC9-A0FC-12F31BBB217A}" type="datetime1">
              <a:rPr lang="en-GB" sz="1400" smtClean="0"/>
              <a:t>22/08/2021</a:t>
            </a:fld>
            <a:endParaRPr lang="en-GB" sz="1400" dirty="0"/>
          </a:p>
        </p:txBody>
      </p:sp>
      <p:sp>
        <p:nvSpPr>
          <p:cNvPr id="138244"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38242"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2885BCFF-78D9-46AF-979F-31906B91CCF8}" type="slidenum">
              <a:rPr lang="en-GB" sz="2000" smtClean="0">
                <a:solidFill>
                  <a:schemeClr val="accent1"/>
                </a:solidFill>
              </a:rPr>
              <a:pPr eaLnBrk="1" hangingPunct="1"/>
              <a:t>98</a:t>
            </a:fld>
            <a:endParaRPr lang="en-GB" sz="2000" dirty="0">
              <a:solidFill>
                <a:schemeClr val="accent1"/>
              </a:solidFill>
            </a:endParaRPr>
          </a:p>
        </p:txBody>
      </p:sp>
      <p:sp>
        <p:nvSpPr>
          <p:cNvPr id="138245" name="Rectangle 1026"/>
          <p:cNvSpPr>
            <a:spLocks noChangeArrowheads="1"/>
          </p:cNvSpPr>
          <p:nvPr/>
        </p:nvSpPr>
        <p:spPr bwMode="auto">
          <a:xfrm>
            <a:off x="0" y="2544763"/>
            <a:ext cx="9144000" cy="434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nvGrpSpPr>
          <p:cNvPr id="334851" name="Group 1027"/>
          <p:cNvGrpSpPr>
            <a:grpSpLocks/>
          </p:cNvGrpSpPr>
          <p:nvPr/>
        </p:nvGrpSpPr>
        <p:grpSpPr bwMode="auto">
          <a:xfrm>
            <a:off x="611188" y="3130550"/>
            <a:ext cx="3722687" cy="2614613"/>
            <a:chOff x="385" y="1972"/>
            <a:chExt cx="2345" cy="1647"/>
          </a:xfrm>
        </p:grpSpPr>
        <p:pic>
          <p:nvPicPr>
            <p:cNvPr id="138370" name="Picture 1028" descr="ESCA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 y="2508"/>
              <a:ext cx="2345" cy="1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371" name="AutoShape 1029"/>
            <p:cNvSpPr>
              <a:spLocks noChangeArrowheads="1"/>
            </p:cNvSpPr>
            <p:nvPr/>
          </p:nvSpPr>
          <p:spPr bwMode="auto">
            <a:xfrm rot="10294243" flipH="1">
              <a:off x="1259" y="3166"/>
              <a:ext cx="1061" cy="261"/>
            </a:xfrm>
            <a:prstGeom prst="parallelogram">
              <a:avLst>
                <a:gd name="adj" fmla="val 56498"/>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38372" name="Oval 1030"/>
            <p:cNvSpPr>
              <a:spLocks noChangeArrowheads="1"/>
            </p:cNvSpPr>
            <p:nvPr/>
          </p:nvSpPr>
          <p:spPr bwMode="auto">
            <a:xfrm>
              <a:off x="1356" y="1972"/>
              <a:ext cx="182" cy="182"/>
            </a:xfrm>
            <a:prstGeom prst="ellipse">
              <a:avLst/>
            </a:prstGeom>
            <a:solidFill>
              <a:schemeClr val="bg1"/>
            </a:solidFill>
            <a:ln w="412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34855" name="AutoShape 1031"/>
            <p:cNvSpPr>
              <a:spLocks noChangeArrowheads="1"/>
            </p:cNvSpPr>
            <p:nvPr/>
          </p:nvSpPr>
          <p:spPr bwMode="auto">
            <a:xfrm rot="10800000">
              <a:off x="1039" y="2108"/>
              <a:ext cx="816" cy="63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dirty="0"/>
            </a:p>
          </p:txBody>
        </p:sp>
      </p:grpSp>
      <p:sp>
        <p:nvSpPr>
          <p:cNvPr id="334858" name="Text Box 1034"/>
          <p:cNvSpPr txBox="1">
            <a:spLocks noChangeArrowheads="1"/>
          </p:cNvSpPr>
          <p:nvPr/>
        </p:nvSpPr>
        <p:spPr bwMode="auto">
          <a:xfrm rot="-461203">
            <a:off x="2289909" y="4996421"/>
            <a:ext cx="1557380" cy="5191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GB" sz="2800" dirty="0">
                <a:latin typeface="ITC Avant Garde Gothic" pitchFamily="34" charset="0"/>
                <a:cs typeface="Arial" pitchFamily="34" charset="0"/>
              </a:rPr>
              <a:t>1  K</a:t>
            </a:r>
            <a:r>
              <a:rPr lang="en-GB" sz="2000" dirty="0">
                <a:latin typeface="ITC Avant Garde Gothic" pitchFamily="34" charset="0"/>
                <a:cs typeface="Arial" pitchFamily="34" charset="0"/>
              </a:rPr>
              <a:t>g</a:t>
            </a:r>
            <a:endParaRPr lang="en-US" sz="2000" dirty="0">
              <a:latin typeface="ITC Avant Garde Gothic" pitchFamily="34" charset="0"/>
              <a:cs typeface="Arial" pitchFamily="34" charset="0"/>
            </a:endParaRPr>
          </a:p>
        </p:txBody>
      </p:sp>
      <p:grpSp>
        <p:nvGrpSpPr>
          <p:cNvPr id="334859" name="Group 1035"/>
          <p:cNvGrpSpPr>
            <a:grpSpLocks/>
          </p:cNvGrpSpPr>
          <p:nvPr/>
        </p:nvGrpSpPr>
        <p:grpSpPr bwMode="auto">
          <a:xfrm>
            <a:off x="6554788" y="2517775"/>
            <a:ext cx="1295400" cy="3792538"/>
            <a:chOff x="4129" y="1586"/>
            <a:chExt cx="816" cy="2389"/>
          </a:xfrm>
        </p:grpSpPr>
        <p:grpSp>
          <p:nvGrpSpPr>
            <p:cNvPr id="138255" name="Group 1036"/>
            <p:cNvGrpSpPr>
              <a:grpSpLocks/>
            </p:cNvGrpSpPr>
            <p:nvPr/>
          </p:nvGrpSpPr>
          <p:grpSpPr bwMode="auto">
            <a:xfrm>
              <a:off x="4419" y="1586"/>
              <a:ext cx="251" cy="1750"/>
              <a:chOff x="1323" y="756"/>
              <a:chExt cx="251" cy="1750"/>
            </a:xfrm>
          </p:grpSpPr>
          <p:sp>
            <p:nvSpPr>
              <p:cNvPr id="138258" name="Line 1037"/>
              <p:cNvSpPr>
                <a:spLocks noChangeShapeType="1"/>
              </p:cNvSpPr>
              <p:nvPr/>
            </p:nvSpPr>
            <p:spPr bwMode="auto">
              <a:xfrm flipH="1" flipV="1">
                <a:off x="1421" y="1645"/>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59" name="Line 1038"/>
              <p:cNvSpPr>
                <a:spLocks noChangeShapeType="1"/>
              </p:cNvSpPr>
              <p:nvPr/>
            </p:nvSpPr>
            <p:spPr bwMode="auto">
              <a:xfrm flipH="1" flipV="1">
                <a:off x="1421" y="1359"/>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0" name="Line 1039"/>
              <p:cNvSpPr>
                <a:spLocks noChangeShapeType="1"/>
              </p:cNvSpPr>
              <p:nvPr/>
            </p:nvSpPr>
            <p:spPr bwMode="auto">
              <a:xfrm flipH="1" flipV="1">
                <a:off x="1421" y="1385"/>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1" name="Line 1040"/>
              <p:cNvSpPr>
                <a:spLocks noChangeShapeType="1"/>
              </p:cNvSpPr>
              <p:nvPr/>
            </p:nvSpPr>
            <p:spPr bwMode="auto">
              <a:xfrm flipH="1" flipV="1">
                <a:off x="1421" y="1411"/>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2" name="Line 1041"/>
              <p:cNvSpPr>
                <a:spLocks noChangeShapeType="1"/>
              </p:cNvSpPr>
              <p:nvPr/>
            </p:nvSpPr>
            <p:spPr bwMode="auto">
              <a:xfrm flipH="1" flipV="1">
                <a:off x="1421" y="1437"/>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3" name="Line 1042"/>
              <p:cNvSpPr>
                <a:spLocks noChangeShapeType="1"/>
              </p:cNvSpPr>
              <p:nvPr/>
            </p:nvSpPr>
            <p:spPr bwMode="auto">
              <a:xfrm flipH="1" flipV="1">
                <a:off x="1421" y="1463"/>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4" name="Line 1043"/>
              <p:cNvSpPr>
                <a:spLocks noChangeShapeType="1"/>
              </p:cNvSpPr>
              <p:nvPr/>
            </p:nvSpPr>
            <p:spPr bwMode="auto">
              <a:xfrm flipH="1" flipV="1">
                <a:off x="1421" y="1489"/>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5" name="Line 1044"/>
              <p:cNvSpPr>
                <a:spLocks noChangeShapeType="1"/>
              </p:cNvSpPr>
              <p:nvPr/>
            </p:nvSpPr>
            <p:spPr bwMode="auto">
              <a:xfrm flipH="1" flipV="1">
                <a:off x="1421" y="1515"/>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6" name="Line 1045"/>
              <p:cNvSpPr>
                <a:spLocks noChangeShapeType="1"/>
              </p:cNvSpPr>
              <p:nvPr/>
            </p:nvSpPr>
            <p:spPr bwMode="auto">
              <a:xfrm flipH="1" flipV="1">
                <a:off x="1421" y="1541"/>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7" name="Line 1046"/>
              <p:cNvSpPr>
                <a:spLocks noChangeShapeType="1"/>
              </p:cNvSpPr>
              <p:nvPr/>
            </p:nvSpPr>
            <p:spPr bwMode="auto">
              <a:xfrm flipH="1" flipV="1">
                <a:off x="1421" y="1567"/>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8" name="Line 1047"/>
              <p:cNvSpPr>
                <a:spLocks noChangeShapeType="1"/>
              </p:cNvSpPr>
              <p:nvPr/>
            </p:nvSpPr>
            <p:spPr bwMode="auto">
              <a:xfrm flipH="1" flipV="1">
                <a:off x="1421" y="1593"/>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69" name="Line 1048"/>
              <p:cNvSpPr>
                <a:spLocks noChangeShapeType="1"/>
              </p:cNvSpPr>
              <p:nvPr/>
            </p:nvSpPr>
            <p:spPr bwMode="auto">
              <a:xfrm flipH="1" flipV="1">
                <a:off x="1421" y="1619"/>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0" name="Line 1049"/>
              <p:cNvSpPr>
                <a:spLocks noChangeShapeType="1"/>
              </p:cNvSpPr>
              <p:nvPr/>
            </p:nvSpPr>
            <p:spPr bwMode="auto">
              <a:xfrm flipV="1">
                <a:off x="1421" y="1658"/>
                <a:ext cx="81" cy="10"/>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1" name="Line 1050"/>
              <p:cNvSpPr>
                <a:spLocks noChangeShapeType="1"/>
              </p:cNvSpPr>
              <p:nvPr/>
            </p:nvSpPr>
            <p:spPr bwMode="auto">
              <a:xfrm flipV="1">
                <a:off x="1421" y="1372"/>
                <a:ext cx="81" cy="14"/>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2" name="Line 1051"/>
              <p:cNvSpPr>
                <a:spLocks noChangeShapeType="1"/>
              </p:cNvSpPr>
              <p:nvPr/>
            </p:nvSpPr>
            <p:spPr bwMode="auto">
              <a:xfrm flipV="1">
                <a:off x="1421" y="1398"/>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3" name="Line 1052"/>
              <p:cNvSpPr>
                <a:spLocks noChangeShapeType="1"/>
              </p:cNvSpPr>
              <p:nvPr/>
            </p:nvSpPr>
            <p:spPr bwMode="auto">
              <a:xfrm flipV="1">
                <a:off x="1421" y="1424"/>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4" name="Line 1053"/>
              <p:cNvSpPr>
                <a:spLocks noChangeShapeType="1"/>
              </p:cNvSpPr>
              <p:nvPr/>
            </p:nvSpPr>
            <p:spPr bwMode="auto">
              <a:xfrm flipV="1">
                <a:off x="1421" y="1450"/>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5" name="Line 1054"/>
              <p:cNvSpPr>
                <a:spLocks noChangeShapeType="1"/>
              </p:cNvSpPr>
              <p:nvPr/>
            </p:nvSpPr>
            <p:spPr bwMode="auto">
              <a:xfrm flipV="1">
                <a:off x="1421" y="1476"/>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6" name="Line 1055"/>
              <p:cNvSpPr>
                <a:spLocks noChangeShapeType="1"/>
              </p:cNvSpPr>
              <p:nvPr/>
            </p:nvSpPr>
            <p:spPr bwMode="auto">
              <a:xfrm flipV="1">
                <a:off x="1421" y="1502"/>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7" name="Line 1056"/>
              <p:cNvSpPr>
                <a:spLocks noChangeShapeType="1"/>
              </p:cNvSpPr>
              <p:nvPr/>
            </p:nvSpPr>
            <p:spPr bwMode="auto">
              <a:xfrm flipV="1">
                <a:off x="1421" y="1528"/>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8" name="Line 1057"/>
              <p:cNvSpPr>
                <a:spLocks noChangeShapeType="1"/>
              </p:cNvSpPr>
              <p:nvPr/>
            </p:nvSpPr>
            <p:spPr bwMode="auto">
              <a:xfrm flipV="1">
                <a:off x="1421" y="1554"/>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79" name="Line 1058"/>
              <p:cNvSpPr>
                <a:spLocks noChangeShapeType="1"/>
              </p:cNvSpPr>
              <p:nvPr/>
            </p:nvSpPr>
            <p:spPr bwMode="auto">
              <a:xfrm flipV="1">
                <a:off x="1421" y="1580"/>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0" name="Line 1059"/>
              <p:cNvSpPr>
                <a:spLocks noChangeShapeType="1"/>
              </p:cNvSpPr>
              <p:nvPr/>
            </p:nvSpPr>
            <p:spPr bwMode="auto">
              <a:xfrm flipV="1">
                <a:off x="1421" y="1606"/>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1" name="Line 1060"/>
              <p:cNvSpPr>
                <a:spLocks noChangeShapeType="1"/>
              </p:cNvSpPr>
              <p:nvPr/>
            </p:nvSpPr>
            <p:spPr bwMode="auto">
              <a:xfrm flipV="1">
                <a:off x="1421" y="1632"/>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2" name="Line 1061"/>
              <p:cNvSpPr>
                <a:spLocks noChangeShapeType="1"/>
              </p:cNvSpPr>
              <p:nvPr/>
            </p:nvSpPr>
            <p:spPr bwMode="auto">
              <a:xfrm flipH="1" flipV="1">
                <a:off x="1421" y="1334"/>
                <a:ext cx="81" cy="10"/>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3" name="Line 1062"/>
              <p:cNvSpPr>
                <a:spLocks noChangeShapeType="1"/>
              </p:cNvSpPr>
              <p:nvPr/>
            </p:nvSpPr>
            <p:spPr bwMode="auto">
              <a:xfrm flipH="1" flipV="1">
                <a:off x="1421" y="1048"/>
                <a:ext cx="81" cy="14"/>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4" name="Line 1063"/>
              <p:cNvSpPr>
                <a:spLocks noChangeShapeType="1"/>
              </p:cNvSpPr>
              <p:nvPr/>
            </p:nvSpPr>
            <p:spPr bwMode="auto">
              <a:xfrm flipH="1" flipV="1">
                <a:off x="1421" y="1074"/>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5" name="Line 1064"/>
              <p:cNvSpPr>
                <a:spLocks noChangeShapeType="1"/>
              </p:cNvSpPr>
              <p:nvPr/>
            </p:nvSpPr>
            <p:spPr bwMode="auto">
              <a:xfrm flipH="1" flipV="1">
                <a:off x="1421" y="1100"/>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6" name="Line 1065"/>
              <p:cNvSpPr>
                <a:spLocks noChangeShapeType="1"/>
              </p:cNvSpPr>
              <p:nvPr/>
            </p:nvSpPr>
            <p:spPr bwMode="auto">
              <a:xfrm flipH="1" flipV="1">
                <a:off x="1421" y="1126"/>
                <a:ext cx="81" cy="13"/>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7" name="Line 1066"/>
              <p:cNvSpPr>
                <a:spLocks noChangeShapeType="1"/>
              </p:cNvSpPr>
              <p:nvPr/>
            </p:nvSpPr>
            <p:spPr bwMode="auto">
              <a:xfrm flipH="1" flipV="1">
                <a:off x="1421" y="1152"/>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8" name="Line 1067"/>
              <p:cNvSpPr>
                <a:spLocks noChangeShapeType="1"/>
              </p:cNvSpPr>
              <p:nvPr/>
            </p:nvSpPr>
            <p:spPr bwMode="auto">
              <a:xfrm flipH="1" flipV="1">
                <a:off x="1421" y="1178"/>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89" name="Line 1068"/>
              <p:cNvSpPr>
                <a:spLocks noChangeShapeType="1"/>
              </p:cNvSpPr>
              <p:nvPr/>
            </p:nvSpPr>
            <p:spPr bwMode="auto">
              <a:xfrm flipH="1" flipV="1">
                <a:off x="1421" y="1204"/>
                <a:ext cx="81" cy="12"/>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0" name="Line 1069"/>
              <p:cNvSpPr>
                <a:spLocks noChangeShapeType="1"/>
              </p:cNvSpPr>
              <p:nvPr/>
            </p:nvSpPr>
            <p:spPr bwMode="auto">
              <a:xfrm flipH="1" flipV="1">
                <a:off x="1421" y="1230"/>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1" name="Line 1070"/>
              <p:cNvSpPr>
                <a:spLocks noChangeShapeType="1"/>
              </p:cNvSpPr>
              <p:nvPr/>
            </p:nvSpPr>
            <p:spPr bwMode="auto">
              <a:xfrm flipH="1" flipV="1">
                <a:off x="1421" y="1256"/>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2" name="Line 1071"/>
              <p:cNvSpPr>
                <a:spLocks noChangeShapeType="1"/>
              </p:cNvSpPr>
              <p:nvPr/>
            </p:nvSpPr>
            <p:spPr bwMode="auto">
              <a:xfrm flipH="1" flipV="1">
                <a:off x="1421" y="1282"/>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3" name="Line 1072"/>
              <p:cNvSpPr>
                <a:spLocks noChangeShapeType="1"/>
              </p:cNvSpPr>
              <p:nvPr/>
            </p:nvSpPr>
            <p:spPr bwMode="auto">
              <a:xfrm flipH="1" flipV="1">
                <a:off x="1421" y="1308"/>
                <a:ext cx="81" cy="11"/>
              </a:xfrm>
              <a:prstGeom prst="line">
                <a:avLst/>
              </a:prstGeom>
              <a:noFill/>
              <a:ln w="142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4" name="Line 1073"/>
              <p:cNvSpPr>
                <a:spLocks noChangeShapeType="1"/>
              </p:cNvSpPr>
              <p:nvPr/>
            </p:nvSpPr>
            <p:spPr bwMode="auto">
              <a:xfrm flipV="1">
                <a:off x="1421" y="1346"/>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5" name="Line 1074"/>
              <p:cNvSpPr>
                <a:spLocks noChangeShapeType="1"/>
              </p:cNvSpPr>
              <p:nvPr/>
            </p:nvSpPr>
            <p:spPr bwMode="auto">
              <a:xfrm flipV="1">
                <a:off x="1421" y="1061"/>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6" name="Line 1075"/>
              <p:cNvSpPr>
                <a:spLocks noChangeShapeType="1"/>
              </p:cNvSpPr>
              <p:nvPr/>
            </p:nvSpPr>
            <p:spPr bwMode="auto">
              <a:xfrm flipV="1">
                <a:off x="1421" y="1087"/>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7" name="Line 1076"/>
              <p:cNvSpPr>
                <a:spLocks noChangeShapeType="1"/>
              </p:cNvSpPr>
              <p:nvPr/>
            </p:nvSpPr>
            <p:spPr bwMode="auto">
              <a:xfrm flipV="1">
                <a:off x="1421" y="1113"/>
                <a:ext cx="81" cy="13"/>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8" name="Line 1077"/>
              <p:cNvSpPr>
                <a:spLocks noChangeShapeType="1"/>
              </p:cNvSpPr>
              <p:nvPr/>
            </p:nvSpPr>
            <p:spPr bwMode="auto">
              <a:xfrm flipV="1">
                <a:off x="1421" y="1139"/>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299" name="Line 1078"/>
              <p:cNvSpPr>
                <a:spLocks noChangeShapeType="1"/>
              </p:cNvSpPr>
              <p:nvPr/>
            </p:nvSpPr>
            <p:spPr bwMode="auto">
              <a:xfrm flipV="1">
                <a:off x="1421" y="1165"/>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0" name="Line 1079"/>
              <p:cNvSpPr>
                <a:spLocks noChangeShapeType="1"/>
              </p:cNvSpPr>
              <p:nvPr/>
            </p:nvSpPr>
            <p:spPr bwMode="auto">
              <a:xfrm flipV="1">
                <a:off x="1421" y="1191"/>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1" name="Line 1080"/>
              <p:cNvSpPr>
                <a:spLocks noChangeShapeType="1"/>
              </p:cNvSpPr>
              <p:nvPr/>
            </p:nvSpPr>
            <p:spPr bwMode="auto">
              <a:xfrm flipV="1">
                <a:off x="1421" y="1217"/>
                <a:ext cx="81" cy="12"/>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2" name="Line 1081"/>
              <p:cNvSpPr>
                <a:spLocks noChangeShapeType="1"/>
              </p:cNvSpPr>
              <p:nvPr/>
            </p:nvSpPr>
            <p:spPr bwMode="auto">
              <a:xfrm flipV="1">
                <a:off x="1421" y="1243"/>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3" name="Line 1082"/>
              <p:cNvSpPr>
                <a:spLocks noChangeShapeType="1"/>
              </p:cNvSpPr>
              <p:nvPr/>
            </p:nvSpPr>
            <p:spPr bwMode="auto">
              <a:xfrm flipV="1">
                <a:off x="1421" y="1269"/>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4" name="Line 1083"/>
              <p:cNvSpPr>
                <a:spLocks noChangeShapeType="1"/>
              </p:cNvSpPr>
              <p:nvPr/>
            </p:nvSpPr>
            <p:spPr bwMode="auto">
              <a:xfrm flipV="1">
                <a:off x="1421" y="1295"/>
                <a:ext cx="81" cy="11"/>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5" name="Line 1084"/>
              <p:cNvSpPr>
                <a:spLocks noChangeShapeType="1"/>
              </p:cNvSpPr>
              <p:nvPr/>
            </p:nvSpPr>
            <p:spPr bwMode="auto">
              <a:xfrm flipV="1">
                <a:off x="1421" y="1321"/>
                <a:ext cx="81" cy="10"/>
              </a:xfrm>
              <a:prstGeom prst="line">
                <a:avLst/>
              </a:prstGeom>
              <a:noFill/>
              <a:ln w="14288">
                <a:solidFill>
                  <a:srgbClr val="7F7F7F"/>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6" name="Line 1085"/>
              <p:cNvSpPr>
                <a:spLocks noChangeShapeType="1"/>
              </p:cNvSpPr>
              <p:nvPr/>
            </p:nvSpPr>
            <p:spPr bwMode="auto">
              <a:xfrm>
                <a:off x="1458" y="1669"/>
                <a:ext cx="1" cy="480"/>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07" name="Freeform 1086"/>
              <p:cNvSpPr>
                <a:spLocks noEditPoints="1"/>
              </p:cNvSpPr>
              <p:nvPr/>
            </p:nvSpPr>
            <p:spPr bwMode="auto">
              <a:xfrm>
                <a:off x="1360" y="937"/>
                <a:ext cx="214" cy="947"/>
              </a:xfrm>
              <a:custGeom>
                <a:avLst/>
                <a:gdLst>
                  <a:gd name="T0" fmla="*/ 0 w 1923"/>
                  <a:gd name="T1" fmla="*/ 0 h 8520"/>
                  <a:gd name="T2" fmla="*/ 0 w 1923"/>
                  <a:gd name="T3" fmla="*/ 0 h 8520"/>
                  <a:gd name="T4" fmla="*/ 0 w 1923"/>
                  <a:gd name="T5" fmla="*/ 0 h 8520"/>
                  <a:gd name="T6" fmla="*/ 0 w 1923"/>
                  <a:gd name="T7" fmla="*/ 0 h 8520"/>
                  <a:gd name="T8" fmla="*/ 0 w 1923"/>
                  <a:gd name="T9" fmla="*/ 0 h 8520"/>
                  <a:gd name="T10" fmla="*/ 0 w 1923"/>
                  <a:gd name="T11" fmla="*/ 0 h 8520"/>
                  <a:gd name="T12" fmla="*/ 0 w 1923"/>
                  <a:gd name="T13" fmla="*/ 0 h 8520"/>
                  <a:gd name="T14" fmla="*/ 0 w 1923"/>
                  <a:gd name="T15" fmla="*/ 0 h 8520"/>
                  <a:gd name="T16" fmla="*/ 0 w 1923"/>
                  <a:gd name="T17" fmla="*/ 0 h 8520"/>
                  <a:gd name="T18" fmla="*/ 0 w 1923"/>
                  <a:gd name="T19" fmla="*/ 0 h 8520"/>
                  <a:gd name="T20" fmla="*/ 0 w 1923"/>
                  <a:gd name="T21" fmla="*/ 0 h 8520"/>
                  <a:gd name="T22" fmla="*/ 0 w 1923"/>
                  <a:gd name="T23" fmla="*/ 0 h 8520"/>
                  <a:gd name="T24" fmla="*/ 0 w 1923"/>
                  <a:gd name="T25" fmla="*/ 0 h 8520"/>
                  <a:gd name="T26" fmla="*/ 0 w 1923"/>
                  <a:gd name="T27" fmla="*/ 0 h 8520"/>
                  <a:gd name="T28" fmla="*/ 0 w 1923"/>
                  <a:gd name="T29" fmla="*/ 0 h 8520"/>
                  <a:gd name="T30" fmla="*/ 0 w 1923"/>
                  <a:gd name="T31" fmla="*/ 0 h 8520"/>
                  <a:gd name="T32" fmla="*/ 0 w 1923"/>
                  <a:gd name="T33" fmla="*/ 0 h 8520"/>
                  <a:gd name="T34" fmla="*/ 0 w 1923"/>
                  <a:gd name="T35" fmla="*/ 0 h 8520"/>
                  <a:gd name="T36" fmla="*/ 0 w 1923"/>
                  <a:gd name="T37" fmla="*/ 0 h 8520"/>
                  <a:gd name="T38" fmla="*/ 0 w 1923"/>
                  <a:gd name="T39" fmla="*/ 0 h 8520"/>
                  <a:gd name="T40" fmla="*/ 0 w 1923"/>
                  <a:gd name="T41" fmla="*/ 0 h 8520"/>
                  <a:gd name="T42" fmla="*/ 0 w 1923"/>
                  <a:gd name="T43" fmla="*/ 0 h 8520"/>
                  <a:gd name="T44" fmla="*/ 0 w 1923"/>
                  <a:gd name="T45" fmla="*/ 0 h 8520"/>
                  <a:gd name="T46" fmla="*/ 0 w 1923"/>
                  <a:gd name="T47" fmla="*/ 0 h 8520"/>
                  <a:gd name="T48" fmla="*/ 0 w 1923"/>
                  <a:gd name="T49" fmla="*/ 0 h 8520"/>
                  <a:gd name="T50" fmla="*/ 0 w 1923"/>
                  <a:gd name="T51" fmla="*/ 0 h 8520"/>
                  <a:gd name="T52" fmla="*/ 0 w 1923"/>
                  <a:gd name="T53" fmla="*/ 0 h 8520"/>
                  <a:gd name="T54" fmla="*/ 0 w 1923"/>
                  <a:gd name="T55" fmla="*/ 0 h 8520"/>
                  <a:gd name="T56" fmla="*/ 0 w 1923"/>
                  <a:gd name="T57" fmla="*/ 0 h 8520"/>
                  <a:gd name="T58" fmla="*/ 0 w 1923"/>
                  <a:gd name="T59" fmla="*/ 0 h 8520"/>
                  <a:gd name="T60" fmla="*/ 0 w 1923"/>
                  <a:gd name="T61" fmla="*/ 0 h 8520"/>
                  <a:gd name="T62" fmla="*/ 0 w 1923"/>
                  <a:gd name="T63" fmla="*/ 0 h 8520"/>
                  <a:gd name="T64" fmla="*/ 0 w 1923"/>
                  <a:gd name="T65" fmla="*/ 0 h 8520"/>
                  <a:gd name="T66" fmla="*/ 0 w 1923"/>
                  <a:gd name="T67" fmla="*/ 0 h 85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23" h="8520">
                    <a:moveTo>
                      <a:pt x="244" y="1553"/>
                    </a:moveTo>
                    <a:lnTo>
                      <a:pt x="1690" y="1366"/>
                    </a:lnTo>
                    <a:lnTo>
                      <a:pt x="1707" y="6347"/>
                    </a:lnTo>
                    <a:lnTo>
                      <a:pt x="1379" y="6378"/>
                    </a:lnTo>
                    <a:lnTo>
                      <a:pt x="570" y="6394"/>
                    </a:lnTo>
                    <a:lnTo>
                      <a:pt x="259" y="6472"/>
                    </a:lnTo>
                    <a:lnTo>
                      <a:pt x="244" y="1553"/>
                    </a:lnTo>
                    <a:close/>
                    <a:moveTo>
                      <a:pt x="1" y="8174"/>
                    </a:moveTo>
                    <a:lnTo>
                      <a:pt x="0" y="355"/>
                    </a:lnTo>
                    <a:lnTo>
                      <a:pt x="57" y="353"/>
                    </a:lnTo>
                    <a:lnTo>
                      <a:pt x="106" y="347"/>
                    </a:lnTo>
                    <a:lnTo>
                      <a:pt x="189" y="322"/>
                    </a:lnTo>
                    <a:lnTo>
                      <a:pt x="254" y="291"/>
                    </a:lnTo>
                    <a:lnTo>
                      <a:pt x="309" y="256"/>
                    </a:lnTo>
                    <a:lnTo>
                      <a:pt x="361" y="225"/>
                    </a:lnTo>
                    <a:lnTo>
                      <a:pt x="418" y="203"/>
                    </a:lnTo>
                    <a:lnTo>
                      <a:pt x="488" y="197"/>
                    </a:lnTo>
                    <a:lnTo>
                      <a:pt x="528" y="202"/>
                    </a:lnTo>
                    <a:lnTo>
                      <a:pt x="575" y="212"/>
                    </a:lnTo>
                    <a:lnTo>
                      <a:pt x="657" y="120"/>
                    </a:lnTo>
                    <a:lnTo>
                      <a:pt x="749" y="54"/>
                    </a:lnTo>
                    <a:lnTo>
                      <a:pt x="848" y="14"/>
                    </a:lnTo>
                    <a:lnTo>
                      <a:pt x="949" y="0"/>
                    </a:lnTo>
                    <a:lnTo>
                      <a:pt x="1049" y="13"/>
                    </a:lnTo>
                    <a:lnTo>
                      <a:pt x="1147" y="52"/>
                    </a:lnTo>
                    <a:lnTo>
                      <a:pt x="1237" y="118"/>
                    </a:lnTo>
                    <a:lnTo>
                      <a:pt x="1318" y="212"/>
                    </a:lnTo>
                    <a:lnTo>
                      <a:pt x="1368" y="195"/>
                    </a:lnTo>
                    <a:lnTo>
                      <a:pt x="1413" y="184"/>
                    </a:lnTo>
                    <a:lnTo>
                      <a:pt x="1487" y="184"/>
                    </a:lnTo>
                    <a:lnTo>
                      <a:pt x="1548" y="204"/>
                    </a:lnTo>
                    <a:lnTo>
                      <a:pt x="1606" y="237"/>
                    </a:lnTo>
                    <a:lnTo>
                      <a:pt x="1663" y="275"/>
                    </a:lnTo>
                    <a:lnTo>
                      <a:pt x="1731" y="313"/>
                    </a:lnTo>
                    <a:lnTo>
                      <a:pt x="1815" y="343"/>
                    </a:lnTo>
                    <a:lnTo>
                      <a:pt x="1865" y="351"/>
                    </a:lnTo>
                    <a:lnTo>
                      <a:pt x="1923" y="355"/>
                    </a:lnTo>
                    <a:lnTo>
                      <a:pt x="1923" y="8165"/>
                    </a:lnTo>
                    <a:lnTo>
                      <a:pt x="1865" y="8170"/>
                    </a:lnTo>
                    <a:lnTo>
                      <a:pt x="1815" y="8178"/>
                    </a:lnTo>
                    <a:lnTo>
                      <a:pt x="1731" y="8207"/>
                    </a:lnTo>
                    <a:lnTo>
                      <a:pt x="1663" y="8244"/>
                    </a:lnTo>
                    <a:lnTo>
                      <a:pt x="1606" y="8283"/>
                    </a:lnTo>
                    <a:lnTo>
                      <a:pt x="1548" y="8317"/>
                    </a:lnTo>
                    <a:lnTo>
                      <a:pt x="1487" y="8336"/>
                    </a:lnTo>
                    <a:lnTo>
                      <a:pt x="1413" y="8336"/>
                    </a:lnTo>
                    <a:lnTo>
                      <a:pt x="1368" y="8326"/>
                    </a:lnTo>
                    <a:lnTo>
                      <a:pt x="1318" y="8308"/>
                    </a:lnTo>
                    <a:lnTo>
                      <a:pt x="1237" y="8402"/>
                    </a:lnTo>
                    <a:lnTo>
                      <a:pt x="1147" y="8469"/>
                    </a:lnTo>
                    <a:lnTo>
                      <a:pt x="1049" y="8507"/>
                    </a:lnTo>
                    <a:lnTo>
                      <a:pt x="949" y="8520"/>
                    </a:lnTo>
                    <a:lnTo>
                      <a:pt x="848" y="8506"/>
                    </a:lnTo>
                    <a:lnTo>
                      <a:pt x="749" y="8466"/>
                    </a:lnTo>
                    <a:lnTo>
                      <a:pt x="657" y="8400"/>
                    </a:lnTo>
                    <a:lnTo>
                      <a:pt x="575" y="8308"/>
                    </a:lnTo>
                    <a:lnTo>
                      <a:pt x="528" y="8319"/>
                    </a:lnTo>
                    <a:lnTo>
                      <a:pt x="488" y="8324"/>
                    </a:lnTo>
                    <a:lnTo>
                      <a:pt x="418" y="8319"/>
                    </a:lnTo>
                    <a:lnTo>
                      <a:pt x="362" y="8298"/>
                    </a:lnTo>
                    <a:lnTo>
                      <a:pt x="309" y="8269"/>
                    </a:lnTo>
                    <a:lnTo>
                      <a:pt x="254" y="8236"/>
                    </a:lnTo>
                    <a:lnTo>
                      <a:pt x="190" y="8204"/>
                    </a:lnTo>
                    <a:lnTo>
                      <a:pt x="107" y="8182"/>
                    </a:lnTo>
                    <a:lnTo>
                      <a:pt x="57" y="8176"/>
                    </a:lnTo>
                    <a:lnTo>
                      <a:pt x="1" y="8174"/>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08" name="Freeform 1087"/>
              <p:cNvSpPr>
                <a:spLocks/>
              </p:cNvSpPr>
              <p:nvPr/>
            </p:nvSpPr>
            <p:spPr bwMode="auto">
              <a:xfrm>
                <a:off x="1387" y="1089"/>
                <a:ext cx="163" cy="567"/>
              </a:xfrm>
              <a:custGeom>
                <a:avLst/>
                <a:gdLst>
                  <a:gd name="T0" fmla="*/ 0 w 1463"/>
                  <a:gd name="T1" fmla="*/ 0 h 5106"/>
                  <a:gd name="T2" fmla="*/ 0 w 1463"/>
                  <a:gd name="T3" fmla="*/ 0 h 5106"/>
                  <a:gd name="T4" fmla="*/ 0 w 1463"/>
                  <a:gd name="T5" fmla="*/ 0 h 5106"/>
                  <a:gd name="T6" fmla="*/ 0 w 1463"/>
                  <a:gd name="T7" fmla="*/ 0 h 5106"/>
                  <a:gd name="T8" fmla="*/ 0 w 1463"/>
                  <a:gd name="T9" fmla="*/ 0 h 5106"/>
                  <a:gd name="T10" fmla="*/ 0 w 1463"/>
                  <a:gd name="T11" fmla="*/ 0 h 5106"/>
                  <a:gd name="T12" fmla="*/ 0 w 1463"/>
                  <a:gd name="T13" fmla="*/ 0 h 5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3" h="5106">
                    <a:moveTo>
                      <a:pt x="0" y="187"/>
                    </a:moveTo>
                    <a:lnTo>
                      <a:pt x="1446" y="0"/>
                    </a:lnTo>
                    <a:lnTo>
                      <a:pt x="1463" y="4981"/>
                    </a:lnTo>
                    <a:lnTo>
                      <a:pt x="1135" y="5012"/>
                    </a:lnTo>
                    <a:lnTo>
                      <a:pt x="326" y="5028"/>
                    </a:lnTo>
                    <a:lnTo>
                      <a:pt x="15" y="5106"/>
                    </a:lnTo>
                    <a:lnTo>
                      <a:pt x="0" y="187"/>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09" name="Freeform 1088"/>
              <p:cNvSpPr>
                <a:spLocks/>
              </p:cNvSpPr>
              <p:nvPr/>
            </p:nvSpPr>
            <p:spPr bwMode="auto">
              <a:xfrm>
                <a:off x="1360" y="937"/>
                <a:ext cx="214" cy="947"/>
              </a:xfrm>
              <a:custGeom>
                <a:avLst/>
                <a:gdLst>
                  <a:gd name="T0" fmla="*/ 0 w 1923"/>
                  <a:gd name="T1" fmla="*/ 0 h 8520"/>
                  <a:gd name="T2" fmla="*/ 0 w 1923"/>
                  <a:gd name="T3" fmla="*/ 0 h 8520"/>
                  <a:gd name="T4" fmla="*/ 0 w 1923"/>
                  <a:gd name="T5" fmla="*/ 0 h 8520"/>
                  <a:gd name="T6" fmla="*/ 0 w 1923"/>
                  <a:gd name="T7" fmla="*/ 0 h 8520"/>
                  <a:gd name="T8" fmla="*/ 0 w 1923"/>
                  <a:gd name="T9" fmla="*/ 0 h 8520"/>
                  <a:gd name="T10" fmla="*/ 0 w 1923"/>
                  <a:gd name="T11" fmla="*/ 0 h 8520"/>
                  <a:gd name="T12" fmla="*/ 0 w 1923"/>
                  <a:gd name="T13" fmla="*/ 0 h 8520"/>
                  <a:gd name="T14" fmla="*/ 0 w 1923"/>
                  <a:gd name="T15" fmla="*/ 0 h 8520"/>
                  <a:gd name="T16" fmla="*/ 0 w 1923"/>
                  <a:gd name="T17" fmla="*/ 0 h 8520"/>
                  <a:gd name="T18" fmla="*/ 0 w 1923"/>
                  <a:gd name="T19" fmla="*/ 0 h 8520"/>
                  <a:gd name="T20" fmla="*/ 0 w 1923"/>
                  <a:gd name="T21" fmla="*/ 0 h 8520"/>
                  <a:gd name="T22" fmla="*/ 0 w 1923"/>
                  <a:gd name="T23" fmla="*/ 0 h 8520"/>
                  <a:gd name="T24" fmla="*/ 0 w 1923"/>
                  <a:gd name="T25" fmla="*/ 0 h 8520"/>
                  <a:gd name="T26" fmla="*/ 0 w 1923"/>
                  <a:gd name="T27" fmla="*/ 0 h 8520"/>
                  <a:gd name="T28" fmla="*/ 0 w 1923"/>
                  <a:gd name="T29" fmla="*/ 0 h 8520"/>
                  <a:gd name="T30" fmla="*/ 0 w 1923"/>
                  <a:gd name="T31" fmla="*/ 0 h 8520"/>
                  <a:gd name="T32" fmla="*/ 0 w 1923"/>
                  <a:gd name="T33" fmla="*/ 0 h 8520"/>
                  <a:gd name="T34" fmla="*/ 0 w 1923"/>
                  <a:gd name="T35" fmla="*/ 0 h 8520"/>
                  <a:gd name="T36" fmla="*/ 0 w 1923"/>
                  <a:gd name="T37" fmla="*/ 0 h 8520"/>
                  <a:gd name="T38" fmla="*/ 0 w 1923"/>
                  <a:gd name="T39" fmla="*/ 0 h 8520"/>
                  <a:gd name="T40" fmla="*/ 0 w 1923"/>
                  <a:gd name="T41" fmla="*/ 0 h 8520"/>
                  <a:gd name="T42" fmla="*/ 0 w 1923"/>
                  <a:gd name="T43" fmla="*/ 0 h 8520"/>
                  <a:gd name="T44" fmla="*/ 0 w 1923"/>
                  <a:gd name="T45" fmla="*/ 0 h 8520"/>
                  <a:gd name="T46" fmla="*/ 0 w 1923"/>
                  <a:gd name="T47" fmla="*/ 0 h 8520"/>
                  <a:gd name="T48" fmla="*/ 0 w 1923"/>
                  <a:gd name="T49" fmla="*/ 0 h 8520"/>
                  <a:gd name="T50" fmla="*/ 0 w 1923"/>
                  <a:gd name="T51" fmla="*/ 0 h 8520"/>
                  <a:gd name="T52" fmla="*/ 0 w 1923"/>
                  <a:gd name="T53" fmla="*/ 0 h 8520"/>
                  <a:gd name="T54" fmla="*/ 0 w 1923"/>
                  <a:gd name="T55" fmla="*/ 0 h 8520"/>
                  <a:gd name="T56" fmla="*/ 0 w 1923"/>
                  <a:gd name="T57" fmla="*/ 0 h 8520"/>
                  <a:gd name="T58" fmla="*/ 0 w 1923"/>
                  <a:gd name="T59" fmla="*/ 0 h 8520"/>
                  <a:gd name="T60" fmla="*/ 0 w 1923"/>
                  <a:gd name="T61" fmla="*/ 0 h 8520"/>
                  <a:gd name="T62" fmla="*/ 0 w 1923"/>
                  <a:gd name="T63" fmla="*/ 0 h 8520"/>
                  <a:gd name="T64" fmla="*/ 0 w 1923"/>
                  <a:gd name="T65" fmla="*/ 0 h 8520"/>
                  <a:gd name="T66" fmla="*/ 0 w 1923"/>
                  <a:gd name="T67" fmla="*/ 0 h 8520"/>
                  <a:gd name="T68" fmla="*/ 0 w 1923"/>
                  <a:gd name="T69" fmla="*/ 0 h 8520"/>
                  <a:gd name="T70" fmla="*/ 0 w 1923"/>
                  <a:gd name="T71" fmla="*/ 0 h 8520"/>
                  <a:gd name="T72" fmla="*/ 0 w 1923"/>
                  <a:gd name="T73" fmla="*/ 0 h 8520"/>
                  <a:gd name="T74" fmla="*/ 0 w 1923"/>
                  <a:gd name="T75" fmla="*/ 0 h 8520"/>
                  <a:gd name="T76" fmla="*/ 0 w 1923"/>
                  <a:gd name="T77" fmla="*/ 0 h 8520"/>
                  <a:gd name="T78" fmla="*/ 0 w 1923"/>
                  <a:gd name="T79" fmla="*/ 0 h 8520"/>
                  <a:gd name="T80" fmla="*/ 0 w 1923"/>
                  <a:gd name="T81" fmla="*/ 0 h 8520"/>
                  <a:gd name="T82" fmla="*/ 0 w 1923"/>
                  <a:gd name="T83" fmla="*/ 0 h 8520"/>
                  <a:gd name="T84" fmla="*/ 0 w 1923"/>
                  <a:gd name="T85" fmla="*/ 0 h 8520"/>
                  <a:gd name="T86" fmla="*/ 0 w 1923"/>
                  <a:gd name="T87" fmla="*/ 0 h 8520"/>
                  <a:gd name="T88" fmla="*/ 0 w 1923"/>
                  <a:gd name="T89" fmla="*/ 0 h 8520"/>
                  <a:gd name="T90" fmla="*/ 0 w 1923"/>
                  <a:gd name="T91" fmla="*/ 0 h 8520"/>
                  <a:gd name="T92" fmla="*/ 0 w 1923"/>
                  <a:gd name="T93" fmla="*/ 0 h 8520"/>
                  <a:gd name="T94" fmla="*/ 0 w 1923"/>
                  <a:gd name="T95" fmla="*/ 0 h 8520"/>
                  <a:gd name="T96" fmla="*/ 0 w 1923"/>
                  <a:gd name="T97" fmla="*/ 0 h 8520"/>
                  <a:gd name="T98" fmla="*/ 0 w 1923"/>
                  <a:gd name="T99" fmla="*/ 0 h 8520"/>
                  <a:gd name="T100" fmla="*/ 0 w 1923"/>
                  <a:gd name="T101" fmla="*/ 0 h 8520"/>
                  <a:gd name="T102" fmla="*/ 0 w 1923"/>
                  <a:gd name="T103" fmla="*/ 0 h 8520"/>
                  <a:gd name="T104" fmla="*/ 0 w 1923"/>
                  <a:gd name="T105" fmla="*/ 0 h 8520"/>
                  <a:gd name="T106" fmla="*/ 0 w 1923"/>
                  <a:gd name="T107" fmla="*/ 0 h 8520"/>
                  <a:gd name="T108" fmla="*/ 0 w 1923"/>
                  <a:gd name="T109" fmla="*/ 0 h 8520"/>
                  <a:gd name="T110" fmla="*/ 0 w 1923"/>
                  <a:gd name="T111" fmla="*/ 0 h 8520"/>
                  <a:gd name="T112" fmla="*/ 0 w 1923"/>
                  <a:gd name="T113" fmla="*/ 0 h 8520"/>
                  <a:gd name="T114" fmla="*/ 0 w 1923"/>
                  <a:gd name="T115" fmla="*/ 0 h 8520"/>
                  <a:gd name="T116" fmla="*/ 0 w 1923"/>
                  <a:gd name="T117" fmla="*/ 0 h 852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923" h="8520">
                    <a:moveTo>
                      <a:pt x="1" y="8174"/>
                    </a:moveTo>
                    <a:lnTo>
                      <a:pt x="0" y="355"/>
                    </a:lnTo>
                    <a:lnTo>
                      <a:pt x="57" y="353"/>
                    </a:lnTo>
                    <a:lnTo>
                      <a:pt x="106" y="347"/>
                    </a:lnTo>
                    <a:lnTo>
                      <a:pt x="189" y="322"/>
                    </a:lnTo>
                    <a:lnTo>
                      <a:pt x="254" y="291"/>
                    </a:lnTo>
                    <a:lnTo>
                      <a:pt x="309" y="256"/>
                    </a:lnTo>
                    <a:lnTo>
                      <a:pt x="361" y="225"/>
                    </a:lnTo>
                    <a:lnTo>
                      <a:pt x="418" y="203"/>
                    </a:lnTo>
                    <a:lnTo>
                      <a:pt x="488" y="197"/>
                    </a:lnTo>
                    <a:lnTo>
                      <a:pt x="528" y="202"/>
                    </a:lnTo>
                    <a:lnTo>
                      <a:pt x="575" y="212"/>
                    </a:lnTo>
                    <a:lnTo>
                      <a:pt x="657" y="120"/>
                    </a:lnTo>
                    <a:lnTo>
                      <a:pt x="749" y="54"/>
                    </a:lnTo>
                    <a:lnTo>
                      <a:pt x="848" y="14"/>
                    </a:lnTo>
                    <a:lnTo>
                      <a:pt x="949" y="0"/>
                    </a:lnTo>
                    <a:lnTo>
                      <a:pt x="1049" y="13"/>
                    </a:lnTo>
                    <a:lnTo>
                      <a:pt x="1147" y="52"/>
                    </a:lnTo>
                    <a:lnTo>
                      <a:pt x="1237" y="118"/>
                    </a:lnTo>
                    <a:lnTo>
                      <a:pt x="1318" y="212"/>
                    </a:lnTo>
                    <a:lnTo>
                      <a:pt x="1368" y="195"/>
                    </a:lnTo>
                    <a:lnTo>
                      <a:pt x="1413" y="184"/>
                    </a:lnTo>
                    <a:lnTo>
                      <a:pt x="1487" y="184"/>
                    </a:lnTo>
                    <a:lnTo>
                      <a:pt x="1548" y="204"/>
                    </a:lnTo>
                    <a:lnTo>
                      <a:pt x="1606" y="237"/>
                    </a:lnTo>
                    <a:lnTo>
                      <a:pt x="1663" y="275"/>
                    </a:lnTo>
                    <a:lnTo>
                      <a:pt x="1731" y="313"/>
                    </a:lnTo>
                    <a:lnTo>
                      <a:pt x="1815" y="343"/>
                    </a:lnTo>
                    <a:lnTo>
                      <a:pt x="1865" y="351"/>
                    </a:lnTo>
                    <a:lnTo>
                      <a:pt x="1923" y="355"/>
                    </a:lnTo>
                    <a:lnTo>
                      <a:pt x="1923" y="8165"/>
                    </a:lnTo>
                    <a:lnTo>
                      <a:pt x="1865" y="8170"/>
                    </a:lnTo>
                    <a:lnTo>
                      <a:pt x="1815" y="8178"/>
                    </a:lnTo>
                    <a:lnTo>
                      <a:pt x="1731" y="8207"/>
                    </a:lnTo>
                    <a:lnTo>
                      <a:pt x="1663" y="8244"/>
                    </a:lnTo>
                    <a:lnTo>
                      <a:pt x="1606" y="8283"/>
                    </a:lnTo>
                    <a:lnTo>
                      <a:pt x="1548" y="8317"/>
                    </a:lnTo>
                    <a:lnTo>
                      <a:pt x="1487" y="8336"/>
                    </a:lnTo>
                    <a:lnTo>
                      <a:pt x="1413" y="8336"/>
                    </a:lnTo>
                    <a:lnTo>
                      <a:pt x="1368" y="8326"/>
                    </a:lnTo>
                    <a:lnTo>
                      <a:pt x="1318" y="8308"/>
                    </a:lnTo>
                    <a:lnTo>
                      <a:pt x="1237" y="8402"/>
                    </a:lnTo>
                    <a:lnTo>
                      <a:pt x="1147" y="8469"/>
                    </a:lnTo>
                    <a:lnTo>
                      <a:pt x="1049" y="8507"/>
                    </a:lnTo>
                    <a:lnTo>
                      <a:pt x="949" y="8520"/>
                    </a:lnTo>
                    <a:lnTo>
                      <a:pt x="848" y="8506"/>
                    </a:lnTo>
                    <a:lnTo>
                      <a:pt x="749" y="8466"/>
                    </a:lnTo>
                    <a:lnTo>
                      <a:pt x="657" y="8400"/>
                    </a:lnTo>
                    <a:lnTo>
                      <a:pt x="575" y="8308"/>
                    </a:lnTo>
                    <a:lnTo>
                      <a:pt x="528" y="8319"/>
                    </a:lnTo>
                    <a:lnTo>
                      <a:pt x="488" y="8324"/>
                    </a:lnTo>
                    <a:lnTo>
                      <a:pt x="418" y="8319"/>
                    </a:lnTo>
                    <a:lnTo>
                      <a:pt x="362" y="8298"/>
                    </a:lnTo>
                    <a:lnTo>
                      <a:pt x="309" y="8269"/>
                    </a:lnTo>
                    <a:lnTo>
                      <a:pt x="254" y="8236"/>
                    </a:lnTo>
                    <a:lnTo>
                      <a:pt x="190" y="8204"/>
                    </a:lnTo>
                    <a:lnTo>
                      <a:pt x="107" y="8182"/>
                    </a:lnTo>
                    <a:lnTo>
                      <a:pt x="57" y="8176"/>
                    </a:lnTo>
                    <a:lnTo>
                      <a:pt x="1" y="8174"/>
                    </a:lnTo>
                  </a:path>
                </a:pathLst>
              </a:custGeom>
              <a:noFill/>
              <a:ln w="3175">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10" name="Freeform 1089"/>
              <p:cNvSpPr>
                <a:spLocks/>
              </p:cNvSpPr>
              <p:nvPr/>
            </p:nvSpPr>
            <p:spPr bwMode="auto">
              <a:xfrm>
                <a:off x="1438" y="2182"/>
                <a:ext cx="14" cy="52"/>
              </a:xfrm>
              <a:custGeom>
                <a:avLst/>
                <a:gdLst>
                  <a:gd name="T0" fmla="*/ 0 w 125"/>
                  <a:gd name="T1" fmla="*/ 0 h 466"/>
                  <a:gd name="T2" fmla="*/ 0 w 125"/>
                  <a:gd name="T3" fmla="*/ 0 h 466"/>
                  <a:gd name="T4" fmla="*/ 0 w 125"/>
                  <a:gd name="T5" fmla="*/ 0 h 466"/>
                  <a:gd name="T6" fmla="*/ 0 w 125"/>
                  <a:gd name="T7" fmla="*/ 0 h 466"/>
                  <a:gd name="T8" fmla="*/ 0 w 125"/>
                  <a:gd name="T9" fmla="*/ 0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466">
                    <a:moveTo>
                      <a:pt x="125" y="466"/>
                    </a:moveTo>
                    <a:lnTo>
                      <a:pt x="125" y="59"/>
                    </a:lnTo>
                    <a:lnTo>
                      <a:pt x="0" y="0"/>
                    </a:lnTo>
                    <a:lnTo>
                      <a:pt x="0" y="386"/>
                    </a:lnTo>
                    <a:lnTo>
                      <a:pt x="125" y="466"/>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11" name="Freeform 1090"/>
              <p:cNvSpPr>
                <a:spLocks/>
              </p:cNvSpPr>
              <p:nvPr/>
            </p:nvSpPr>
            <p:spPr bwMode="auto">
              <a:xfrm>
                <a:off x="1438" y="2182"/>
                <a:ext cx="14" cy="52"/>
              </a:xfrm>
              <a:custGeom>
                <a:avLst/>
                <a:gdLst>
                  <a:gd name="T0" fmla="*/ 0 w 125"/>
                  <a:gd name="T1" fmla="*/ 0 h 466"/>
                  <a:gd name="T2" fmla="*/ 0 w 125"/>
                  <a:gd name="T3" fmla="*/ 0 h 466"/>
                  <a:gd name="T4" fmla="*/ 0 w 125"/>
                  <a:gd name="T5" fmla="*/ 0 h 466"/>
                  <a:gd name="T6" fmla="*/ 0 w 125"/>
                  <a:gd name="T7" fmla="*/ 0 h 466"/>
                  <a:gd name="T8" fmla="*/ 0 w 125"/>
                  <a:gd name="T9" fmla="*/ 0 h 4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466">
                    <a:moveTo>
                      <a:pt x="125" y="466"/>
                    </a:moveTo>
                    <a:lnTo>
                      <a:pt x="125" y="59"/>
                    </a:lnTo>
                    <a:lnTo>
                      <a:pt x="0" y="0"/>
                    </a:lnTo>
                    <a:lnTo>
                      <a:pt x="0" y="386"/>
                    </a:lnTo>
                    <a:lnTo>
                      <a:pt x="125" y="466"/>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12" name="Freeform 1091"/>
              <p:cNvSpPr>
                <a:spLocks/>
              </p:cNvSpPr>
              <p:nvPr/>
            </p:nvSpPr>
            <p:spPr bwMode="auto">
              <a:xfrm>
                <a:off x="1467" y="2304"/>
                <a:ext cx="20" cy="22"/>
              </a:xfrm>
              <a:custGeom>
                <a:avLst/>
                <a:gdLst>
                  <a:gd name="T0" fmla="*/ 0 w 185"/>
                  <a:gd name="T1" fmla="*/ 0 h 201"/>
                  <a:gd name="T2" fmla="*/ 0 w 185"/>
                  <a:gd name="T3" fmla="*/ 0 h 201"/>
                  <a:gd name="T4" fmla="*/ 0 w 185"/>
                  <a:gd name="T5" fmla="*/ 0 h 201"/>
                  <a:gd name="T6" fmla="*/ 0 w 185"/>
                  <a:gd name="T7" fmla="*/ 0 h 201"/>
                  <a:gd name="T8" fmla="*/ 0 w 185"/>
                  <a:gd name="T9" fmla="*/ 0 h 201"/>
                  <a:gd name="T10" fmla="*/ 0 w 185"/>
                  <a:gd name="T11" fmla="*/ 0 h 201"/>
                  <a:gd name="T12" fmla="*/ 0 w 185"/>
                  <a:gd name="T13" fmla="*/ 0 h 201"/>
                  <a:gd name="T14" fmla="*/ 0 w 185"/>
                  <a:gd name="T15" fmla="*/ 0 h 201"/>
                  <a:gd name="T16" fmla="*/ 0 w 185"/>
                  <a:gd name="T17" fmla="*/ 0 h 201"/>
                  <a:gd name="T18" fmla="*/ 0 w 185"/>
                  <a:gd name="T19" fmla="*/ 0 h 201"/>
                  <a:gd name="T20" fmla="*/ 0 w 185"/>
                  <a:gd name="T21" fmla="*/ 0 h 201"/>
                  <a:gd name="T22" fmla="*/ 0 w 185"/>
                  <a:gd name="T23" fmla="*/ 0 h 201"/>
                  <a:gd name="T24" fmla="*/ 0 w 185"/>
                  <a:gd name="T25" fmla="*/ 0 h 201"/>
                  <a:gd name="T26" fmla="*/ 0 w 185"/>
                  <a:gd name="T27" fmla="*/ 0 h 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5" h="201">
                    <a:moveTo>
                      <a:pt x="185" y="0"/>
                    </a:moveTo>
                    <a:lnTo>
                      <a:pt x="178" y="45"/>
                    </a:lnTo>
                    <a:lnTo>
                      <a:pt x="166" y="80"/>
                    </a:lnTo>
                    <a:lnTo>
                      <a:pt x="127" y="128"/>
                    </a:lnTo>
                    <a:lnTo>
                      <a:pt x="75" y="161"/>
                    </a:lnTo>
                    <a:lnTo>
                      <a:pt x="14" y="201"/>
                    </a:lnTo>
                    <a:lnTo>
                      <a:pt x="1" y="150"/>
                    </a:lnTo>
                    <a:lnTo>
                      <a:pt x="0" y="111"/>
                    </a:lnTo>
                    <a:lnTo>
                      <a:pt x="7" y="85"/>
                    </a:lnTo>
                    <a:lnTo>
                      <a:pt x="19" y="65"/>
                    </a:lnTo>
                    <a:lnTo>
                      <a:pt x="54" y="42"/>
                    </a:lnTo>
                    <a:lnTo>
                      <a:pt x="96" y="31"/>
                    </a:lnTo>
                    <a:lnTo>
                      <a:pt x="141" y="20"/>
                    </a:lnTo>
                    <a:lnTo>
                      <a:pt x="185" y="0"/>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13" name="Freeform 1092"/>
              <p:cNvSpPr>
                <a:spLocks/>
              </p:cNvSpPr>
              <p:nvPr/>
            </p:nvSpPr>
            <p:spPr bwMode="auto">
              <a:xfrm>
                <a:off x="1467" y="2304"/>
                <a:ext cx="20" cy="22"/>
              </a:xfrm>
              <a:custGeom>
                <a:avLst/>
                <a:gdLst>
                  <a:gd name="T0" fmla="*/ 0 w 185"/>
                  <a:gd name="T1" fmla="*/ 0 h 201"/>
                  <a:gd name="T2" fmla="*/ 0 w 185"/>
                  <a:gd name="T3" fmla="*/ 0 h 201"/>
                  <a:gd name="T4" fmla="*/ 0 w 185"/>
                  <a:gd name="T5" fmla="*/ 0 h 201"/>
                  <a:gd name="T6" fmla="*/ 0 w 185"/>
                  <a:gd name="T7" fmla="*/ 0 h 201"/>
                  <a:gd name="T8" fmla="*/ 0 w 185"/>
                  <a:gd name="T9" fmla="*/ 0 h 201"/>
                  <a:gd name="T10" fmla="*/ 0 w 185"/>
                  <a:gd name="T11" fmla="*/ 0 h 201"/>
                  <a:gd name="T12" fmla="*/ 0 w 185"/>
                  <a:gd name="T13" fmla="*/ 0 h 201"/>
                  <a:gd name="T14" fmla="*/ 0 w 185"/>
                  <a:gd name="T15" fmla="*/ 0 h 201"/>
                  <a:gd name="T16" fmla="*/ 0 w 185"/>
                  <a:gd name="T17" fmla="*/ 0 h 201"/>
                  <a:gd name="T18" fmla="*/ 0 w 185"/>
                  <a:gd name="T19" fmla="*/ 0 h 201"/>
                  <a:gd name="T20" fmla="*/ 0 w 185"/>
                  <a:gd name="T21" fmla="*/ 0 h 201"/>
                  <a:gd name="T22" fmla="*/ 0 w 185"/>
                  <a:gd name="T23" fmla="*/ 0 h 201"/>
                  <a:gd name="T24" fmla="*/ 0 w 185"/>
                  <a:gd name="T25" fmla="*/ 0 h 201"/>
                  <a:gd name="T26" fmla="*/ 0 w 185"/>
                  <a:gd name="T27" fmla="*/ 0 h 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5" h="201">
                    <a:moveTo>
                      <a:pt x="185" y="0"/>
                    </a:moveTo>
                    <a:lnTo>
                      <a:pt x="178" y="45"/>
                    </a:lnTo>
                    <a:lnTo>
                      <a:pt x="166" y="80"/>
                    </a:lnTo>
                    <a:lnTo>
                      <a:pt x="127" y="128"/>
                    </a:lnTo>
                    <a:lnTo>
                      <a:pt x="75" y="161"/>
                    </a:lnTo>
                    <a:lnTo>
                      <a:pt x="14" y="201"/>
                    </a:lnTo>
                    <a:lnTo>
                      <a:pt x="1" y="150"/>
                    </a:lnTo>
                    <a:lnTo>
                      <a:pt x="0" y="111"/>
                    </a:lnTo>
                    <a:lnTo>
                      <a:pt x="7" y="85"/>
                    </a:lnTo>
                    <a:lnTo>
                      <a:pt x="19" y="65"/>
                    </a:lnTo>
                    <a:lnTo>
                      <a:pt x="54" y="42"/>
                    </a:lnTo>
                    <a:lnTo>
                      <a:pt x="96" y="31"/>
                    </a:lnTo>
                    <a:lnTo>
                      <a:pt x="141" y="20"/>
                    </a:lnTo>
                    <a:lnTo>
                      <a:pt x="185" y="0"/>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14" name="Freeform 1093"/>
              <p:cNvSpPr>
                <a:spLocks/>
              </p:cNvSpPr>
              <p:nvPr/>
            </p:nvSpPr>
            <p:spPr bwMode="auto">
              <a:xfrm>
                <a:off x="1402" y="2202"/>
                <a:ext cx="110" cy="111"/>
              </a:xfrm>
              <a:custGeom>
                <a:avLst/>
                <a:gdLst>
                  <a:gd name="T0" fmla="*/ 0 w 996"/>
                  <a:gd name="T1" fmla="*/ 0 h 996"/>
                  <a:gd name="T2" fmla="*/ 0 w 996"/>
                  <a:gd name="T3" fmla="*/ 0 h 996"/>
                  <a:gd name="T4" fmla="*/ 0 w 996"/>
                  <a:gd name="T5" fmla="*/ 0 h 996"/>
                  <a:gd name="T6" fmla="*/ 0 w 996"/>
                  <a:gd name="T7" fmla="*/ 0 h 996"/>
                  <a:gd name="T8" fmla="*/ 0 w 996"/>
                  <a:gd name="T9" fmla="*/ 0 h 996"/>
                  <a:gd name="T10" fmla="*/ 0 w 996"/>
                  <a:gd name="T11" fmla="*/ 0 h 996"/>
                  <a:gd name="T12" fmla="*/ 0 w 996"/>
                  <a:gd name="T13" fmla="*/ 0 h 996"/>
                  <a:gd name="T14" fmla="*/ 0 w 996"/>
                  <a:gd name="T15" fmla="*/ 0 h 996"/>
                  <a:gd name="T16" fmla="*/ 0 w 996"/>
                  <a:gd name="T17" fmla="*/ 0 h 996"/>
                  <a:gd name="T18" fmla="*/ 0 w 996"/>
                  <a:gd name="T19" fmla="*/ 0 h 996"/>
                  <a:gd name="T20" fmla="*/ 0 w 996"/>
                  <a:gd name="T21" fmla="*/ 0 h 996"/>
                  <a:gd name="T22" fmla="*/ 0 w 996"/>
                  <a:gd name="T23" fmla="*/ 0 h 996"/>
                  <a:gd name="T24" fmla="*/ 0 w 996"/>
                  <a:gd name="T25" fmla="*/ 0 h 996"/>
                  <a:gd name="T26" fmla="*/ 0 w 996"/>
                  <a:gd name="T27" fmla="*/ 0 h 996"/>
                  <a:gd name="T28" fmla="*/ 0 w 996"/>
                  <a:gd name="T29" fmla="*/ 0 h 996"/>
                  <a:gd name="T30" fmla="*/ 0 w 996"/>
                  <a:gd name="T31" fmla="*/ 0 h 996"/>
                  <a:gd name="T32" fmla="*/ 0 w 996"/>
                  <a:gd name="T33" fmla="*/ 0 h 996"/>
                  <a:gd name="T34" fmla="*/ 0 w 996"/>
                  <a:gd name="T35" fmla="*/ 0 h 996"/>
                  <a:gd name="T36" fmla="*/ 0 w 996"/>
                  <a:gd name="T37" fmla="*/ 0 h 996"/>
                  <a:gd name="T38" fmla="*/ 0 w 996"/>
                  <a:gd name="T39" fmla="*/ 0 h 996"/>
                  <a:gd name="T40" fmla="*/ 0 w 996"/>
                  <a:gd name="T41" fmla="*/ 0 h 996"/>
                  <a:gd name="T42" fmla="*/ 0 w 996"/>
                  <a:gd name="T43" fmla="*/ 0 h 996"/>
                  <a:gd name="T44" fmla="*/ 0 w 996"/>
                  <a:gd name="T45" fmla="*/ 0 h 996"/>
                  <a:gd name="T46" fmla="*/ 0 w 996"/>
                  <a:gd name="T47" fmla="*/ 0 h 996"/>
                  <a:gd name="T48" fmla="*/ 0 w 996"/>
                  <a:gd name="T49" fmla="*/ 0 h 996"/>
                  <a:gd name="T50" fmla="*/ 0 w 996"/>
                  <a:gd name="T51" fmla="*/ 0 h 996"/>
                  <a:gd name="T52" fmla="*/ 0 w 996"/>
                  <a:gd name="T53" fmla="*/ 0 h 996"/>
                  <a:gd name="T54" fmla="*/ 0 w 996"/>
                  <a:gd name="T55" fmla="*/ 0 h 996"/>
                  <a:gd name="T56" fmla="*/ 0 w 996"/>
                  <a:gd name="T57" fmla="*/ 0 h 996"/>
                  <a:gd name="T58" fmla="*/ 0 w 996"/>
                  <a:gd name="T59" fmla="*/ 0 h 996"/>
                  <a:gd name="T60" fmla="*/ 0 w 996"/>
                  <a:gd name="T61" fmla="*/ 0 h 996"/>
                  <a:gd name="T62" fmla="*/ 0 w 996"/>
                  <a:gd name="T63" fmla="*/ 0 h 996"/>
                  <a:gd name="T64" fmla="*/ 0 w 996"/>
                  <a:gd name="T65" fmla="*/ 0 h 996"/>
                  <a:gd name="T66" fmla="*/ 0 w 996"/>
                  <a:gd name="T67" fmla="*/ 0 h 996"/>
                  <a:gd name="T68" fmla="*/ 0 w 996"/>
                  <a:gd name="T69" fmla="*/ 0 h 9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6" h="996">
                    <a:moveTo>
                      <a:pt x="499" y="0"/>
                    </a:moveTo>
                    <a:lnTo>
                      <a:pt x="599" y="10"/>
                    </a:lnTo>
                    <a:lnTo>
                      <a:pt x="692" y="40"/>
                    </a:lnTo>
                    <a:lnTo>
                      <a:pt x="777" y="85"/>
                    </a:lnTo>
                    <a:lnTo>
                      <a:pt x="850" y="146"/>
                    </a:lnTo>
                    <a:lnTo>
                      <a:pt x="911" y="219"/>
                    </a:lnTo>
                    <a:lnTo>
                      <a:pt x="957" y="304"/>
                    </a:lnTo>
                    <a:lnTo>
                      <a:pt x="986" y="398"/>
                    </a:lnTo>
                    <a:lnTo>
                      <a:pt x="996" y="498"/>
                    </a:lnTo>
                    <a:lnTo>
                      <a:pt x="986" y="599"/>
                    </a:lnTo>
                    <a:lnTo>
                      <a:pt x="957" y="692"/>
                    </a:lnTo>
                    <a:lnTo>
                      <a:pt x="911" y="776"/>
                    </a:lnTo>
                    <a:lnTo>
                      <a:pt x="850" y="850"/>
                    </a:lnTo>
                    <a:lnTo>
                      <a:pt x="777" y="911"/>
                    </a:lnTo>
                    <a:lnTo>
                      <a:pt x="692" y="957"/>
                    </a:lnTo>
                    <a:lnTo>
                      <a:pt x="599" y="985"/>
                    </a:lnTo>
                    <a:lnTo>
                      <a:pt x="499" y="996"/>
                    </a:lnTo>
                    <a:lnTo>
                      <a:pt x="398" y="985"/>
                    </a:lnTo>
                    <a:lnTo>
                      <a:pt x="304" y="957"/>
                    </a:lnTo>
                    <a:lnTo>
                      <a:pt x="221" y="911"/>
                    </a:lnTo>
                    <a:lnTo>
                      <a:pt x="146" y="850"/>
                    </a:lnTo>
                    <a:lnTo>
                      <a:pt x="86" y="776"/>
                    </a:lnTo>
                    <a:lnTo>
                      <a:pt x="40" y="692"/>
                    </a:lnTo>
                    <a:lnTo>
                      <a:pt x="11" y="599"/>
                    </a:lnTo>
                    <a:lnTo>
                      <a:pt x="0" y="498"/>
                    </a:lnTo>
                    <a:lnTo>
                      <a:pt x="9" y="413"/>
                    </a:lnTo>
                    <a:lnTo>
                      <a:pt x="29" y="332"/>
                    </a:lnTo>
                    <a:lnTo>
                      <a:pt x="63" y="257"/>
                    </a:lnTo>
                    <a:lnTo>
                      <a:pt x="108" y="190"/>
                    </a:lnTo>
                    <a:lnTo>
                      <a:pt x="163" y="130"/>
                    </a:lnTo>
                    <a:lnTo>
                      <a:pt x="227" y="81"/>
                    </a:lnTo>
                    <a:lnTo>
                      <a:pt x="298" y="43"/>
                    </a:lnTo>
                    <a:lnTo>
                      <a:pt x="376" y="15"/>
                    </a:lnTo>
                    <a:lnTo>
                      <a:pt x="394" y="24"/>
                    </a:lnTo>
                    <a:lnTo>
                      <a:pt x="409" y="44"/>
                    </a:lnTo>
                    <a:lnTo>
                      <a:pt x="424" y="102"/>
                    </a:lnTo>
                    <a:lnTo>
                      <a:pt x="420" y="163"/>
                    </a:lnTo>
                    <a:lnTo>
                      <a:pt x="409" y="185"/>
                    </a:lnTo>
                    <a:lnTo>
                      <a:pt x="394" y="199"/>
                    </a:lnTo>
                    <a:lnTo>
                      <a:pt x="308" y="244"/>
                    </a:lnTo>
                    <a:lnTo>
                      <a:pt x="241" y="312"/>
                    </a:lnTo>
                    <a:lnTo>
                      <a:pt x="197" y="399"/>
                    </a:lnTo>
                    <a:lnTo>
                      <a:pt x="182" y="498"/>
                    </a:lnTo>
                    <a:lnTo>
                      <a:pt x="188" y="562"/>
                    </a:lnTo>
                    <a:lnTo>
                      <a:pt x="206" y="621"/>
                    </a:lnTo>
                    <a:lnTo>
                      <a:pt x="236" y="675"/>
                    </a:lnTo>
                    <a:lnTo>
                      <a:pt x="275" y="722"/>
                    </a:lnTo>
                    <a:lnTo>
                      <a:pt x="322" y="761"/>
                    </a:lnTo>
                    <a:lnTo>
                      <a:pt x="376" y="791"/>
                    </a:lnTo>
                    <a:lnTo>
                      <a:pt x="435" y="809"/>
                    </a:lnTo>
                    <a:lnTo>
                      <a:pt x="499" y="815"/>
                    </a:lnTo>
                    <a:lnTo>
                      <a:pt x="562" y="809"/>
                    </a:lnTo>
                    <a:lnTo>
                      <a:pt x="623" y="791"/>
                    </a:lnTo>
                    <a:lnTo>
                      <a:pt x="676" y="761"/>
                    </a:lnTo>
                    <a:lnTo>
                      <a:pt x="723" y="722"/>
                    </a:lnTo>
                    <a:lnTo>
                      <a:pt x="761" y="675"/>
                    </a:lnTo>
                    <a:lnTo>
                      <a:pt x="791" y="621"/>
                    </a:lnTo>
                    <a:lnTo>
                      <a:pt x="809" y="562"/>
                    </a:lnTo>
                    <a:lnTo>
                      <a:pt x="815" y="498"/>
                    </a:lnTo>
                    <a:lnTo>
                      <a:pt x="809" y="434"/>
                    </a:lnTo>
                    <a:lnTo>
                      <a:pt x="791" y="374"/>
                    </a:lnTo>
                    <a:lnTo>
                      <a:pt x="761" y="320"/>
                    </a:lnTo>
                    <a:lnTo>
                      <a:pt x="723" y="273"/>
                    </a:lnTo>
                    <a:lnTo>
                      <a:pt x="676" y="234"/>
                    </a:lnTo>
                    <a:lnTo>
                      <a:pt x="623" y="206"/>
                    </a:lnTo>
                    <a:lnTo>
                      <a:pt x="562" y="187"/>
                    </a:lnTo>
                    <a:lnTo>
                      <a:pt x="499" y="180"/>
                    </a:lnTo>
                    <a:lnTo>
                      <a:pt x="500" y="146"/>
                    </a:lnTo>
                    <a:lnTo>
                      <a:pt x="498" y="91"/>
                    </a:lnTo>
                    <a:lnTo>
                      <a:pt x="497" y="34"/>
                    </a:lnTo>
                    <a:lnTo>
                      <a:pt x="499" y="0"/>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15" name="Freeform 1094"/>
              <p:cNvSpPr>
                <a:spLocks/>
              </p:cNvSpPr>
              <p:nvPr/>
            </p:nvSpPr>
            <p:spPr bwMode="auto">
              <a:xfrm>
                <a:off x="1402" y="2202"/>
                <a:ext cx="110" cy="111"/>
              </a:xfrm>
              <a:custGeom>
                <a:avLst/>
                <a:gdLst>
                  <a:gd name="T0" fmla="*/ 0 w 996"/>
                  <a:gd name="T1" fmla="*/ 0 h 996"/>
                  <a:gd name="T2" fmla="*/ 0 w 996"/>
                  <a:gd name="T3" fmla="*/ 0 h 996"/>
                  <a:gd name="T4" fmla="*/ 0 w 996"/>
                  <a:gd name="T5" fmla="*/ 0 h 996"/>
                  <a:gd name="T6" fmla="*/ 0 w 996"/>
                  <a:gd name="T7" fmla="*/ 0 h 996"/>
                  <a:gd name="T8" fmla="*/ 0 w 996"/>
                  <a:gd name="T9" fmla="*/ 0 h 996"/>
                  <a:gd name="T10" fmla="*/ 0 w 996"/>
                  <a:gd name="T11" fmla="*/ 0 h 996"/>
                  <a:gd name="T12" fmla="*/ 0 w 996"/>
                  <a:gd name="T13" fmla="*/ 0 h 996"/>
                  <a:gd name="T14" fmla="*/ 0 w 996"/>
                  <a:gd name="T15" fmla="*/ 0 h 996"/>
                  <a:gd name="T16" fmla="*/ 0 w 996"/>
                  <a:gd name="T17" fmla="*/ 0 h 996"/>
                  <a:gd name="T18" fmla="*/ 0 w 996"/>
                  <a:gd name="T19" fmla="*/ 0 h 996"/>
                  <a:gd name="T20" fmla="*/ 0 w 996"/>
                  <a:gd name="T21" fmla="*/ 0 h 996"/>
                  <a:gd name="T22" fmla="*/ 0 w 996"/>
                  <a:gd name="T23" fmla="*/ 0 h 996"/>
                  <a:gd name="T24" fmla="*/ 0 w 996"/>
                  <a:gd name="T25" fmla="*/ 0 h 996"/>
                  <a:gd name="T26" fmla="*/ 0 w 996"/>
                  <a:gd name="T27" fmla="*/ 0 h 996"/>
                  <a:gd name="T28" fmla="*/ 0 w 996"/>
                  <a:gd name="T29" fmla="*/ 0 h 996"/>
                  <a:gd name="T30" fmla="*/ 0 w 996"/>
                  <a:gd name="T31" fmla="*/ 0 h 996"/>
                  <a:gd name="T32" fmla="*/ 0 w 996"/>
                  <a:gd name="T33" fmla="*/ 0 h 996"/>
                  <a:gd name="T34" fmla="*/ 0 w 996"/>
                  <a:gd name="T35" fmla="*/ 0 h 996"/>
                  <a:gd name="T36" fmla="*/ 0 w 996"/>
                  <a:gd name="T37" fmla="*/ 0 h 996"/>
                  <a:gd name="T38" fmla="*/ 0 w 996"/>
                  <a:gd name="T39" fmla="*/ 0 h 996"/>
                  <a:gd name="T40" fmla="*/ 0 w 996"/>
                  <a:gd name="T41" fmla="*/ 0 h 996"/>
                  <a:gd name="T42" fmla="*/ 0 w 996"/>
                  <a:gd name="T43" fmla="*/ 0 h 996"/>
                  <a:gd name="T44" fmla="*/ 0 w 996"/>
                  <a:gd name="T45" fmla="*/ 0 h 996"/>
                  <a:gd name="T46" fmla="*/ 0 w 996"/>
                  <a:gd name="T47" fmla="*/ 0 h 996"/>
                  <a:gd name="T48" fmla="*/ 0 w 996"/>
                  <a:gd name="T49" fmla="*/ 0 h 996"/>
                  <a:gd name="T50" fmla="*/ 0 w 996"/>
                  <a:gd name="T51" fmla="*/ 0 h 996"/>
                  <a:gd name="T52" fmla="*/ 0 w 996"/>
                  <a:gd name="T53" fmla="*/ 0 h 996"/>
                  <a:gd name="T54" fmla="*/ 0 w 996"/>
                  <a:gd name="T55" fmla="*/ 0 h 996"/>
                  <a:gd name="T56" fmla="*/ 0 w 996"/>
                  <a:gd name="T57" fmla="*/ 0 h 996"/>
                  <a:gd name="T58" fmla="*/ 0 w 996"/>
                  <a:gd name="T59" fmla="*/ 0 h 996"/>
                  <a:gd name="T60" fmla="*/ 0 w 996"/>
                  <a:gd name="T61" fmla="*/ 0 h 996"/>
                  <a:gd name="T62" fmla="*/ 0 w 996"/>
                  <a:gd name="T63" fmla="*/ 0 h 996"/>
                  <a:gd name="T64" fmla="*/ 0 w 996"/>
                  <a:gd name="T65" fmla="*/ 0 h 996"/>
                  <a:gd name="T66" fmla="*/ 0 w 996"/>
                  <a:gd name="T67" fmla="*/ 0 h 996"/>
                  <a:gd name="T68" fmla="*/ 0 w 996"/>
                  <a:gd name="T69" fmla="*/ 0 h 99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96" h="996">
                    <a:moveTo>
                      <a:pt x="499" y="0"/>
                    </a:moveTo>
                    <a:lnTo>
                      <a:pt x="599" y="10"/>
                    </a:lnTo>
                    <a:lnTo>
                      <a:pt x="692" y="40"/>
                    </a:lnTo>
                    <a:lnTo>
                      <a:pt x="777" y="85"/>
                    </a:lnTo>
                    <a:lnTo>
                      <a:pt x="850" y="146"/>
                    </a:lnTo>
                    <a:lnTo>
                      <a:pt x="911" y="219"/>
                    </a:lnTo>
                    <a:lnTo>
                      <a:pt x="957" y="304"/>
                    </a:lnTo>
                    <a:lnTo>
                      <a:pt x="986" y="398"/>
                    </a:lnTo>
                    <a:lnTo>
                      <a:pt x="996" y="498"/>
                    </a:lnTo>
                    <a:lnTo>
                      <a:pt x="986" y="599"/>
                    </a:lnTo>
                    <a:lnTo>
                      <a:pt x="957" y="692"/>
                    </a:lnTo>
                    <a:lnTo>
                      <a:pt x="911" y="776"/>
                    </a:lnTo>
                    <a:lnTo>
                      <a:pt x="850" y="850"/>
                    </a:lnTo>
                    <a:lnTo>
                      <a:pt x="777" y="911"/>
                    </a:lnTo>
                    <a:lnTo>
                      <a:pt x="692" y="957"/>
                    </a:lnTo>
                    <a:lnTo>
                      <a:pt x="599" y="985"/>
                    </a:lnTo>
                    <a:lnTo>
                      <a:pt x="499" y="996"/>
                    </a:lnTo>
                    <a:lnTo>
                      <a:pt x="398" y="985"/>
                    </a:lnTo>
                    <a:lnTo>
                      <a:pt x="304" y="957"/>
                    </a:lnTo>
                    <a:lnTo>
                      <a:pt x="221" y="911"/>
                    </a:lnTo>
                    <a:lnTo>
                      <a:pt x="146" y="850"/>
                    </a:lnTo>
                    <a:lnTo>
                      <a:pt x="86" y="776"/>
                    </a:lnTo>
                    <a:lnTo>
                      <a:pt x="40" y="692"/>
                    </a:lnTo>
                    <a:lnTo>
                      <a:pt x="11" y="599"/>
                    </a:lnTo>
                    <a:lnTo>
                      <a:pt x="0" y="498"/>
                    </a:lnTo>
                    <a:lnTo>
                      <a:pt x="9" y="413"/>
                    </a:lnTo>
                    <a:lnTo>
                      <a:pt x="29" y="332"/>
                    </a:lnTo>
                    <a:lnTo>
                      <a:pt x="63" y="257"/>
                    </a:lnTo>
                    <a:lnTo>
                      <a:pt x="108" y="190"/>
                    </a:lnTo>
                    <a:lnTo>
                      <a:pt x="163" y="130"/>
                    </a:lnTo>
                    <a:lnTo>
                      <a:pt x="227" y="81"/>
                    </a:lnTo>
                    <a:lnTo>
                      <a:pt x="298" y="43"/>
                    </a:lnTo>
                    <a:lnTo>
                      <a:pt x="376" y="15"/>
                    </a:lnTo>
                    <a:lnTo>
                      <a:pt x="394" y="24"/>
                    </a:lnTo>
                    <a:lnTo>
                      <a:pt x="409" y="44"/>
                    </a:lnTo>
                    <a:lnTo>
                      <a:pt x="424" y="102"/>
                    </a:lnTo>
                    <a:lnTo>
                      <a:pt x="420" y="163"/>
                    </a:lnTo>
                    <a:lnTo>
                      <a:pt x="409" y="185"/>
                    </a:lnTo>
                    <a:lnTo>
                      <a:pt x="394" y="199"/>
                    </a:lnTo>
                    <a:lnTo>
                      <a:pt x="308" y="244"/>
                    </a:lnTo>
                    <a:lnTo>
                      <a:pt x="241" y="312"/>
                    </a:lnTo>
                    <a:lnTo>
                      <a:pt x="197" y="399"/>
                    </a:lnTo>
                    <a:lnTo>
                      <a:pt x="182" y="498"/>
                    </a:lnTo>
                    <a:lnTo>
                      <a:pt x="188" y="562"/>
                    </a:lnTo>
                    <a:lnTo>
                      <a:pt x="206" y="621"/>
                    </a:lnTo>
                    <a:lnTo>
                      <a:pt x="236" y="675"/>
                    </a:lnTo>
                    <a:lnTo>
                      <a:pt x="275" y="722"/>
                    </a:lnTo>
                    <a:lnTo>
                      <a:pt x="322" y="761"/>
                    </a:lnTo>
                    <a:lnTo>
                      <a:pt x="376" y="791"/>
                    </a:lnTo>
                    <a:lnTo>
                      <a:pt x="435" y="809"/>
                    </a:lnTo>
                    <a:lnTo>
                      <a:pt x="499" y="815"/>
                    </a:lnTo>
                    <a:lnTo>
                      <a:pt x="562" y="809"/>
                    </a:lnTo>
                    <a:lnTo>
                      <a:pt x="623" y="791"/>
                    </a:lnTo>
                    <a:lnTo>
                      <a:pt x="676" y="761"/>
                    </a:lnTo>
                    <a:lnTo>
                      <a:pt x="723" y="722"/>
                    </a:lnTo>
                    <a:lnTo>
                      <a:pt x="761" y="675"/>
                    </a:lnTo>
                    <a:lnTo>
                      <a:pt x="791" y="621"/>
                    </a:lnTo>
                    <a:lnTo>
                      <a:pt x="809" y="562"/>
                    </a:lnTo>
                    <a:lnTo>
                      <a:pt x="815" y="498"/>
                    </a:lnTo>
                    <a:lnTo>
                      <a:pt x="809" y="434"/>
                    </a:lnTo>
                    <a:lnTo>
                      <a:pt x="791" y="374"/>
                    </a:lnTo>
                    <a:lnTo>
                      <a:pt x="761" y="320"/>
                    </a:lnTo>
                    <a:lnTo>
                      <a:pt x="723" y="273"/>
                    </a:lnTo>
                    <a:lnTo>
                      <a:pt x="676" y="234"/>
                    </a:lnTo>
                    <a:lnTo>
                      <a:pt x="623" y="206"/>
                    </a:lnTo>
                    <a:lnTo>
                      <a:pt x="562" y="187"/>
                    </a:lnTo>
                    <a:lnTo>
                      <a:pt x="499" y="180"/>
                    </a:lnTo>
                    <a:lnTo>
                      <a:pt x="500" y="146"/>
                    </a:lnTo>
                    <a:lnTo>
                      <a:pt x="498" y="91"/>
                    </a:lnTo>
                    <a:lnTo>
                      <a:pt x="497" y="34"/>
                    </a:lnTo>
                    <a:lnTo>
                      <a:pt x="499" y="0"/>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16" name="Freeform 1095"/>
              <p:cNvSpPr>
                <a:spLocks/>
              </p:cNvSpPr>
              <p:nvPr/>
            </p:nvSpPr>
            <p:spPr bwMode="auto">
              <a:xfrm>
                <a:off x="1412" y="2266"/>
                <a:ext cx="79" cy="158"/>
              </a:xfrm>
              <a:custGeom>
                <a:avLst/>
                <a:gdLst>
                  <a:gd name="T0" fmla="*/ 0 w 719"/>
                  <a:gd name="T1" fmla="*/ 0 h 1421"/>
                  <a:gd name="T2" fmla="*/ 0 w 719"/>
                  <a:gd name="T3" fmla="*/ 0 h 1421"/>
                  <a:gd name="T4" fmla="*/ 0 w 719"/>
                  <a:gd name="T5" fmla="*/ 0 h 1421"/>
                  <a:gd name="T6" fmla="*/ 0 w 719"/>
                  <a:gd name="T7" fmla="*/ 0 h 1421"/>
                  <a:gd name="T8" fmla="*/ 0 w 719"/>
                  <a:gd name="T9" fmla="*/ 0 h 1421"/>
                  <a:gd name="T10" fmla="*/ 0 w 719"/>
                  <a:gd name="T11" fmla="*/ 0 h 1421"/>
                  <a:gd name="T12" fmla="*/ 0 w 719"/>
                  <a:gd name="T13" fmla="*/ 0 h 1421"/>
                  <a:gd name="T14" fmla="*/ 0 w 719"/>
                  <a:gd name="T15" fmla="*/ 0 h 1421"/>
                  <a:gd name="T16" fmla="*/ 0 w 719"/>
                  <a:gd name="T17" fmla="*/ 0 h 1421"/>
                  <a:gd name="T18" fmla="*/ 0 w 719"/>
                  <a:gd name="T19" fmla="*/ 0 h 1421"/>
                  <a:gd name="T20" fmla="*/ 0 w 719"/>
                  <a:gd name="T21" fmla="*/ 0 h 1421"/>
                  <a:gd name="T22" fmla="*/ 0 w 719"/>
                  <a:gd name="T23" fmla="*/ 0 h 1421"/>
                  <a:gd name="T24" fmla="*/ 0 w 719"/>
                  <a:gd name="T25" fmla="*/ 0 h 1421"/>
                  <a:gd name="T26" fmla="*/ 0 w 719"/>
                  <a:gd name="T27" fmla="*/ 0 h 1421"/>
                  <a:gd name="T28" fmla="*/ 0 w 719"/>
                  <a:gd name="T29" fmla="*/ 0 h 1421"/>
                  <a:gd name="T30" fmla="*/ 0 w 719"/>
                  <a:gd name="T31" fmla="*/ 0 h 1421"/>
                  <a:gd name="T32" fmla="*/ 0 w 719"/>
                  <a:gd name="T33" fmla="*/ 0 h 1421"/>
                  <a:gd name="T34" fmla="*/ 0 w 719"/>
                  <a:gd name="T35" fmla="*/ 0 h 1421"/>
                  <a:gd name="T36" fmla="*/ 0 w 719"/>
                  <a:gd name="T37" fmla="*/ 0 h 1421"/>
                  <a:gd name="T38" fmla="*/ 0 w 719"/>
                  <a:gd name="T39" fmla="*/ 0 h 1421"/>
                  <a:gd name="T40" fmla="*/ 0 w 719"/>
                  <a:gd name="T41" fmla="*/ 0 h 1421"/>
                  <a:gd name="T42" fmla="*/ 0 w 719"/>
                  <a:gd name="T43" fmla="*/ 0 h 1421"/>
                  <a:gd name="T44" fmla="*/ 0 w 719"/>
                  <a:gd name="T45" fmla="*/ 0 h 1421"/>
                  <a:gd name="T46" fmla="*/ 0 w 719"/>
                  <a:gd name="T47" fmla="*/ 0 h 1421"/>
                  <a:gd name="T48" fmla="*/ 0 w 719"/>
                  <a:gd name="T49" fmla="*/ 0 h 1421"/>
                  <a:gd name="T50" fmla="*/ 0 w 719"/>
                  <a:gd name="T51" fmla="*/ 0 h 1421"/>
                  <a:gd name="T52" fmla="*/ 0 w 719"/>
                  <a:gd name="T53" fmla="*/ 0 h 1421"/>
                  <a:gd name="T54" fmla="*/ 0 w 719"/>
                  <a:gd name="T55" fmla="*/ 0 h 1421"/>
                  <a:gd name="T56" fmla="*/ 0 w 719"/>
                  <a:gd name="T57" fmla="*/ 0 h 1421"/>
                  <a:gd name="T58" fmla="*/ 0 w 719"/>
                  <a:gd name="T59" fmla="*/ 0 h 1421"/>
                  <a:gd name="T60" fmla="*/ 0 w 719"/>
                  <a:gd name="T61" fmla="*/ 0 h 1421"/>
                  <a:gd name="T62" fmla="*/ 0 w 719"/>
                  <a:gd name="T63" fmla="*/ 0 h 1421"/>
                  <a:gd name="T64" fmla="*/ 0 w 719"/>
                  <a:gd name="T65" fmla="*/ 0 h 14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9" h="1421">
                    <a:moveTo>
                      <a:pt x="623" y="135"/>
                    </a:moveTo>
                    <a:lnTo>
                      <a:pt x="586" y="75"/>
                    </a:lnTo>
                    <a:lnTo>
                      <a:pt x="532" y="31"/>
                    </a:lnTo>
                    <a:lnTo>
                      <a:pt x="466" y="5"/>
                    </a:lnTo>
                    <a:lnTo>
                      <a:pt x="397" y="0"/>
                    </a:lnTo>
                    <a:lnTo>
                      <a:pt x="328" y="20"/>
                    </a:lnTo>
                    <a:lnTo>
                      <a:pt x="265" y="66"/>
                    </a:lnTo>
                    <a:lnTo>
                      <a:pt x="238" y="99"/>
                    </a:lnTo>
                    <a:lnTo>
                      <a:pt x="214" y="139"/>
                    </a:lnTo>
                    <a:lnTo>
                      <a:pt x="195" y="188"/>
                    </a:lnTo>
                    <a:lnTo>
                      <a:pt x="181" y="245"/>
                    </a:lnTo>
                    <a:lnTo>
                      <a:pt x="178" y="305"/>
                    </a:lnTo>
                    <a:lnTo>
                      <a:pt x="190" y="366"/>
                    </a:lnTo>
                    <a:lnTo>
                      <a:pt x="248" y="486"/>
                    </a:lnTo>
                    <a:lnTo>
                      <a:pt x="333" y="607"/>
                    </a:lnTo>
                    <a:lnTo>
                      <a:pt x="422" y="728"/>
                    </a:lnTo>
                    <a:lnTo>
                      <a:pt x="496" y="847"/>
                    </a:lnTo>
                    <a:lnTo>
                      <a:pt x="519" y="907"/>
                    </a:lnTo>
                    <a:lnTo>
                      <a:pt x="531" y="968"/>
                    </a:lnTo>
                    <a:lnTo>
                      <a:pt x="526" y="1027"/>
                    </a:lnTo>
                    <a:lnTo>
                      <a:pt x="504" y="1086"/>
                    </a:lnTo>
                    <a:lnTo>
                      <a:pt x="461" y="1146"/>
                    </a:lnTo>
                    <a:lnTo>
                      <a:pt x="396" y="1205"/>
                    </a:lnTo>
                    <a:lnTo>
                      <a:pt x="354" y="1225"/>
                    </a:lnTo>
                    <a:lnTo>
                      <a:pt x="308" y="1227"/>
                    </a:lnTo>
                    <a:lnTo>
                      <a:pt x="261" y="1213"/>
                    </a:lnTo>
                    <a:lnTo>
                      <a:pt x="216" y="1183"/>
                    </a:lnTo>
                    <a:lnTo>
                      <a:pt x="175" y="1141"/>
                    </a:lnTo>
                    <a:lnTo>
                      <a:pt x="140" y="1088"/>
                    </a:lnTo>
                    <a:lnTo>
                      <a:pt x="114" y="1026"/>
                    </a:lnTo>
                    <a:lnTo>
                      <a:pt x="101" y="955"/>
                    </a:lnTo>
                    <a:lnTo>
                      <a:pt x="52" y="1006"/>
                    </a:lnTo>
                    <a:lnTo>
                      <a:pt x="20" y="1058"/>
                    </a:lnTo>
                    <a:lnTo>
                      <a:pt x="3" y="1110"/>
                    </a:lnTo>
                    <a:lnTo>
                      <a:pt x="0" y="1162"/>
                    </a:lnTo>
                    <a:lnTo>
                      <a:pt x="10" y="1210"/>
                    </a:lnTo>
                    <a:lnTo>
                      <a:pt x="31" y="1256"/>
                    </a:lnTo>
                    <a:lnTo>
                      <a:pt x="61" y="1299"/>
                    </a:lnTo>
                    <a:lnTo>
                      <a:pt x="100" y="1337"/>
                    </a:lnTo>
                    <a:lnTo>
                      <a:pt x="146" y="1369"/>
                    </a:lnTo>
                    <a:lnTo>
                      <a:pt x="197" y="1394"/>
                    </a:lnTo>
                    <a:lnTo>
                      <a:pt x="309" y="1421"/>
                    </a:lnTo>
                    <a:lnTo>
                      <a:pt x="366" y="1420"/>
                    </a:lnTo>
                    <a:lnTo>
                      <a:pt x="424" y="1408"/>
                    </a:lnTo>
                    <a:lnTo>
                      <a:pt x="480" y="1385"/>
                    </a:lnTo>
                    <a:lnTo>
                      <a:pt x="532" y="1350"/>
                    </a:lnTo>
                    <a:lnTo>
                      <a:pt x="618" y="1265"/>
                    </a:lnTo>
                    <a:lnTo>
                      <a:pt x="675" y="1180"/>
                    </a:lnTo>
                    <a:lnTo>
                      <a:pt x="708" y="1097"/>
                    </a:lnTo>
                    <a:lnTo>
                      <a:pt x="719" y="1017"/>
                    </a:lnTo>
                    <a:lnTo>
                      <a:pt x="711" y="937"/>
                    </a:lnTo>
                    <a:lnTo>
                      <a:pt x="688" y="859"/>
                    </a:lnTo>
                    <a:lnTo>
                      <a:pt x="653" y="784"/>
                    </a:lnTo>
                    <a:lnTo>
                      <a:pt x="609" y="712"/>
                    </a:lnTo>
                    <a:lnTo>
                      <a:pt x="509" y="572"/>
                    </a:lnTo>
                    <a:lnTo>
                      <a:pt x="415" y="441"/>
                    </a:lnTo>
                    <a:lnTo>
                      <a:pt x="379" y="380"/>
                    </a:lnTo>
                    <a:lnTo>
                      <a:pt x="354" y="322"/>
                    </a:lnTo>
                    <a:lnTo>
                      <a:pt x="344" y="267"/>
                    </a:lnTo>
                    <a:lnTo>
                      <a:pt x="351" y="214"/>
                    </a:lnTo>
                    <a:lnTo>
                      <a:pt x="418" y="218"/>
                    </a:lnTo>
                    <a:lnTo>
                      <a:pt x="479" y="214"/>
                    </a:lnTo>
                    <a:lnTo>
                      <a:pt x="524" y="204"/>
                    </a:lnTo>
                    <a:lnTo>
                      <a:pt x="564" y="188"/>
                    </a:lnTo>
                    <a:lnTo>
                      <a:pt x="597" y="165"/>
                    </a:lnTo>
                    <a:lnTo>
                      <a:pt x="623" y="135"/>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17" name="Freeform 1096"/>
              <p:cNvSpPr>
                <a:spLocks/>
              </p:cNvSpPr>
              <p:nvPr/>
            </p:nvSpPr>
            <p:spPr bwMode="auto">
              <a:xfrm>
                <a:off x="1412" y="2266"/>
                <a:ext cx="79" cy="158"/>
              </a:xfrm>
              <a:custGeom>
                <a:avLst/>
                <a:gdLst>
                  <a:gd name="T0" fmla="*/ 0 w 719"/>
                  <a:gd name="T1" fmla="*/ 0 h 1421"/>
                  <a:gd name="T2" fmla="*/ 0 w 719"/>
                  <a:gd name="T3" fmla="*/ 0 h 1421"/>
                  <a:gd name="T4" fmla="*/ 0 w 719"/>
                  <a:gd name="T5" fmla="*/ 0 h 1421"/>
                  <a:gd name="T6" fmla="*/ 0 w 719"/>
                  <a:gd name="T7" fmla="*/ 0 h 1421"/>
                  <a:gd name="T8" fmla="*/ 0 w 719"/>
                  <a:gd name="T9" fmla="*/ 0 h 1421"/>
                  <a:gd name="T10" fmla="*/ 0 w 719"/>
                  <a:gd name="T11" fmla="*/ 0 h 1421"/>
                  <a:gd name="T12" fmla="*/ 0 w 719"/>
                  <a:gd name="T13" fmla="*/ 0 h 1421"/>
                  <a:gd name="T14" fmla="*/ 0 w 719"/>
                  <a:gd name="T15" fmla="*/ 0 h 1421"/>
                  <a:gd name="T16" fmla="*/ 0 w 719"/>
                  <a:gd name="T17" fmla="*/ 0 h 1421"/>
                  <a:gd name="T18" fmla="*/ 0 w 719"/>
                  <a:gd name="T19" fmla="*/ 0 h 1421"/>
                  <a:gd name="T20" fmla="*/ 0 w 719"/>
                  <a:gd name="T21" fmla="*/ 0 h 1421"/>
                  <a:gd name="T22" fmla="*/ 0 w 719"/>
                  <a:gd name="T23" fmla="*/ 0 h 1421"/>
                  <a:gd name="T24" fmla="*/ 0 w 719"/>
                  <a:gd name="T25" fmla="*/ 0 h 1421"/>
                  <a:gd name="T26" fmla="*/ 0 w 719"/>
                  <a:gd name="T27" fmla="*/ 0 h 1421"/>
                  <a:gd name="T28" fmla="*/ 0 w 719"/>
                  <a:gd name="T29" fmla="*/ 0 h 1421"/>
                  <a:gd name="T30" fmla="*/ 0 w 719"/>
                  <a:gd name="T31" fmla="*/ 0 h 1421"/>
                  <a:gd name="T32" fmla="*/ 0 w 719"/>
                  <a:gd name="T33" fmla="*/ 0 h 1421"/>
                  <a:gd name="T34" fmla="*/ 0 w 719"/>
                  <a:gd name="T35" fmla="*/ 0 h 1421"/>
                  <a:gd name="T36" fmla="*/ 0 w 719"/>
                  <a:gd name="T37" fmla="*/ 0 h 1421"/>
                  <a:gd name="T38" fmla="*/ 0 w 719"/>
                  <a:gd name="T39" fmla="*/ 0 h 1421"/>
                  <a:gd name="T40" fmla="*/ 0 w 719"/>
                  <a:gd name="T41" fmla="*/ 0 h 1421"/>
                  <a:gd name="T42" fmla="*/ 0 w 719"/>
                  <a:gd name="T43" fmla="*/ 0 h 1421"/>
                  <a:gd name="T44" fmla="*/ 0 w 719"/>
                  <a:gd name="T45" fmla="*/ 0 h 1421"/>
                  <a:gd name="T46" fmla="*/ 0 w 719"/>
                  <a:gd name="T47" fmla="*/ 0 h 1421"/>
                  <a:gd name="T48" fmla="*/ 0 w 719"/>
                  <a:gd name="T49" fmla="*/ 0 h 1421"/>
                  <a:gd name="T50" fmla="*/ 0 w 719"/>
                  <a:gd name="T51" fmla="*/ 0 h 1421"/>
                  <a:gd name="T52" fmla="*/ 0 w 719"/>
                  <a:gd name="T53" fmla="*/ 0 h 1421"/>
                  <a:gd name="T54" fmla="*/ 0 w 719"/>
                  <a:gd name="T55" fmla="*/ 0 h 1421"/>
                  <a:gd name="T56" fmla="*/ 0 w 719"/>
                  <a:gd name="T57" fmla="*/ 0 h 1421"/>
                  <a:gd name="T58" fmla="*/ 0 w 719"/>
                  <a:gd name="T59" fmla="*/ 0 h 1421"/>
                  <a:gd name="T60" fmla="*/ 0 w 719"/>
                  <a:gd name="T61" fmla="*/ 0 h 1421"/>
                  <a:gd name="T62" fmla="*/ 0 w 719"/>
                  <a:gd name="T63" fmla="*/ 0 h 1421"/>
                  <a:gd name="T64" fmla="*/ 0 w 719"/>
                  <a:gd name="T65" fmla="*/ 0 h 14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19" h="1421">
                    <a:moveTo>
                      <a:pt x="623" y="135"/>
                    </a:moveTo>
                    <a:lnTo>
                      <a:pt x="586" y="75"/>
                    </a:lnTo>
                    <a:lnTo>
                      <a:pt x="532" y="31"/>
                    </a:lnTo>
                    <a:lnTo>
                      <a:pt x="466" y="5"/>
                    </a:lnTo>
                    <a:lnTo>
                      <a:pt x="397" y="0"/>
                    </a:lnTo>
                    <a:lnTo>
                      <a:pt x="328" y="20"/>
                    </a:lnTo>
                    <a:lnTo>
                      <a:pt x="265" y="66"/>
                    </a:lnTo>
                    <a:lnTo>
                      <a:pt x="238" y="99"/>
                    </a:lnTo>
                    <a:lnTo>
                      <a:pt x="214" y="139"/>
                    </a:lnTo>
                    <a:lnTo>
                      <a:pt x="195" y="188"/>
                    </a:lnTo>
                    <a:lnTo>
                      <a:pt x="181" y="245"/>
                    </a:lnTo>
                    <a:lnTo>
                      <a:pt x="178" y="305"/>
                    </a:lnTo>
                    <a:lnTo>
                      <a:pt x="190" y="366"/>
                    </a:lnTo>
                    <a:lnTo>
                      <a:pt x="248" y="486"/>
                    </a:lnTo>
                    <a:lnTo>
                      <a:pt x="333" y="607"/>
                    </a:lnTo>
                    <a:lnTo>
                      <a:pt x="422" y="728"/>
                    </a:lnTo>
                    <a:lnTo>
                      <a:pt x="496" y="847"/>
                    </a:lnTo>
                    <a:lnTo>
                      <a:pt x="519" y="907"/>
                    </a:lnTo>
                    <a:lnTo>
                      <a:pt x="531" y="968"/>
                    </a:lnTo>
                    <a:lnTo>
                      <a:pt x="526" y="1027"/>
                    </a:lnTo>
                    <a:lnTo>
                      <a:pt x="504" y="1086"/>
                    </a:lnTo>
                    <a:lnTo>
                      <a:pt x="461" y="1146"/>
                    </a:lnTo>
                    <a:lnTo>
                      <a:pt x="396" y="1205"/>
                    </a:lnTo>
                    <a:lnTo>
                      <a:pt x="354" y="1225"/>
                    </a:lnTo>
                    <a:lnTo>
                      <a:pt x="308" y="1227"/>
                    </a:lnTo>
                    <a:lnTo>
                      <a:pt x="261" y="1213"/>
                    </a:lnTo>
                    <a:lnTo>
                      <a:pt x="216" y="1183"/>
                    </a:lnTo>
                    <a:lnTo>
                      <a:pt x="175" y="1141"/>
                    </a:lnTo>
                    <a:lnTo>
                      <a:pt x="140" y="1088"/>
                    </a:lnTo>
                    <a:lnTo>
                      <a:pt x="114" y="1026"/>
                    </a:lnTo>
                    <a:lnTo>
                      <a:pt x="101" y="955"/>
                    </a:lnTo>
                    <a:lnTo>
                      <a:pt x="52" y="1006"/>
                    </a:lnTo>
                    <a:lnTo>
                      <a:pt x="20" y="1058"/>
                    </a:lnTo>
                    <a:lnTo>
                      <a:pt x="3" y="1110"/>
                    </a:lnTo>
                    <a:lnTo>
                      <a:pt x="0" y="1162"/>
                    </a:lnTo>
                    <a:lnTo>
                      <a:pt x="10" y="1210"/>
                    </a:lnTo>
                    <a:lnTo>
                      <a:pt x="31" y="1256"/>
                    </a:lnTo>
                    <a:lnTo>
                      <a:pt x="61" y="1299"/>
                    </a:lnTo>
                    <a:lnTo>
                      <a:pt x="100" y="1337"/>
                    </a:lnTo>
                    <a:lnTo>
                      <a:pt x="146" y="1369"/>
                    </a:lnTo>
                    <a:lnTo>
                      <a:pt x="197" y="1394"/>
                    </a:lnTo>
                    <a:lnTo>
                      <a:pt x="309" y="1421"/>
                    </a:lnTo>
                    <a:lnTo>
                      <a:pt x="366" y="1420"/>
                    </a:lnTo>
                    <a:lnTo>
                      <a:pt x="424" y="1408"/>
                    </a:lnTo>
                    <a:lnTo>
                      <a:pt x="480" y="1385"/>
                    </a:lnTo>
                    <a:lnTo>
                      <a:pt x="532" y="1350"/>
                    </a:lnTo>
                    <a:lnTo>
                      <a:pt x="618" y="1265"/>
                    </a:lnTo>
                    <a:lnTo>
                      <a:pt x="675" y="1180"/>
                    </a:lnTo>
                    <a:lnTo>
                      <a:pt x="708" y="1097"/>
                    </a:lnTo>
                    <a:lnTo>
                      <a:pt x="719" y="1017"/>
                    </a:lnTo>
                    <a:lnTo>
                      <a:pt x="711" y="937"/>
                    </a:lnTo>
                    <a:lnTo>
                      <a:pt x="688" y="859"/>
                    </a:lnTo>
                    <a:lnTo>
                      <a:pt x="653" y="784"/>
                    </a:lnTo>
                    <a:lnTo>
                      <a:pt x="609" y="712"/>
                    </a:lnTo>
                    <a:lnTo>
                      <a:pt x="509" y="572"/>
                    </a:lnTo>
                    <a:lnTo>
                      <a:pt x="415" y="441"/>
                    </a:lnTo>
                    <a:lnTo>
                      <a:pt x="379" y="380"/>
                    </a:lnTo>
                    <a:lnTo>
                      <a:pt x="354" y="322"/>
                    </a:lnTo>
                    <a:lnTo>
                      <a:pt x="344" y="267"/>
                    </a:lnTo>
                    <a:lnTo>
                      <a:pt x="351" y="214"/>
                    </a:lnTo>
                    <a:lnTo>
                      <a:pt x="418" y="218"/>
                    </a:lnTo>
                    <a:lnTo>
                      <a:pt x="479" y="214"/>
                    </a:lnTo>
                    <a:lnTo>
                      <a:pt x="524" y="204"/>
                    </a:lnTo>
                    <a:lnTo>
                      <a:pt x="564" y="188"/>
                    </a:lnTo>
                    <a:lnTo>
                      <a:pt x="597" y="165"/>
                    </a:lnTo>
                    <a:lnTo>
                      <a:pt x="623" y="13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18" name="Rectangle 1097"/>
              <p:cNvSpPr>
                <a:spLocks noChangeArrowheads="1"/>
              </p:cNvSpPr>
              <p:nvPr/>
            </p:nvSpPr>
            <p:spPr bwMode="auto">
              <a:xfrm>
                <a:off x="1452" y="2188"/>
                <a:ext cx="17" cy="46"/>
              </a:xfrm>
              <a:prstGeom prst="rect">
                <a:avLst/>
              </a:prstGeom>
              <a:solidFill>
                <a:srgbClr val="D89F4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8319" name="Rectangle 1098"/>
              <p:cNvSpPr>
                <a:spLocks noChangeArrowheads="1"/>
              </p:cNvSpPr>
              <p:nvPr/>
            </p:nvSpPr>
            <p:spPr bwMode="auto">
              <a:xfrm>
                <a:off x="1452" y="2188"/>
                <a:ext cx="17" cy="46"/>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8320" name="Freeform 1099"/>
              <p:cNvSpPr>
                <a:spLocks/>
              </p:cNvSpPr>
              <p:nvPr/>
            </p:nvSpPr>
            <p:spPr bwMode="auto">
              <a:xfrm>
                <a:off x="1434" y="2162"/>
                <a:ext cx="52" cy="26"/>
              </a:xfrm>
              <a:custGeom>
                <a:avLst/>
                <a:gdLst>
                  <a:gd name="T0" fmla="*/ 0 w 471"/>
                  <a:gd name="T1" fmla="*/ 0 h 232"/>
                  <a:gd name="T2" fmla="*/ 0 w 471"/>
                  <a:gd name="T3" fmla="*/ 0 h 232"/>
                  <a:gd name="T4" fmla="*/ 0 w 471"/>
                  <a:gd name="T5" fmla="*/ 0 h 232"/>
                  <a:gd name="T6" fmla="*/ 0 w 471"/>
                  <a:gd name="T7" fmla="*/ 0 h 232"/>
                  <a:gd name="T8" fmla="*/ 0 w 471"/>
                  <a:gd name="T9" fmla="*/ 0 h 232"/>
                  <a:gd name="T10" fmla="*/ 0 w 471"/>
                  <a:gd name="T11" fmla="*/ 0 h 232"/>
                  <a:gd name="T12" fmla="*/ 0 w 471"/>
                  <a:gd name="T13" fmla="*/ 0 h 232"/>
                  <a:gd name="T14" fmla="*/ 0 w 471"/>
                  <a:gd name="T15" fmla="*/ 0 h 232"/>
                  <a:gd name="T16" fmla="*/ 0 w 471"/>
                  <a:gd name="T17" fmla="*/ 0 h 232"/>
                  <a:gd name="T18" fmla="*/ 0 w 471"/>
                  <a:gd name="T19" fmla="*/ 0 h 232"/>
                  <a:gd name="T20" fmla="*/ 0 w 471"/>
                  <a:gd name="T21" fmla="*/ 0 h 232"/>
                  <a:gd name="T22" fmla="*/ 0 w 471"/>
                  <a:gd name="T23" fmla="*/ 0 h 232"/>
                  <a:gd name="T24" fmla="*/ 0 w 471"/>
                  <a:gd name="T25" fmla="*/ 0 h 232"/>
                  <a:gd name="T26" fmla="*/ 0 w 471"/>
                  <a:gd name="T27" fmla="*/ 0 h 232"/>
                  <a:gd name="T28" fmla="*/ 0 w 471"/>
                  <a:gd name="T29" fmla="*/ 0 h 232"/>
                  <a:gd name="T30" fmla="*/ 0 w 471"/>
                  <a:gd name="T31" fmla="*/ 0 h 232"/>
                  <a:gd name="T32" fmla="*/ 0 w 471"/>
                  <a:gd name="T33" fmla="*/ 0 h 232"/>
                  <a:gd name="T34" fmla="*/ 0 w 471"/>
                  <a:gd name="T35" fmla="*/ 0 h 232"/>
                  <a:gd name="T36" fmla="*/ 0 w 471"/>
                  <a:gd name="T37" fmla="*/ 0 h 2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1" h="232">
                    <a:moveTo>
                      <a:pt x="0" y="157"/>
                    </a:moveTo>
                    <a:lnTo>
                      <a:pt x="18" y="105"/>
                    </a:lnTo>
                    <a:lnTo>
                      <a:pt x="69" y="54"/>
                    </a:lnTo>
                    <a:lnTo>
                      <a:pt x="144" y="15"/>
                    </a:lnTo>
                    <a:lnTo>
                      <a:pt x="236" y="0"/>
                    </a:lnTo>
                    <a:lnTo>
                      <a:pt x="327" y="9"/>
                    </a:lnTo>
                    <a:lnTo>
                      <a:pt x="402" y="34"/>
                    </a:lnTo>
                    <a:lnTo>
                      <a:pt x="453" y="71"/>
                    </a:lnTo>
                    <a:lnTo>
                      <a:pt x="471" y="116"/>
                    </a:lnTo>
                    <a:lnTo>
                      <a:pt x="464" y="139"/>
                    </a:lnTo>
                    <a:lnTo>
                      <a:pt x="447" y="160"/>
                    </a:lnTo>
                    <a:lnTo>
                      <a:pt x="386" y="196"/>
                    </a:lnTo>
                    <a:lnTo>
                      <a:pt x="309" y="220"/>
                    </a:lnTo>
                    <a:lnTo>
                      <a:pt x="236" y="232"/>
                    </a:lnTo>
                    <a:lnTo>
                      <a:pt x="164" y="231"/>
                    </a:lnTo>
                    <a:lnTo>
                      <a:pt x="87" y="220"/>
                    </a:lnTo>
                    <a:lnTo>
                      <a:pt x="26" y="196"/>
                    </a:lnTo>
                    <a:lnTo>
                      <a:pt x="6" y="178"/>
                    </a:lnTo>
                    <a:lnTo>
                      <a:pt x="0" y="157"/>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21" name="Freeform 1100"/>
              <p:cNvSpPr>
                <a:spLocks/>
              </p:cNvSpPr>
              <p:nvPr/>
            </p:nvSpPr>
            <p:spPr bwMode="auto">
              <a:xfrm>
                <a:off x="1434" y="2162"/>
                <a:ext cx="52" cy="26"/>
              </a:xfrm>
              <a:custGeom>
                <a:avLst/>
                <a:gdLst>
                  <a:gd name="T0" fmla="*/ 0 w 471"/>
                  <a:gd name="T1" fmla="*/ 0 h 232"/>
                  <a:gd name="T2" fmla="*/ 0 w 471"/>
                  <a:gd name="T3" fmla="*/ 0 h 232"/>
                  <a:gd name="T4" fmla="*/ 0 w 471"/>
                  <a:gd name="T5" fmla="*/ 0 h 232"/>
                  <a:gd name="T6" fmla="*/ 0 w 471"/>
                  <a:gd name="T7" fmla="*/ 0 h 232"/>
                  <a:gd name="T8" fmla="*/ 0 w 471"/>
                  <a:gd name="T9" fmla="*/ 0 h 232"/>
                  <a:gd name="T10" fmla="*/ 0 w 471"/>
                  <a:gd name="T11" fmla="*/ 0 h 232"/>
                  <a:gd name="T12" fmla="*/ 0 w 471"/>
                  <a:gd name="T13" fmla="*/ 0 h 232"/>
                  <a:gd name="T14" fmla="*/ 0 w 471"/>
                  <a:gd name="T15" fmla="*/ 0 h 232"/>
                  <a:gd name="T16" fmla="*/ 0 w 471"/>
                  <a:gd name="T17" fmla="*/ 0 h 232"/>
                  <a:gd name="T18" fmla="*/ 0 w 471"/>
                  <a:gd name="T19" fmla="*/ 0 h 232"/>
                  <a:gd name="T20" fmla="*/ 0 w 471"/>
                  <a:gd name="T21" fmla="*/ 0 h 232"/>
                  <a:gd name="T22" fmla="*/ 0 w 471"/>
                  <a:gd name="T23" fmla="*/ 0 h 232"/>
                  <a:gd name="T24" fmla="*/ 0 w 471"/>
                  <a:gd name="T25" fmla="*/ 0 h 232"/>
                  <a:gd name="T26" fmla="*/ 0 w 471"/>
                  <a:gd name="T27" fmla="*/ 0 h 232"/>
                  <a:gd name="T28" fmla="*/ 0 w 471"/>
                  <a:gd name="T29" fmla="*/ 0 h 232"/>
                  <a:gd name="T30" fmla="*/ 0 w 471"/>
                  <a:gd name="T31" fmla="*/ 0 h 232"/>
                  <a:gd name="T32" fmla="*/ 0 w 471"/>
                  <a:gd name="T33" fmla="*/ 0 h 232"/>
                  <a:gd name="T34" fmla="*/ 0 w 471"/>
                  <a:gd name="T35" fmla="*/ 0 h 232"/>
                  <a:gd name="T36" fmla="*/ 0 w 471"/>
                  <a:gd name="T37" fmla="*/ 0 h 23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71" h="232">
                    <a:moveTo>
                      <a:pt x="0" y="157"/>
                    </a:moveTo>
                    <a:lnTo>
                      <a:pt x="18" y="105"/>
                    </a:lnTo>
                    <a:lnTo>
                      <a:pt x="69" y="54"/>
                    </a:lnTo>
                    <a:lnTo>
                      <a:pt x="144" y="15"/>
                    </a:lnTo>
                    <a:lnTo>
                      <a:pt x="236" y="0"/>
                    </a:lnTo>
                    <a:lnTo>
                      <a:pt x="327" y="9"/>
                    </a:lnTo>
                    <a:lnTo>
                      <a:pt x="402" y="34"/>
                    </a:lnTo>
                    <a:lnTo>
                      <a:pt x="453" y="71"/>
                    </a:lnTo>
                    <a:lnTo>
                      <a:pt x="471" y="116"/>
                    </a:lnTo>
                    <a:lnTo>
                      <a:pt x="464" y="139"/>
                    </a:lnTo>
                    <a:lnTo>
                      <a:pt x="447" y="160"/>
                    </a:lnTo>
                    <a:lnTo>
                      <a:pt x="386" y="196"/>
                    </a:lnTo>
                    <a:lnTo>
                      <a:pt x="309" y="220"/>
                    </a:lnTo>
                    <a:lnTo>
                      <a:pt x="236" y="232"/>
                    </a:lnTo>
                    <a:lnTo>
                      <a:pt x="164" y="231"/>
                    </a:lnTo>
                    <a:lnTo>
                      <a:pt x="87" y="220"/>
                    </a:lnTo>
                    <a:lnTo>
                      <a:pt x="26" y="196"/>
                    </a:lnTo>
                    <a:lnTo>
                      <a:pt x="6" y="178"/>
                    </a:lnTo>
                    <a:lnTo>
                      <a:pt x="0" y="15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22" name="Freeform 1101"/>
              <p:cNvSpPr>
                <a:spLocks/>
              </p:cNvSpPr>
              <p:nvPr/>
            </p:nvSpPr>
            <p:spPr bwMode="auto">
              <a:xfrm>
                <a:off x="1434" y="2152"/>
                <a:ext cx="52" cy="27"/>
              </a:xfrm>
              <a:custGeom>
                <a:avLst/>
                <a:gdLst>
                  <a:gd name="T0" fmla="*/ 0 w 469"/>
                  <a:gd name="T1" fmla="*/ 0 h 245"/>
                  <a:gd name="T2" fmla="*/ 0 w 469"/>
                  <a:gd name="T3" fmla="*/ 0 h 245"/>
                  <a:gd name="T4" fmla="*/ 0 w 469"/>
                  <a:gd name="T5" fmla="*/ 0 h 245"/>
                  <a:gd name="T6" fmla="*/ 0 w 469"/>
                  <a:gd name="T7" fmla="*/ 0 h 245"/>
                  <a:gd name="T8" fmla="*/ 0 w 469"/>
                  <a:gd name="T9" fmla="*/ 0 h 245"/>
                  <a:gd name="T10" fmla="*/ 0 w 469"/>
                  <a:gd name="T11" fmla="*/ 0 h 245"/>
                  <a:gd name="T12" fmla="*/ 0 w 469"/>
                  <a:gd name="T13" fmla="*/ 0 h 245"/>
                  <a:gd name="T14" fmla="*/ 0 w 469"/>
                  <a:gd name="T15" fmla="*/ 0 h 245"/>
                  <a:gd name="T16" fmla="*/ 0 w 469"/>
                  <a:gd name="T17" fmla="*/ 0 h 245"/>
                  <a:gd name="T18" fmla="*/ 0 w 469"/>
                  <a:gd name="T19" fmla="*/ 0 h 245"/>
                  <a:gd name="T20" fmla="*/ 0 w 469"/>
                  <a:gd name="T21" fmla="*/ 0 h 245"/>
                  <a:gd name="T22" fmla="*/ 0 w 469"/>
                  <a:gd name="T23" fmla="*/ 0 h 245"/>
                  <a:gd name="T24" fmla="*/ 0 w 469"/>
                  <a:gd name="T25" fmla="*/ 0 h 245"/>
                  <a:gd name="T26" fmla="*/ 0 w 469"/>
                  <a:gd name="T27" fmla="*/ 0 h 245"/>
                  <a:gd name="T28" fmla="*/ 0 w 469"/>
                  <a:gd name="T29" fmla="*/ 0 h 245"/>
                  <a:gd name="T30" fmla="*/ 0 w 469"/>
                  <a:gd name="T31" fmla="*/ 0 h 245"/>
                  <a:gd name="T32" fmla="*/ 0 w 469"/>
                  <a:gd name="T33" fmla="*/ 0 h 245"/>
                  <a:gd name="T34" fmla="*/ 0 w 469"/>
                  <a:gd name="T35" fmla="*/ 0 h 245"/>
                  <a:gd name="T36" fmla="*/ 0 w 469"/>
                  <a:gd name="T37" fmla="*/ 0 h 245"/>
                  <a:gd name="T38" fmla="*/ 0 w 469"/>
                  <a:gd name="T39" fmla="*/ 0 h 245"/>
                  <a:gd name="T40" fmla="*/ 0 w 469"/>
                  <a:gd name="T41" fmla="*/ 0 h 2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9" h="245">
                    <a:moveTo>
                      <a:pt x="0" y="168"/>
                    </a:moveTo>
                    <a:lnTo>
                      <a:pt x="4" y="143"/>
                    </a:lnTo>
                    <a:lnTo>
                      <a:pt x="18" y="115"/>
                    </a:lnTo>
                    <a:lnTo>
                      <a:pt x="67" y="60"/>
                    </a:lnTo>
                    <a:lnTo>
                      <a:pt x="142" y="17"/>
                    </a:lnTo>
                    <a:lnTo>
                      <a:pt x="186" y="4"/>
                    </a:lnTo>
                    <a:lnTo>
                      <a:pt x="234" y="0"/>
                    </a:lnTo>
                    <a:lnTo>
                      <a:pt x="325" y="9"/>
                    </a:lnTo>
                    <a:lnTo>
                      <a:pt x="400" y="34"/>
                    </a:lnTo>
                    <a:lnTo>
                      <a:pt x="451" y="70"/>
                    </a:lnTo>
                    <a:lnTo>
                      <a:pt x="469" y="115"/>
                    </a:lnTo>
                    <a:lnTo>
                      <a:pt x="462" y="139"/>
                    </a:lnTo>
                    <a:lnTo>
                      <a:pt x="445" y="161"/>
                    </a:lnTo>
                    <a:lnTo>
                      <a:pt x="387" y="200"/>
                    </a:lnTo>
                    <a:lnTo>
                      <a:pt x="312" y="228"/>
                    </a:lnTo>
                    <a:lnTo>
                      <a:pt x="240" y="244"/>
                    </a:lnTo>
                    <a:lnTo>
                      <a:pt x="166" y="245"/>
                    </a:lnTo>
                    <a:lnTo>
                      <a:pt x="89" y="233"/>
                    </a:lnTo>
                    <a:lnTo>
                      <a:pt x="26" y="208"/>
                    </a:lnTo>
                    <a:lnTo>
                      <a:pt x="7" y="191"/>
                    </a:lnTo>
                    <a:lnTo>
                      <a:pt x="0" y="168"/>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23" name="Freeform 1102"/>
              <p:cNvSpPr>
                <a:spLocks/>
              </p:cNvSpPr>
              <p:nvPr/>
            </p:nvSpPr>
            <p:spPr bwMode="auto">
              <a:xfrm>
                <a:off x="1434" y="2152"/>
                <a:ext cx="52" cy="27"/>
              </a:xfrm>
              <a:custGeom>
                <a:avLst/>
                <a:gdLst>
                  <a:gd name="T0" fmla="*/ 0 w 469"/>
                  <a:gd name="T1" fmla="*/ 0 h 245"/>
                  <a:gd name="T2" fmla="*/ 0 w 469"/>
                  <a:gd name="T3" fmla="*/ 0 h 245"/>
                  <a:gd name="T4" fmla="*/ 0 w 469"/>
                  <a:gd name="T5" fmla="*/ 0 h 245"/>
                  <a:gd name="T6" fmla="*/ 0 w 469"/>
                  <a:gd name="T7" fmla="*/ 0 h 245"/>
                  <a:gd name="T8" fmla="*/ 0 w 469"/>
                  <a:gd name="T9" fmla="*/ 0 h 245"/>
                  <a:gd name="T10" fmla="*/ 0 w 469"/>
                  <a:gd name="T11" fmla="*/ 0 h 245"/>
                  <a:gd name="T12" fmla="*/ 0 w 469"/>
                  <a:gd name="T13" fmla="*/ 0 h 245"/>
                  <a:gd name="T14" fmla="*/ 0 w 469"/>
                  <a:gd name="T15" fmla="*/ 0 h 245"/>
                  <a:gd name="T16" fmla="*/ 0 w 469"/>
                  <a:gd name="T17" fmla="*/ 0 h 245"/>
                  <a:gd name="T18" fmla="*/ 0 w 469"/>
                  <a:gd name="T19" fmla="*/ 0 h 245"/>
                  <a:gd name="T20" fmla="*/ 0 w 469"/>
                  <a:gd name="T21" fmla="*/ 0 h 245"/>
                  <a:gd name="T22" fmla="*/ 0 w 469"/>
                  <a:gd name="T23" fmla="*/ 0 h 245"/>
                  <a:gd name="T24" fmla="*/ 0 w 469"/>
                  <a:gd name="T25" fmla="*/ 0 h 245"/>
                  <a:gd name="T26" fmla="*/ 0 w 469"/>
                  <a:gd name="T27" fmla="*/ 0 h 245"/>
                  <a:gd name="T28" fmla="*/ 0 w 469"/>
                  <a:gd name="T29" fmla="*/ 0 h 245"/>
                  <a:gd name="T30" fmla="*/ 0 w 469"/>
                  <a:gd name="T31" fmla="*/ 0 h 245"/>
                  <a:gd name="T32" fmla="*/ 0 w 469"/>
                  <a:gd name="T33" fmla="*/ 0 h 245"/>
                  <a:gd name="T34" fmla="*/ 0 w 469"/>
                  <a:gd name="T35" fmla="*/ 0 h 245"/>
                  <a:gd name="T36" fmla="*/ 0 w 469"/>
                  <a:gd name="T37" fmla="*/ 0 h 245"/>
                  <a:gd name="T38" fmla="*/ 0 w 469"/>
                  <a:gd name="T39" fmla="*/ 0 h 245"/>
                  <a:gd name="T40" fmla="*/ 0 w 469"/>
                  <a:gd name="T41" fmla="*/ 0 h 24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69" h="245">
                    <a:moveTo>
                      <a:pt x="0" y="168"/>
                    </a:moveTo>
                    <a:lnTo>
                      <a:pt x="4" y="143"/>
                    </a:lnTo>
                    <a:lnTo>
                      <a:pt x="18" y="115"/>
                    </a:lnTo>
                    <a:lnTo>
                      <a:pt x="67" y="60"/>
                    </a:lnTo>
                    <a:lnTo>
                      <a:pt x="142" y="17"/>
                    </a:lnTo>
                    <a:lnTo>
                      <a:pt x="186" y="4"/>
                    </a:lnTo>
                    <a:lnTo>
                      <a:pt x="234" y="0"/>
                    </a:lnTo>
                    <a:lnTo>
                      <a:pt x="325" y="9"/>
                    </a:lnTo>
                    <a:lnTo>
                      <a:pt x="400" y="34"/>
                    </a:lnTo>
                    <a:lnTo>
                      <a:pt x="451" y="70"/>
                    </a:lnTo>
                    <a:lnTo>
                      <a:pt x="469" y="115"/>
                    </a:lnTo>
                    <a:lnTo>
                      <a:pt x="462" y="139"/>
                    </a:lnTo>
                    <a:lnTo>
                      <a:pt x="445" y="161"/>
                    </a:lnTo>
                    <a:lnTo>
                      <a:pt x="387" y="200"/>
                    </a:lnTo>
                    <a:lnTo>
                      <a:pt x="312" y="228"/>
                    </a:lnTo>
                    <a:lnTo>
                      <a:pt x="240" y="244"/>
                    </a:lnTo>
                    <a:lnTo>
                      <a:pt x="166" y="245"/>
                    </a:lnTo>
                    <a:lnTo>
                      <a:pt x="89" y="233"/>
                    </a:lnTo>
                    <a:lnTo>
                      <a:pt x="26" y="208"/>
                    </a:lnTo>
                    <a:lnTo>
                      <a:pt x="7" y="191"/>
                    </a:lnTo>
                    <a:lnTo>
                      <a:pt x="0" y="168"/>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24" name="Freeform 1103"/>
              <p:cNvSpPr>
                <a:spLocks/>
              </p:cNvSpPr>
              <p:nvPr/>
            </p:nvSpPr>
            <p:spPr bwMode="auto">
              <a:xfrm>
                <a:off x="1434" y="2141"/>
                <a:ext cx="51" cy="31"/>
              </a:xfrm>
              <a:custGeom>
                <a:avLst/>
                <a:gdLst>
                  <a:gd name="T0" fmla="*/ 0 w 465"/>
                  <a:gd name="T1" fmla="*/ 0 h 271"/>
                  <a:gd name="T2" fmla="*/ 0 w 465"/>
                  <a:gd name="T3" fmla="*/ 0 h 271"/>
                  <a:gd name="T4" fmla="*/ 0 w 465"/>
                  <a:gd name="T5" fmla="*/ 0 h 271"/>
                  <a:gd name="T6" fmla="*/ 0 w 465"/>
                  <a:gd name="T7" fmla="*/ 0 h 271"/>
                  <a:gd name="T8" fmla="*/ 0 w 465"/>
                  <a:gd name="T9" fmla="*/ 0 h 271"/>
                  <a:gd name="T10" fmla="*/ 0 w 465"/>
                  <a:gd name="T11" fmla="*/ 0 h 271"/>
                  <a:gd name="T12" fmla="*/ 0 w 465"/>
                  <a:gd name="T13" fmla="*/ 0 h 271"/>
                  <a:gd name="T14" fmla="*/ 0 w 465"/>
                  <a:gd name="T15" fmla="*/ 0 h 271"/>
                  <a:gd name="T16" fmla="*/ 0 w 465"/>
                  <a:gd name="T17" fmla="*/ 0 h 271"/>
                  <a:gd name="T18" fmla="*/ 0 w 465"/>
                  <a:gd name="T19" fmla="*/ 0 h 271"/>
                  <a:gd name="T20" fmla="*/ 0 w 465"/>
                  <a:gd name="T21" fmla="*/ 0 h 271"/>
                  <a:gd name="T22" fmla="*/ 0 w 465"/>
                  <a:gd name="T23" fmla="*/ 0 h 271"/>
                  <a:gd name="T24" fmla="*/ 0 w 465"/>
                  <a:gd name="T25" fmla="*/ 0 h 271"/>
                  <a:gd name="T26" fmla="*/ 0 w 465"/>
                  <a:gd name="T27" fmla="*/ 0 h 271"/>
                  <a:gd name="T28" fmla="*/ 0 w 465"/>
                  <a:gd name="T29" fmla="*/ 0 h 271"/>
                  <a:gd name="T30" fmla="*/ 0 w 465"/>
                  <a:gd name="T31" fmla="*/ 0 h 271"/>
                  <a:gd name="T32" fmla="*/ 0 w 465"/>
                  <a:gd name="T33" fmla="*/ 0 h 271"/>
                  <a:gd name="T34" fmla="*/ 0 w 465"/>
                  <a:gd name="T35" fmla="*/ 0 h 271"/>
                  <a:gd name="T36" fmla="*/ 0 w 465"/>
                  <a:gd name="T37" fmla="*/ 0 h 271"/>
                  <a:gd name="T38" fmla="*/ 0 w 465"/>
                  <a:gd name="T39" fmla="*/ 0 h 271"/>
                  <a:gd name="T40" fmla="*/ 0 w 465"/>
                  <a:gd name="T41" fmla="*/ 0 h 271"/>
                  <a:gd name="T42" fmla="*/ 0 w 465"/>
                  <a:gd name="T43" fmla="*/ 0 h 271"/>
                  <a:gd name="T44" fmla="*/ 0 w 465"/>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5" h="271">
                    <a:moveTo>
                      <a:pt x="0" y="207"/>
                    </a:moveTo>
                    <a:lnTo>
                      <a:pt x="4" y="181"/>
                    </a:lnTo>
                    <a:lnTo>
                      <a:pt x="17" y="148"/>
                    </a:lnTo>
                    <a:lnTo>
                      <a:pt x="65" y="80"/>
                    </a:lnTo>
                    <a:lnTo>
                      <a:pt x="99" y="49"/>
                    </a:lnTo>
                    <a:lnTo>
                      <a:pt x="139" y="23"/>
                    </a:lnTo>
                    <a:lnTo>
                      <a:pt x="182" y="6"/>
                    </a:lnTo>
                    <a:lnTo>
                      <a:pt x="230" y="0"/>
                    </a:lnTo>
                    <a:lnTo>
                      <a:pt x="320" y="9"/>
                    </a:lnTo>
                    <a:lnTo>
                      <a:pt x="396" y="34"/>
                    </a:lnTo>
                    <a:lnTo>
                      <a:pt x="446" y="71"/>
                    </a:lnTo>
                    <a:lnTo>
                      <a:pt x="465" y="115"/>
                    </a:lnTo>
                    <a:lnTo>
                      <a:pt x="458" y="140"/>
                    </a:lnTo>
                    <a:lnTo>
                      <a:pt x="442" y="164"/>
                    </a:lnTo>
                    <a:lnTo>
                      <a:pt x="383" y="209"/>
                    </a:lnTo>
                    <a:lnTo>
                      <a:pt x="306" y="246"/>
                    </a:lnTo>
                    <a:lnTo>
                      <a:pt x="232" y="266"/>
                    </a:lnTo>
                    <a:lnTo>
                      <a:pt x="162" y="271"/>
                    </a:lnTo>
                    <a:lnTo>
                      <a:pt x="86" y="266"/>
                    </a:lnTo>
                    <a:lnTo>
                      <a:pt x="52" y="258"/>
                    </a:lnTo>
                    <a:lnTo>
                      <a:pt x="25" y="246"/>
                    </a:lnTo>
                    <a:lnTo>
                      <a:pt x="6" y="230"/>
                    </a:lnTo>
                    <a:lnTo>
                      <a:pt x="0" y="207"/>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25" name="Freeform 1104"/>
              <p:cNvSpPr>
                <a:spLocks/>
              </p:cNvSpPr>
              <p:nvPr/>
            </p:nvSpPr>
            <p:spPr bwMode="auto">
              <a:xfrm>
                <a:off x="1434" y="2141"/>
                <a:ext cx="51" cy="31"/>
              </a:xfrm>
              <a:custGeom>
                <a:avLst/>
                <a:gdLst>
                  <a:gd name="T0" fmla="*/ 0 w 465"/>
                  <a:gd name="T1" fmla="*/ 0 h 271"/>
                  <a:gd name="T2" fmla="*/ 0 w 465"/>
                  <a:gd name="T3" fmla="*/ 0 h 271"/>
                  <a:gd name="T4" fmla="*/ 0 w 465"/>
                  <a:gd name="T5" fmla="*/ 0 h 271"/>
                  <a:gd name="T6" fmla="*/ 0 w 465"/>
                  <a:gd name="T7" fmla="*/ 0 h 271"/>
                  <a:gd name="T8" fmla="*/ 0 w 465"/>
                  <a:gd name="T9" fmla="*/ 0 h 271"/>
                  <a:gd name="T10" fmla="*/ 0 w 465"/>
                  <a:gd name="T11" fmla="*/ 0 h 271"/>
                  <a:gd name="T12" fmla="*/ 0 w 465"/>
                  <a:gd name="T13" fmla="*/ 0 h 271"/>
                  <a:gd name="T14" fmla="*/ 0 w 465"/>
                  <a:gd name="T15" fmla="*/ 0 h 271"/>
                  <a:gd name="T16" fmla="*/ 0 w 465"/>
                  <a:gd name="T17" fmla="*/ 0 h 271"/>
                  <a:gd name="T18" fmla="*/ 0 w 465"/>
                  <a:gd name="T19" fmla="*/ 0 h 271"/>
                  <a:gd name="T20" fmla="*/ 0 w 465"/>
                  <a:gd name="T21" fmla="*/ 0 h 271"/>
                  <a:gd name="T22" fmla="*/ 0 w 465"/>
                  <a:gd name="T23" fmla="*/ 0 h 271"/>
                  <a:gd name="T24" fmla="*/ 0 w 465"/>
                  <a:gd name="T25" fmla="*/ 0 h 271"/>
                  <a:gd name="T26" fmla="*/ 0 w 465"/>
                  <a:gd name="T27" fmla="*/ 0 h 271"/>
                  <a:gd name="T28" fmla="*/ 0 w 465"/>
                  <a:gd name="T29" fmla="*/ 0 h 271"/>
                  <a:gd name="T30" fmla="*/ 0 w 465"/>
                  <a:gd name="T31" fmla="*/ 0 h 271"/>
                  <a:gd name="T32" fmla="*/ 0 w 465"/>
                  <a:gd name="T33" fmla="*/ 0 h 271"/>
                  <a:gd name="T34" fmla="*/ 0 w 465"/>
                  <a:gd name="T35" fmla="*/ 0 h 271"/>
                  <a:gd name="T36" fmla="*/ 0 w 465"/>
                  <a:gd name="T37" fmla="*/ 0 h 271"/>
                  <a:gd name="T38" fmla="*/ 0 w 465"/>
                  <a:gd name="T39" fmla="*/ 0 h 271"/>
                  <a:gd name="T40" fmla="*/ 0 w 465"/>
                  <a:gd name="T41" fmla="*/ 0 h 271"/>
                  <a:gd name="T42" fmla="*/ 0 w 465"/>
                  <a:gd name="T43" fmla="*/ 0 h 271"/>
                  <a:gd name="T44" fmla="*/ 0 w 465"/>
                  <a:gd name="T45" fmla="*/ 0 h 27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65" h="271">
                    <a:moveTo>
                      <a:pt x="0" y="207"/>
                    </a:moveTo>
                    <a:lnTo>
                      <a:pt x="4" y="181"/>
                    </a:lnTo>
                    <a:lnTo>
                      <a:pt x="17" y="148"/>
                    </a:lnTo>
                    <a:lnTo>
                      <a:pt x="65" y="80"/>
                    </a:lnTo>
                    <a:lnTo>
                      <a:pt x="99" y="49"/>
                    </a:lnTo>
                    <a:lnTo>
                      <a:pt x="139" y="23"/>
                    </a:lnTo>
                    <a:lnTo>
                      <a:pt x="182" y="6"/>
                    </a:lnTo>
                    <a:lnTo>
                      <a:pt x="230" y="0"/>
                    </a:lnTo>
                    <a:lnTo>
                      <a:pt x="320" y="9"/>
                    </a:lnTo>
                    <a:lnTo>
                      <a:pt x="396" y="34"/>
                    </a:lnTo>
                    <a:lnTo>
                      <a:pt x="446" y="71"/>
                    </a:lnTo>
                    <a:lnTo>
                      <a:pt x="465" y="115"/>
                    </a:lnTo>
                    <a:lnTo>
                      <a:pt x="458" y="140"/>
                    </a:lnTo>
                    <a:lnTo>
                      <a:pt x="442" y="164"/>
                    </a:lnTo>
                    <a:lnTo>
                      <a:pt x="383" y="209"/>
                    </a:lnTo>
                    <a:lnTo>
                      <a:pt x="306" y="246"/>
                    </a:lnTo>
                    <a:lnTo>
                      <a:pt x="232" y="266"/>
                    </a:lnTo>
                    <a:lnTo>
                      <a:pt x="162" y="271"/>
                    </a:lnTo>
                    <a:lnTo>
                      <a:pt x="86" y="266"/>
                    </a:lnTo>
                    <a:lnTo>
                      <a:pt x="52" y="258"/>
                    </a:lnTo>
                    <a:lnTo>
                      <a:pt x="25" y="246"/>
                    </a:lnTo>
                    <a:lnTo>
                      <a:pt x="6" y="230"/>
                    </a:lnTo>
                    <a:lnTo>
                      <a:pt x="0" y="207"/>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26" name="Freeform 1105"/>
              <p:cNvSpPr>
                <a:spLocks/>
              </p:cNvSpPr>
              <p:nvPr/>
            </p:nvSpPr>
            <p:spPr bwMode="auto">
              <a:xfrm>
                <a:off x="1432" y="852"/>
                <a:ext cx="18" cy="39"/>
              </a:xfrm>
              <a:custGeom>
                <a:avLst/>
                <a:gdLst>
                  <a:gd name="T0" fmla="*/ 0 w 163"/>
                  <a:gd name="T1" fmla="*/ 0 h 351"/>
                  <a:gd name="T2" fmla="*/ 0 w 163"/>
                  <a:gd name="T3" fmla="*/ 0 h 351"/>
                  <a:gd name="T4" fmla="*/ 0 w 163"/>
                  <a:gd name="T5" fmla="*/ 0 h 351"/>
                  <a:gd name="T6" fmla="*/ 0 w 163"/>
                  <a:gd name="T7" fmla="*/ 0 h 351"/>
                  <a:gd name="T8" fmla="*/ 0 w 163"/>
                  <a:gd name="T9" fmla="*/ 0 h 351"/>
                  <a:gd name="T10" fmla="*/ 0 w 163"/>
                  <a:gd name="T11" fmla="*/ 0 h 351"/>
                  <a:gd name="T12" fmla="*/ 0 w 163"/>
                  <a:gd name="T13" fmla="*/ 0 h 351"/>
                  <a:gd name="T14" fmla="*/ 0 w 163"/>
                  <a:gd name="T15" fmla="*/ 0 h 351"/>
                  <a:gd name="T16" fmla="*/ 0 w 163"/>
                  <a:gd name="T17" fmla="*/ 0 h 351"/>
                  <a:gd name="T18" fmla="*/ 0 w 163"/>
                  <a:gd name="T19" fmla="*/ 0 h 351"/>
                  <a:gd name="T20" fmla="*/ 0 w 163"/>
                  <a:gd name="T21" fmla="*/ 0 h 351"/>
                  <a:gd name="T22" fmla="*/ 0 w 163"/>
                  <a:gd name="T23" fmla="*/ 0 h 351"/>
                  <a:gd name="T24" fmla="*/ 0 w 163"/>
                  <a:gd name="T25" fmla="*/ 0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3" h="351">
                    <a:moveTo>
                      <a:pt x="163" y="264"/>
                    </a:moveTo>
                    <a:lnTo>
                      <a:pt x="115" y="291"/>
                    </a:lnTo>
                    <a:lnTo>
                      <a:pt x="71" y="313"/>
                    </a:lnTo>
                    <a:lnTo>
                      <a:pt x="0" y="351"/>
                    </a:lnTo>
                    <a:lnTo>
                      <a:pt x="3" y="264"/>
                    </a:lnTo>
                    <a:lnTo>
                      <a:pt x="22" y="172"/>
                    </a:lnTo>
                    <a:lnTo>
                      <a:pt x="49" y="82"/>
                    </a:lnTo>
                    <a:lnTo>
                      <a:pt x="73" y="0"/>
                    </a:lnTo>
                    <a:lnTo>
                      <a:pt x="99" y="87"/>
                    </a:lnTo>
                    <a:lnTo>
                      <a:pt x="114" y="169"/>
                    </a:lnTo>
                    <a:lnTo>
                      <a:pt x="131" y="232"/>
                    </a:lnTo>
                    <a:lnTo>
                      <a:pt x="145" y="253"/>
                    </a:lnTo>
                    <a:lnTo>
                      <a:pt x="163" y="264"/>
                    </a:lnTo>
                    <a:close/>
                  </a:path>
                </a:pathLst>
              </a:custGeom>
              <a:solidFill>
                <a:srgbClr val="DAA15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27" name="Freeform 1106"/>
              <p:cNvSpPr>
                <a:spLocks/>
              </p:cNvSpPr>
              <p:nvPr/>
            </p:nvSpPr>
            <p:spPr bwMode="auto">
              <a:xfrm>
                <a:off x="1432" y="852"/>
                <a:ext cx="18" cy="39"/>
              </a:xfrm>
              <a:custGeom>
                <a:avLst/>
                <a:gdLst>
                  <a:gd name="T0" fmla="*/ 0 w 163"/>
                  <a:gd name="T1" fmla="*/ 0 h 351"/>
                  <a:gd name="T2" fmla="*/ 0 w 163"/>
                  <a:gd name="T3" fmla="*/ 0 h 351"/>
                  <a:gd name="T4" fmla="*/ 0 w 163"/>
                  <a:gd name="T5" fmla="*/ 0 h 351"/>
                  <a:gd name="T6" fmla="*/ 0 w 163"/>
                  <a:gd name="T7" fmla="*/ 0 h 351"/>
                  <a:gd name="T8" fmla="*/ 0 w 163"/>
                  <a:gd name="T9" fmla="*/ 0 h 351"/>
                  <a:gd name="T10" fmla="*/ 0 w 163"/>
                  <a:gd name="T11" fmla="*/ 0 h 351"/>
                  <a:gd name="T12" fmla="*/ 0 w 163"/>
                  <a:gd name="T13" fmla="*/ 0 h 351"/>
                  <a:gd name="T14" fmla="*/ 0 w 163"/>
                  <a:gd name="T15" fmla="*/ 0 h 351"/>
                  <a:gd name="T16" fmla="*/ 0 w 163"/>
                  <a:gd name="T17" fmla="*/ 0 h 351"/>
                  <a:gd name="T18" fmla="*/ 0 w 163"/>
                  <a:gd name="T19" fmla="*/ 0 h 351"/>
                  <a:gd name="T20" fmla="*/ 0 w 163"/>
                  <a:gd name="T21" fmla="*/ 0 h 351"/>
                  <a:gd name="T22" fmla="*/ 0 w 163"/>
                  <a:gd name="T23" fmla="*/ 0 h 351"/>
                  <a:gd name="T24" fmla="*/ 0 w 163"/>
                  <a:gd name="T25" fmla="*/ 0 h 3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3" h="351">
                    <a:moveTo>
                      <a:pt x="163" y="264"/>
                    </a:moveTo>
                    <a:lnTo>
                      <a:pt x="115" y="291"/>
                    </a:lnTo>
                    <a:lnTo>
                      <a:pt x="71" y="313"/>
                    </a:lnTo>
                    <a:lnTo>
                      <a:pt x="0" y="351"/>
                    </a:lnTo>
                    <a:lnTo>
                      <a:pt x="3" y="264"/>
                    </a:lnTo>
                    <a:lnTo>
                      <a:pt x="22" y="172"/>
                    </a:lnTo>
                    <a:lnTo>
                      <a:pt x="49" y="82"/>
                    </a:lnTo>
                    <a:lnTo>
                      <a:pt x="73" y="0"/>
                    </a:lnTo>
                    <a:lnTo>
                      <a:pt x="99" y="87"/>
                    </a:lnTo>
                    <a:lnTo>
                      <a:pt x="114" y="169"/>
                    </a:lnTo>
                    <a:lnTo>
                      <a:pt x="131" y="232"/>
                    </a:lnTo>
                    <a:lnTo>
                      <a:pt x="145" y="253"/>
                    </a:lnTo>
                    <a:lnTo>
                      <a:pt x="163" y="26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28" name="Freeform 1107"/>
              <p:cNvSpPr>
                <a:spLocks noEditPoints="1"/>
              </p:cNvSpPr>
              <p:nvPr/>
            </p:nvSpPr>
            <p:spPr bwMode="auto">
              <a:xfrm>
                <a:off x="1410" y="881"/>
                <a:ext cx="115" cy="86"/>
              </a:xfrm>
              <a:custGeom>
                <a:avLst/>
                <a:gdLst>
                  <a:gd name="T0" fmla="*/ 0 w 1037"/>
                  <a:gd name="T1" fmla="*/ 0 h 773"/>
                  <a:gd name="T2" fmla="*/ 0 w 1037"/>
                  <a:gd name="T3" fmla="*/ 0 h 773"/>
                  <a:gd name="T4" fmla="*/ 0 w 1037"/>
                  <a:gd name="T5" fmla="*/ 0 h 773"/>
                  <a:gd name="T6" fmla="*/ 0 w 1037"/>
                  <a:gd name="T7" fmla="*/ 0 h 773"/>
                  <a:gd name="T8" fmla="*/ 0 w 1037"/>
                  <a:gd name="T9" fmla="*/ 0 h 773"/>
                  <a:gd name="T10" fmla="*/ 0 w 1037"/>
                  <a:gd name="T11" fmla="*/ 0 h 773"/>
                  <a:gd name="T12" fmla="*/ 0 w 1037"/>
                  <a:gd name="T13" fmla="*/ 0 h 773"/>
                  <a:gd name="T14" fmla="*/ 0 w 1037"/>
                  <a:gd name="T15" fmla="*/ 0 h 773"/>
                  <a:gd name="T16" fmla="*/ 0 w 1037"/>
                  <a:gd name="T17" fmla="*/ 0 h 773"/>
                  <a:gd name="T18" fmla="*/ 0 w 1037"/>
                  <a:gd name="T19" fmla="*/ 0 h 773"/>
                  <a:gd name="T20" fmla="*/ 0 w 1037"/>
                  <a:gd name="T21" fmla="*/ 0 h 773"/>
                  <a:gd name="T22" fmla="*/ 0 w 1037"/>
                  <a:gd name="T23" fmla="*/ 0 h 773"/>
                  <a:gd name="T24" fmla="*/ 0 w 1037"/>
                  <a:gd name="T25" fmla="*/ 0 h 773"/>
                  <a:gd name="T26" fmla="*/ 0 w 1037"/>
                  <a:gd name="T27" fmla="*/ 0 h 773"/>
                  <a:gd name="T28" fmla="*/ 0 w 1037"/>
                  <a:gd name="T29" fmla="*/ 0 h 773"/>
                  <a:gd name="T30" fmla="*/ 0 w 1037"/>
                  <a:gd name="T31" fmla="*/ 0 h 773"/>
                  <a:gd name="T32" fmla="*/ 0 w 1037"/>
                  <a:gd name="T33" fmla="*/ 0 h 773"/>
                  <a:gd name="T34" fmla="*/ 0 w 1037"/>
                  <a:gd name="T35" fmla="*/ 0 h 773"/>
                  <a:gd name="T36" fmla="*/ 0 w 1037"/>
                  <a:gd name="T37" fmla="*/ 0 h 773"/>
                  <a:gd name="T38" fmla="*/ 0 w 1037"/>
                  <a:gd name="T39" fmla="*/ 0 h 773"/>
                  <a:gd name="T40" fmla="*/ 0 w 1037"/>
                  <a:gd name="T41" fmla="*/ 0 h 773"/>
                  <a:gd name="T42" fmla="*/ 0 w 1037"/>
                  <a:gd name="T43" fmla="*/ 0 h 773"/>
                  <a:gd name="T44" fmla="*/ 0 w 1037"/>
                  <a:gd name="T45" fmla="*/ 0 h 773"/>
                  <a:gd name="T46" fmla="*/ 0 w 1037"/>
                  <a:gd name="T47" fmla="*/ 0 h 773"/>
                  <a:gd name="T48" fmla="*/ 0 w 1037"/>
                  <a:gd name="T49" fmla="*/ 0 h 773"/>
                  <a:gd name="T50" fmla="*/ 0 w 1037"/>
                  <a:gd name="T51" fmla="*/ 0 h 773"/>
                  <a:gd name="T52" fmla="*/ 0 w 1037"/>
                  <a:gd name="T53" fmla="*/ 0 h 773"/>
                  <a:gd name="T54" fmla="*/ 0 w 1037"/>
                  <a:gd name="T55" fmla="*/ 0 h 773"/>
                  <a:gd name="T56" fmla="*/ 0 w 1037"/>
                  <a:gd name="T57" fmla="*/ 0 h 773"/>
                  <a:gd name="T58" fmla="*/ 0 w 1037"/>
                  <a:gd name="T59" fmla="*/ 0 h 773"/>
                  <a:gd name="T60" fmla="*/ 0 w 1037"/>
                  <a:gd name="T61" fmla="*/ 0 h 773"/>
                  <a:gd name="T62" fmla="*/ 0 w 1037"/>
                  <a:gd name="T63" fmla="*/ 0 h 773"/>
                  <a:gd name="T64" fmla="*/ 0 w 1037"/>
                  <a:gd name="T65" fmla="*/ 0 h 773"/>
                  <a:gd name="T66" fmla="*/ 0 w 1037"/>
                  <a:gd name="T67" fmla="*/ 0 h 7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37" h="773">
                    <a:moveTo>
                      <a:pt x="157" y="386"/>
                    </a:moveTo>
                    <a:lnTo>
                      <a:pt x="165" y="332"/>
                    </a:lnTo>
                    <a:lnTo>
                      <a:pt x="185" y="281"/>
                    </a:lnTo>
                    <a:lnTo>
                      <a:pt x="219" y="236"/>
                    </a:lnTo>
                    <a:lnTo>
                      <a:pt x="263" y="196"/>
                    </a:lnTo>
                    <a:lnTo>
                      <a:pt x="317" y="163"/>
                    </a:lnTo>
                    <a:lnTo>
                      <a:pt x="378" y="139"/>
                    </a:lnTo>
                    <a:lnTo>
                      <a:pt x="446" y="122"/>
                    </a:lnTo>
                    <a:lnTo>
                      <a:pt x="519" y="117"/>
                    </a:lnTo>
                    <a:lnTo>
                      <a:pt x="591" y="122"/>
                    </a:lnTo>
                    <a:lnTo>
                      <a:pt x="660" y="139"/>
                    </a:lnTo>
                    <a:lnTo>
                      <a:pt x="721" y="163"/>
                    </a:lnTo>
                    <a:lnTo>
                      <a:pt x="774" y="196"/>
                    </a:lnTo>
                    <a:lnTo>
                      <a:pt x="818" y="236"/>
                    </a:lnTo>
                    <a:lnTo>
                      <a:pt x="852" y="281"/>
                    </a:lnTo>
                    <a:lnTo>
                      <a:pt x="873" y="332"/>
                    </a:lnTo>
                    <a:lnTo>
                      <a:pt x="880" y="386"/>
                    </a:lnTo>
                    <a:lnTo>
                      <a:pt x="873" y="441"/>
                    </a:lnTo>
                    <a:lnTo>
                      <a:pt x="852" y="492"/>
                    </a:lnTo>
                    <a:lnTo>
                      <a:pt x="818" y="537"/>
                    </a:lnTo>
                    <a:lnTo>
                      <a:pt x="774" y="577"/>
                    </a:lnTo>
                    <a:lnTo>
                      <a:pt x="721" y="610"/>
                    </a:lnTo>
                    <a:lnTo>
                      <a:pt x="660" y="634"/>
                    </a:lnTo>
                    <a:lnTo>
                      <a:pt x="591" y="651"/>
                    </a:lnTo>
                    <a:lnTo>
                      <a:pt x="519" y="656"/>
                    </a:lnTo>
                    <a:lnTo>
                      <a:pt x="446" y="651"/>
                    </a:lnTo>
                    <a:lnTo>
                      <a:pt x="378" y="634"/>
                    </a:lnTo>
                    <a:lnTo>
                      <a:pt x="317" y="610"/>
                    </a:lnTo>
                    <a:lnTo>
                      <a:pt x="263" y="577"/>
                    </a:lnTo>
                    <a:lnTo>
                      <a:pt x="219" y="537"/>
                    </a:lnTo>
                    <a:lnTo>
                      <a:pt x="185" y="492"/>
                    </a:lnTo>
                    <a:lnTo>
                      <a:pt x="165" y="441"/>
                    </a:lnTo>
                    <a:lnTo>
                      <a:pt x="157" y="386"/>
                    </a:lnTo>
                    <a:close/>
                    <a:moveTo>
                      <a:pt x="0" y="386"/>
                    </a:moveTo>
                    <a:lnTo>
                      <a:pt x="11" y="309"/>
                    </a:lnTo>
                    <a:lnTo>
                      <a:pt x="41" y="236"/>
                    </a:lnTo>
                    <a:lnTo>
                      <a:pt x="89" y="170"/>
                    </a:lnTo>
                    <a:lnTo>
                      <a:pt x="152" y="113"/>
                    </a:lnTo>
                    <a:lnTo>
                      <a:pt x="228" y="66"/>
                    </a:lnTo>
                    <a:lnTo>
                      <a:pt x="317" y="30"/>
                    </a:lnTo>
                    <a:lnTo>
                      <a:pt x="414" y="8"/>
                    </a:lnTo>
                    <a:lnTo>
                      <a:pt x="519" y="0"/>
                    </a:lnTo>
                    <a:lnTo>
                      <a:pt x="623" y="8"/>
                    </a:lnTo>
                    <a:lnTo>
                      <a:pt x="721" y="30"/>
                    </a:lnTo>
                    <a:lnTo>
                      <a:pt x="809" y="66"/>
                    </a:lnTo>
                    <a:lnTo>
                      <a:pt x="885" y="113"/>
                    </a:lnTo>
                    <a:lnTo>
                      <a:pt x="948" y="170"/>
                    </a:lnTo>
                    <a:lnTo>
                      <a:pt x="996" y="236"/>
                    </a:lnTo>
                    <a:lnTo>
                      <a:pt x="1027" y="309"/>
                    </a:lnTo>
                    <a:lnTo>
                      <a:pt x="1037" y="386"/>
                    </a:lnTo>
                    <a:lnTo>
                      <a:pt x="1027" y="465"/>
                    </a:lnTo>
                    <a:lnTo>
                      <a:pt x="996" y="537"/>
                    </a:lnTo>
                    <a:lnTo>
                      <a:pt x="948" y="603"/>
                    </a:lnTo>
                    <a:lnTo>
                      <a:pt x="885" y="660"/>
                    </a:lnTo>
                    <a:lnTo>
                      <a:pt x="809" y="708"/>
                    </a:lnTo>
                    <a:lnTo>
                      <a:pt x="721" y="743"/>
                    </a:lnTo>
                    <a:lnTo>
                      <a:pt x="623" y="765"/>
                    </a:lnTo>
                    <a:lnTo>
                      <a:pt x="519" y="773"/>
                    </a:lnTo>
                    <a:lnTo>
                      <a:pt x="414" y="765"/>
                    </a:lnTo>
                    <a:lnTo>
                      <a:pt x="317" y="743"/>
                    </a:lnTo>
                    <a:lnTo>
                      <a:pt x="228" y="708"/>
                    </a:lnTo>
                    <a:lnTo>
                      <a:pt x="152" y="660"/>
                    </a:lnTo>
                    <a:lnTo>
                      <a:pt x="89" y="603"/>
                    </a:lnTo>
                    <a:lnTo>
                      <a:pt x="41" y="537"/>
                    </a:lnTo>
                    <a:lnTo>
                      <a:pt x="11" y="465"/>
                    </a:lnTo>
                    <a:lnTo>
                      <a:pt x="0" y="386"/>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29" name="Freeform 1108"/>
              <p:cNvSpPr>
                <a:spLocks/>
              </p:cNvSpPr>
              <p:nvPr/>
            </p:nvSpPr>
            <p:spPr bwMode="auto">
              <a:xfrm>
                <a:off x="1427" y="894"/>
                <a:ext cx="81" cy="60"/>
              </a:xfrm>
              <a:custGeom>
                <a:avLst/>
                <a:gdLst>
                  <a:gd name="T0" fmla="*/ 0 w 723"/>
                  <a:gd name="T1" fmla="*/ 0 h 539"/>
                  <a:gd name="T2" fmla="*/ 0 w 723"/>
                  <a:gd name="T3" fmla="*/ 0 h 539"/>
                  <a:gd name="T4" fmla="*/ 0 w 723"/>
                  <a:gd name="T5" fmla="*/ 0 h 539"/>
                  <a:gd name="T6" fmla="*/ 0 w 723"/>
                  <a:gd name="T7" fmla="*/ 0 h 539"/>
                  <a:gd name="T8" fmla="*/ 0 w 723"/>
                  <a:gd name="T9" fmla="*/ 0 h 539"/>
                  <a:gd name="T10" fmla="*/ 0 w 723"/>
                  <a:gd name="T11" fmla="*/ 0 h 539"/>
                  <a:gd name="T12" fmla="*/ 0 w 723"/>
                  <a:gd name="T13" fmla="*/ 0 h 539"/>
                  <a:gd name="T14" fmla="*/ 0 w 723"/>
                  <a:gd name="T15" fmla="*/ 0 h 539"/>
                  <a:gd name="T16" fmla="*/ 0 w 723"/>
                  <a:gd name="T17" fmla="*/ 0 h 539"/>
                  <a:gd name="T18" fmla="*/ 0 w 723"/>
                  <a:gd name="T19" fmla="*/ 0 h 539"/>
                  <a:gd name="T20" fmla="*/ 0 w 723"/>
                  <a:gd name="T21" fmla="*/ 0 h 539"/>
                  <a:gd name="T22" fmla="*/ 0 w 723"/>
                  <a:gd name="T23" fmla="*/ 0 h 539"/>
                  <a:gd name="T24" fmla="*/ 0 w 723"/>
                  <a:gd name="T25" fmla="*/ 0 h 539"/>
                  <a:gd name="T26" fmla="*/ 0 w 723"/>
                  <a:gd name="T27" fmla="*/ 0 h 539"/>
                  <a:gd name="T28" fmla="*/ 0 w 723"/>
                  <a:gd name="T29" fmla="*/ 0 h 539"/>
                  <a:gd name="T30" fmla="*/ 0 w 723"/>
                  <a:gd name="T31" fmla="*/ 0 h 539"/>
                  <a:gd name="T32" fmla="*/ 0 w 723"/>
                  <a:gd name="T33" fmla="*/ 0 h 539"/>
                  <a:gd name="T34" fmla="*/ 0 w 723"/>
                  <a:gd name="T35" fmla="*/ 0 h 539"/>
                  <a:gd name="T36" fmla="*/ 0 w 723"/>
                  <a:gd name="T37" fmla="*/ 0 h 539"/>
                  <a:gd name="T38" fmla="*/ 0 w 723"/>
                  <a:gd name="T39" fmla="*/ 0 h 539"/>
                  <a:gd name="T40" fmla="*/ 0 w 723"/>
                  <a:gd name="T41" fmla="*/ 0 h 539"/>
                  <a:gd name="T42" fmla="*/ 0 w 723"/>
                  <a:gd name="T43" fmla="*/ 0 h 539"/>
                  <a:gd name="T44" fmla="*/ 0 w 723"/>
                  <a:gd name="T45" fmla="*/ 0 h 539"/>
                  <a:gd name="T46" fmla="*/ 0 w 723"/>
                  <a:gd name="T47" fmla="*/ 0 h 539"/>
                  <a:gd name="T48" fmla="*/ 0 w 723"/>
                  <a:gd name="T49" fmla="*/ 0 h 539"/>
                  <a:gd name="T50" fmla="*/ 0 w 723"/>
                  <a:gd name="T51" fmla="*/ 0 h 539"/>
                  <a:gd name="T52" fmla="*/ 0 w 723"/>
                  <a:gd name="T53" fmla="*/ 0 h 539"/>
                  <a:gd name="T54" fmla="*/ 0 w 723"/>
                  <a:gd name="T55" fmla="*/ 0 h 539"/>
                  <a:gd name="T56" fmla="*/ 0 w 723"/>
                  <a:gd name="T57" fmla="*/ 0 h 539"/>
                  <a:gd name="T58" fmla="*/ 0 w 723"/>
                  <a:gd name="T59" fmla="*/ 0 h 539"/>
                  <a:gd name="T60" fmla="*/ 0 w 723"/>
                  <a:gd name="T61" fmla="*/ 0 h 539"/>
                  <a:gd name="T62" fmla="*/ 0 w 723"/>
                  <a:gd name="T63" fmla="*/ 0 h 539"/>
                  <a:gd name="T64" fmla="*/ 0 w 723"/>
                  <a:gd name="T65" fmla="*/ 0 h 53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23" h="539">
                    <a:moveTo>
                      <a:pt x="0" y="269"/>
                    </a:moveTo>
                    <a:lnTo>
                      <a:pt x="8" y="215"/>
                    </a:lnTo>
                    <a:lnTo>
                      <a:pt x="28" y="164"/>
                    </a:lnTo>
                    <a:lnTo>
                      <a:pt x="62" y="119"/>
                    </a:lnTo>
                    <a:lnTo>
                      <a:pt x="106" y="79"/>
                    </a:lnTo>
                    <a:lnTo>
                      <a:pt x="160" y="46"/>
                    </a:lnTo>
                    <a:lnTo>
                      <a:pt x="221" y="22"/>
                    </a:lnTo>
                    <a:lnTo>
                      <a:pt x="289" y="5"/>
                    </a:lnTo>
                    <a:lnTo>
                      <a:pt x="362" y="0"/>
                    </a:lnTo>
                    <a:lnTo>
                      <a:pt x="434" y="5"/>
                    </a:lnTo>
                    <a:lnTo>
                      <a:pt x="503" y="22"/>
                    </a:lnTo>
                    <a:lnTo>
                      <a:pt x="564" y="46"/>
                    </a:lnTo>
                    <a:lnTo>
                      <a:pt x="617" y="79"/>
                    </a:lnTo>
                    <a:lnTo>
                      <a:pt x="661" y="119"/>
                    </a:lnTo>
                    <a:lnTo>
                      <a:pt x="695" y="164"/>
                    </a:lnTo>
                    <a:lnTo>
                      <a:pt x="716" y="215"/>
                    </a:lnTo>
                    <a:lnTo>
                      <a:pt x="723" y="269"/>
                    </a:lnTo>
                    <a:lnTo>
                      <a:pt x="716" y="324"/>
                    </a:lnTo>
                    <a:lnTo>
                      <a:pt x="695" y="375"/>
                    </a:lnTo>
                    <a:lnTo>
                      <a:pt x="661" y="420"/>
                    </a:lnTo>
                    <a:lnTo>
                      <a:pt x="617" y="460"/>
                    </a:lnTo>
                    <a:lnTo>
                      <a:pt x="564" y="493"/>
                    </a:lnTo>
                    <a:lnTo>
                      <a:pt x="503" y="517"/>
                    </a:lnTo>
                    <a:lnTo>
                      <a:pt x="434" y="534"/>
                    </a:lnTo>
                    <a:lnTo>
                      <a:pt x="362" y="539"/>
                    </a:lnTo>
                    <a:lnTo>
                      <a:pt x="289" y="534"/>
                    </a:lnTo>
                    <a:lnTo>
                      <a:pt x="221" y="517"/>
                    </a:lnTo>
                    <a:lnTo>
                      <a:pt x="160" y="493"/>
                    </a:lnTo>
                    <a:lnTo>
                      <a:pt x="106" y="460"/>
                    </a:lnTo>
                    <a:lnTo>
                      <a:pt x="62" y="420"/>
                    </a:lnTo>
                    <a:lnTo>
                      <a:pt x="28" y="375"/>
                    </a:lnTo>
                    <a:lnTo>
                      <a:pt x="8" y="324"/>
                    </a:lnTo>
                    <a:lnTo>
                      <a:pt x="0" y="269"/>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0" name="Freeform 1109"/>
              <p:cNvSpPr>
                <a:spLocks/>
              </p:cNvSpPr>
              <p:nvPr/>
            </p:nvSpPr>
            <p:spPr bwMode="auto">
              <a:xfrm>
                <a:off x="1410" y="881"/>
                <a:ext cx="115" cy="86"/>
              </a:xfrm>
              <a:custGeom>
                <a:avLst/>
                <a:gdLst>
                  <a:gd name="T0" fmla="*/ 0 w 1037"/>
                  <a:gd name="T1" fmla="*/ 0 h 773"/>
                  <a:gd name="T2" fmla="*/ 0 w 1037"/>
                  <a:gd name="T3" fmla="*/ 0 h 773"/>
                  <a:gd name="T4" fmla="*/ 0 w 1037"/>
                  <a:gd name="T5" fmla="*/ 0 h 773"/>
                  <a:gd name="T6" fmla="*/ 0 w 1037"/>
                  <a:gd name="T7" fmla="*/ 0 h 773"/>
                  <a:gd name="T8" fmla="*/ 0 w 1037"/>
                  <a:gd name="T9" fmla="*/ 0 h 773"/>
                  <a:gd name="T10" fmla="*/ 0 w 1037"/>
                  <a:gd name="T11" fmla="*/ 0 h 773"/>
                  <a:gd name="T12" fmla="*/ 0 w 1037"/>
                  <a:gd name="T13" fmla="*/ 0 h 773"/>
                  <a:gd name="T14" fmla="*/ 0 w 1037"/>
                  <a:gd name="T15" fmla="*/ 0 h 773"/>
                  <a:gd name="T16" fmla="*/ 0 w 1037"/>
                  <a:gd name="T17" fmla="*/ 0 h 773"/>
                  <a:gd name="T18" fmla="*/ 0 w 1037"/>
                  <a:gd name="T19" fmla="*/ 0 h 773"/>
                  <a:gd name="T20" fmla="*/ 0 w 1037"/>
                  <a:gd name="T21" fmla="*/ 0 h 773"/>
                  <a:gd name="T22" fmla="*/ 0 w 1037"/>
                  <a:gd name="T23" fmla="*/ 0 h 773"/>
                  <a:gd name="T24" fmla="*/ 0 w 1037"/>
                  <a:gd name="T25" fmla="*/ 0 h 773"/>
                  <a:gd name="T26" fmla="*/ 0 w 1037"/>
                  <a:gd name="T27" fmla="*/ 0 h 773"/>
                  <a:gd name="T28" fmla="*/ 0 w 1037"/>
                  <a:gd name="T29" fmla="*/ 0 h 773"/>
                  <a:gd name="T30" fmla="*/ 0 w 1037"/>
                  <a:gd name="T31" fmla="*/ 0 h 773"/>
                  <a:gd name="T32" fmla="*/ 0 w 1037"/>
                  <a:gd name="T33" fmla="*/ 0 h 773"/>
                  <a:gd name="T34" fmla="*/ 0 w 1037"/>
                  <a:gd name="T35" fmla="*/ 0 h 773"/>
                  <a:gd name="T36" fmla="*/ 0 w 1037"/>
                  <a:gd name="T37" fmla="*/ 0 h 773"/>
                  <a:gd name="T38" fmla="*/ 0 w 1037"/>
                  <a:gd name="T39" fmla="*/ 0 h 773"/>
                  <a:gd name="T40" fmla="*/ 0 w 1037"/>
                  <a:gd name="T41" fmla="*/ 0 h 773"/>
                  <a:gd name="T42" fmla="*/ 0 w 1037"/>
                  <a:gd name="T43" fmla="*/ 0 h 773"/>
                  <a:gd name="T44" fmla="*/ 0 w 1037"/>
                  <a:gd name="T45" fmla="*/ 0 h 773"/>
                  <a:gd name="T46" fmla="*/ 0 w 1037"/>
                  <a:gd name="T47" fmla="*/ 0 h 773"/>
                  <a:gd name="T48" fmla="*/ 0 w 1037"/>
                  <a:gd name="T49" fmla="*/ 0 h 773"/>
                  <a:gd name="T50" fmla="*/ 0 w 1037"/>
                  <a:gd name="T51" fmla="*/ 0 h 773"/>
                  <a:gd name="T52" fmla="*/ 0 w 1037"/>
                  <a:gd name="T53" fmla="*/ 0 h 773"/>
                  <a:gd name="T54" fmla="*/ 0 w 1037"/>
                  <a:gd name="T55" fmla="*/ 0 h 773"/>
                  <a:gd name="T56" fmla="*/ 0 w 1037"/>
                  <a:gd name="T57" fmla="*/ 0 h 773"/>
                  <a:gd name="T58" fmla="*/ 0 w 1037"/>
                  <a:gd name="T59" fmla="*/ 0 h 773"/>
                  <a:gd name="T60" fmla="*/ 0 w 1037"/>
                  <a:gd name="T61" fmla="*/ 0 h 773"/>
                  <a:gd name="T62" fmla="*/ 0 w 1037"/>
                  <a:gd name="T63" fmla="*/ 0 h 773"/>
                  <a:gd name="T64" fmla="*/ 0 w 1037"/>
                  <a:gd name="T65" fmla="*/ 0 h 77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37" h="773">
                    <a:moveTo>
                      <a:pt x="0" y="386"/>
                    </a:moveTo>
                    <a:lnTo>
                      <a:pt x="11" y="309"/>
                    </a:lnTo>
                    <a:lnTo>
                      <a:pt x="41" y="236"/>
                    </a:lnTo>
                    <a:lnTo>
                      <a:pt x="89" y="170"/>
                    </a:lnTo>
                    <a:lnTo>
                      <a:pt x="152" y="113"/>
                    </a:lnTo>
                    <a:lnTo>
                      <a:pt x="228" y="66"/>
                    </a:lnTo>
                    <a:lnTo>
                      <a:pt x="317" y="30"/>
                    </a:lnTo>
                    <a:lnTo>
                      <a:pt x="414" y="8"/>
                    </a:lnTo>
                    <a:lnTo>
                      <a:pt x="519" y="0"/>
                    </a:lnTo>
                    <a:lnTo>
                      <a:pt x="623" y="8"/>
                    </a:lnTo>
                    <a:lnTo>
                      <a:pt x="721" y="30"/>
                    </a:lnTo>
                    <a:lnTo>
                      <a:pt x="809" y="66"/>
                    </a:lnTo>
                    <a:lnTo>
                      <a:pt x="885" y="113"/>
                    </a:lnTo>
                    <a:lnTo>
                      <a:pt x="948" y="170"/>
                    </a:lnTo>
                    <a:lnTo>
                      <a:pt x="996" y="236"/>
                    </a:lnTo>
                    <a:lnTo>
                      <a:pt x="1027" y="309"/>
                    </a:lnTo>
                    <a:lnTo>
                      <a:pt x="1037" y="386"/>
                    </a:lnTo>
                    <a:lnTo>
                      <a:pt x="1027" y="465"/>
                    </a:lnTo>
                    <a:lnTo>
                      <a:pt x="996" y="537"/>
                    </a:lnTo>
                    <a:lnTo>
                      <a:pt x="948" y="603"/>
                    </a:lnTo>
                    <a:lnTo>
                      <a:pt x="885" y="660"/>
                    </a:lnTo>
                    <a:lnTo>
                      <a:pt x="809" y="708"/>
                    </a:lnTo>
                    <a:lnTo>
                      <a:pt x="721" y="743"/>
                    </a:lnTo>
                    <a:lnTo>
                      <a:pt x="623" y="765"/>
                    </a:lnTo>
                    <a:lnTo>
                      <a:pt x="519" y="773"/>
                    </a:lnTo>
                    <a:lnTo>
                      <a:pt x="414" y="765"/>
                    </a:lnTo>
                    <a:lnTo>
                      <a:pt x="317" y="743"/>
                    </a:lnTo>
                    <a:lnTo>
                      <a:pt x="228" y="708"/>
                    </a:lnTo>
                    <a:lnTo>
                      <a:pt x="152" y="660"/>
                    </a:lnTo>
                    <a:lnTo>
                      <a:pt x="89" y="603"/>
                    </a:lnTo>
                    <a:lnTo>
                      <a:pt x="41" y="537"/>
                    </a:lnTo>
                    <a:lnTo>
                      <a:pt x="11" y="465"/>
                    </a:lnTo>
                    <a:lnTo>
                      <a:pt x="0" y="386"/>
                    </a:lnTo>
                  </a:path>
                </a:pathLst>
              </a:custGeom>
              <a:noFill/>
              <a:ln w="47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1" name="Freeform 1110"/>
              <p:cNvSpPr>
                <a:spLocks/>
              </p:cNvSpPr>
              <p:nvPr/>
            </p:nvSpPr>
            <p:spPr bwMode="auto">
              <a:xfrm>
                <a:off x="1358" y="937"/>
                <a:ext cx="209" cy="42"/>
              </a:xfrm>
              <a:custGeom>
                <a:avLst/>
                <a:gdLst>
                  <a:gd name="T0" fmla="*/ 0 w 1876"/>
                  <a:gd name="T1" fmla="*/ 0 h 375"/>
                  <a:gd name="T2" fmla="*/ 0 w 1876"/>
                  <a:gd name="T3" fmla="*/ 0 h 375"/>
                  <a:gd name="T4" fmla="*/ 0 w 1876"/>
                  <a:gd name="T5" fmla="*/ 0 h 375"/>
                  <a:gd name="T6" fmla="*/ 0 w 1876"/>
                  <a:gd name="T7" fmla="*/ 0 h 375"/>
                  <a:gd name="T8" fmla="*/ 0 w 1876"/>
                  <a:gd name="T9" fmla="*/ 0 h 375"/>
                  <a:gd name="T10" fmla="*/ 0 w 1876"/>
                  <a:gd name="T11" fmla="*/ 0 h 375"/>
                  <a:gd name="T12" fmla="*/ 0 w 1876"/>
                  <a:gd name="T13" fmla="*/ 0 h 375"/>
                  <a:gd name="T14" fmla="*/ 0 w 1876"/>
                  <a:gd name="T15" fmla="*/ 0 h 375"/>
                  <a:gd name="T16" fmla="*/ 0 w 1876"/>
                  <a:gd name="T17" fmla="*/ 0 h 375"/>
                  <a:gd name="T18" fmla="*/ 0 w 1876"/>
                  <a:gd name="T19" fmla="*/ 0 h 375"/>
                  <a:gd name="T20" fmla="*/ 0 w 1876"/>
                  <a:gd name="T21" fmla="*/ 0 h 375"/>
                  <a:gd name="T22" fmla="*/ 0 w 1876"/>
                  <a:gd name="T23" fmla="*/ 0 h 375"/>
                  <a:gd name="T24" fmla="*/ 0 w 1876"/>
                  <a:gd name="T25" fmla="*/ 0 h 375"/>
                  <a:gd name="T26" fmla="*/ 0 w 1876"/>
                  <a:gd name="T27" fmla="*/ 0 h 375"/>
                  <a:gd name="T28" fmla="*/ 0 w 1876"/>
                  <a:gd name="T29" fmla="*/ 0 h 375"/>
                  <a:gd name="T30" fmla="*/ 0 w 1876"/>
                  <a:gd name="T31" fmla="*/ 0 h 375"/>
                  <a:gd name="T32" fmla="*/ 0 w 1876"/>
                  <a:gd name="T33" fmla="*/ 0 h 375"/>
                  <a:gd name="T34" fmla="*/ 0 w 1876"/>
                  <a:gd name="T35" fmla="*/ 0 h 375"/>
                  <a:gd name="T36" fmla="*/ 0 w 1876"/>
                  <a:gd name="T37" fmla="*/ 0 h 375"/>
                  <a:gd name="T38" fmla="*/ 0 w 1876"/>
                  <a:gd name="T39" fmla="*/ 0 h 375"/>
                  <a:gd name="T40" fmla="*/ 0 w 1876"/>
                  <a:gd name="T41" fmla="*/ 0 h 375"/>
                  <a:gd name="T42" fmla="*/ 0 w 1876"/>
                  <a:gd name="T43" fmla="*/ 0 h 375"/>
                  <a:gd name="T44" fmla="*/ 0 w 1876"/>
                  <a:gd name="T45" fmla="*/ 0 h 375"/>
                  <a:gd name="T46" fmla="*/ 0 w 1876"/>
                  <a:gd name="T47" fmla="*/ 0 h 375"/>
                  <a:gd name="T48" fmla="*/ 0 w 1876"/>
                  <a:gd name="T49" fmla="*/ 0 h 375"/>
                  <a:gd name="T50" fmla="*/ 0 w 1876"/>
                  <a:gd name="T51" fmla="*/ 0 h 375"/>
                  <a:gd name="T52" fmla="*/ 0 w 1876"/>
                  <a:gd name="T53" fmla="*/ 0 h 375"/>
                  <a:gd name="T54" fmla="*/ 0 w 1876"/>
                  <a:gd name="T55" fmla="*/ 0 h 375"/>
                  <a:gd name="T56" fmla="*/ 0 w 1876"/>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6" h="375">
                    <a:moveTo>
                      <a:pt x="1876" y="355"/>
                    </a:moveTo>
                    <a:lnTo>
                      <a:pt x="0" y="375"/>
                    </a:lnTo>
                    <a:lnTo>
                      <a:pt x="92" y="361"/>
                    </a:lnTo>
                    <a:lnTo>
                      <a:pt x="162" y="333"/>
                    </a:lnTo>
                    <a:lnTo>
                      <a:pt x="219" y="298"/>
                    </a:lnTo>
                    <a:lnTo>
                      <a:pt x="269" y="261"/>
                    </a:lnTo>
                    <a:lnTo>
                      <a:pt x="318" y="227"/>
                    </a:lnTo>
                    <a:lnTo>
                      <a:pt x="373" y="204"/>
                    </a:lnTo>
                    <a:lnTo>
                      <a:pt x="440" y="198"/>
                    </a:lnTo>
                    <a:lnTo>
                      <a:pt x="481" y="202"/>
                    </a:lnTo>
                    <a:lnTo>
                      <a:pt x="528" y="212"/>
                    </a:lnTo>
                    <a:lnTo>
                      <a:pt x="611" y="120"/>
                    </a:lnTo>
                    <a:lnTo>
                      <a:pt x="703" y="54"/>
                    </a:lnTo>
                    <a:lnTo>
                      <a:pt x="800" y="14"/>
                    </a:lnTo>
                    <a:lnTo>
                      <a:pt x="901" y="0"/>
                    </a:lnTo>
                    <a:lnTo>
                      <a:pt x="1002" y="13"/>
                    </a:lnTo>
                    <a:lnTo>
                      <a:pt x="1100" y="52"/>
                    </a:lnTo>
                    <a:lnTo>
                      <a:pt x="1190" y="118"/>
                    </a:lnTo>
                    <a:lnTo>
                      <a:pt x="1271" y="212"/>
                    </a:lnTo>
                    <a:lnTo>
                      <a:pt x="1322" y="195"/>
                    </a:lnTo>
                    <a:lnTo>
                      <a:pt x="1366" y="184"/>
                    </a:lnTo>
                    <a:lnTo>
                      <a:pt x="1441" y="184"/>
                    </a:lnTo>
                    <a:lnTo>
                      <a:pt x="1502" y="204"/>
                    </a:lnTo>
                    <a:lnTo>
                      <a:pt x="1558" y="237"/>
                    </a:lnTo>
                    <a:lnTo>
                      <a:pt x="1616" y="275"/>
                    </a:lnTo>
                    <a:lnTo>
                      <a:pt x="1684" y="313"/>
                    </a:lnTo>
                    <a:lnTo>
                      <a:pt x="1768" y="343"/>
                    </a:lnTo>
                    <a:lnTo>
                      <a:pt x="1818" y="351"/>
                    </a:lnTo>
                    <a:lnTo>
                      <a:pt x="1876" y="355"/>
                    </a:lnTo>
                    <a:close/>
                  </a:path>
                </a:pathLst>
              </a:cu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32" name="Freeform 1111"/>
              <p:cNvSpPr>
                <a:spLocks/>
              </p:cNvSpPr>
              <p:nvPr/>
            </p:nvSpPr>
            <p:spPr bwMode="auto">
              <a:xfrm>
                <a:off x="1358" y="937"/>
                <a:ext cx="209" cy="42"/>
              </a:xfrm>
              <a:custGeom>
                <a:avLst/>
                <a:gdLst>
                  <a:gd name="T0" fmla="*/ 0 w 1876"/>
                  <a:gd name="T1" fmla="*/ 0 h 375"/>
                  <a:gd name="T2" fmla="*/ 0 w 1876"/>
                  <a:gd name="T3" fmla="*/ 0 h 375"/>
                  <a:gd name="T4" fmla="*/ 0 w 1876"/>
                  <a:gd name="T5" fmla="*/ 0 h 375"/>
                  <a:gd name="T6" fmla="*/ 0 w 1876"/>
                  <a:gd name="T7" fmla="*/ 0 h 375"/>
                  <a:gd name="T8" fmla="*/ 0 w 1876"/>
                  <a:gd name="T9" fmla="*/ 0 h 375"/>
                  <a:gd name="T10" fmla="*/ 0 w 1876"/>
                  <a:gd name="T11" fmla="*/ 0 h 375"/>
                  <a:gd name="T12" fmla="*/ 0 w 1876"/>
                  <a:gd name="T13" fmla="*/ 0 h 375"/>
                  <a:gd name="T14" fmla="*/ 0 w 1876"/>
                  <a:gd name="T15" fmla="*/ 0 h 375"/>
                  <a:gd name="T16" fmla="*/ 0 w 1876"/>
                  <a:gd name="T17" fmla="*/ 0 h 375"/>
                  <a:gd name="T18" fmla="*/ 0 w 1876"/>
                  <a:gd name="T19" fmla="*/ 0 h 375"/>
                  <a:gd name="T20" fmla="*/ 0 w 1876"/>
                  <a:gd name="T21" fmla="*/ 0 h 375"/>
                  <a:gd name="T22" fmla="*/ 0 w 1876"/>
                  <a:gd name="T23" fmla="*/ 0 h 375"/>
                  <a:gd name="T24" fmla="*/ 0 w 1876"/>
                  <a:gd name="T25" fmla="*/ 0 h 375"/>
                  <a:gd name="T26" fmla="*/ 0 w 1876"/>
                  <a:gd name="T27" fmla="*/ 0 h 375"/>
                  <a:gd name="T28" fmla="*/ 0 w 1876"/>
                  <a:gd name="T29" fmla="*/ 0 h 375"/>
                  <a:gd name="T30" fmla="*/ 0 w 1876"/>
                  <a:gd name="T31" fmla="*/ 0 h 375"/>
                  <a:gd name="T32" fmla="*/ 0 w 1876"/>
                  <a:gd name="T33" fmla="*/ 0 h 375"/>
                  <a:gd name="T34" fmla="*/ 0 w 1876"/>
                  <a:gd name="T35" fmla="*/ 0 h 375"/>
                  <a:gd name="T36" fmla="*/ 0 w 1876"/>
                  <a:gd name="T37" fmla="*/ 0 h 375"/>
                  <a:gd name="T38" fmla="*/ 0 w 1876"/>
                  <a:gd name="T39" fmla="*/ 0 h 375"/>
                  <a:gd name="T40" fmla="*/ 0 w 1876"/>
                  <a:gd name="T41" fmla="*/ 0 h 375"/>
                  <a:gd name="T42" fmla="*/ 0 w 1876"/>
                  <a:gd name="T43" fmla="*/ 0 h 375"/>
                  <a:gd name="T44" fmla="*/ 0 w 1876"/>
                  <a:gd name="T45" fmla="*/ 0 h 375"/>
                  <a:gd name="T46" fmla="*/ 0 w 1876"/>
                  <a:gd name="T47" fmla="*/ 0 h 375"/>
                  <a:gd name="T48" fmla="*/ 0 w 1876"/>
                  <a:gd name="T49" fmla="*/ 0 h 375"/>
                  <a:gd name="T50" fmla="*/ 0 w 1876"/>
                  <a:gd name="T51" fmla="*/ 0 h 375"/>
                  <a:gd name="T52" fmla="*/ 0 w 1876"/>
                  <a:gd name="T53" fmla="*/ 0 h 375"/>
                  <a:gd name="T54" fmla="*/ 0 w 1876"/>
                  <a:gd name="T55" fmla="*/ 0 h 375"/>
                  <a:gd name="T56" fmla="*/ 0 w 1876"/>
                  <a:gd name="T57" fmla="*/ 0 h 37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876" h="375">
                    <a:moveTo>
                      <a:pt x="1876" y="355"/>
                    </a:moveTo>
                    <a:lnTo>
                      <a:pt x="0" y="375"/>
                    </a:lnTo>
                    <a:lnTo>
                      <a:pt x="92" y="361"/>
                    </a:lnTo>
                    <a:lnTo>
                      <a:pt x="162" y="333"/>
                    </a:lnTo>
                    <a:lnTo>
                      <a:pt x="219" y="298"/>
                    </a:lnTo>
                    <a:lnTo>
                      <a:pt x="269" y="261"/>
                    </a:lnTo>
                    <a:lnTo>
                      <a:pt x="318" y="227"/>
                    </a:lnTo>
                    <a:lnTo>
                      <a:pt x="373" y="204"/>
                    </a:lnTo>
                    <a:lnTo>
                      <a:pt x="440" y="198"/>
                    </a:lnTo>
                    <a:lnTo>
                      <a:pt x="481" y="202"/>
                    </a:lnTo>
                    <a:lnTo>
                      <a:pt x="528" y="212"/>
                    </a:lnTo>
                    <a:lnTo>
                      <a:pt x="611" y="120"/>
                    </a:lnTo>
                    <a:lnTo>
                      <a:pt x="703" y="54"/>
                    </a:lnTo>
                    <a:lnTo>
                      <a:pt x="800" y="14"/>
                    </a:lnTo>
                    <a:lnTo>
                      <a:pt x="901" y="0"/>
                    </a:lnTo>
                    <a:lnTo>
                      <a:pt x="1002" y="13"/>
                    </a:lnTo>
                    <a:lnTo>
                      <a:pt x="1100" y="52"/>
                    </a:lnTo>
                    <a:lnTo>
                      <a:pt x="1190" y="118"/>
                    </a:lnTo>
                    <a:lnTo>
                      <a:pt x="1271" y="212"/>
                    </a:lnTo>
                    <a:lnTo>
                      <a:pt x="1322" y="195"/>
                    </a:lnTo>
                    <a:lnTo>
                      <a:pt x="1366" y="184"/>
                    </a:lnTo>
                    <a:lnTo>
                      <a:pt x="1441" y="184"/>
                    </a:lnTo>
                    <a:lnTo>
                      <a:pt x="1502" y="204"/>
                    </a:lnTo>
                    <a:lnTo>
                      <a:pt x="1558" y="237"/>
                    </a:lnTo>
                    <a:lnTo>
                      <a:pt x="1616" y="275"/>
                    </a:lnTo>
                    <a:lnTo>
                      <a:pt x="1684" y="313"/>
                    </a:lnTo>
                    <a:lnTo>
                      <a:pt x="1768" y="343"/>
                    </a:lnTo>
                    <a:lnTo>
                      <a:pt x="1818" y="351"/>
                    </a:lnTo>
                    <a:lnTo>
                      <a:pt x="1876" y="35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3" name="Freeform 1112"/>
              <p:cNvSpPr>
                <a:spLocks/>
              </p:cNvSpPr>
              <p:nvPr/>
            </p:nvSpPr>
            <p:spPr bwMode="auto">
              <a:xfrm>
                <a:off x="1350" y="976"/>
                <a:ext cx="10" cy="868"/>
              </a:xfrm>
              <a:custGeom>
                <a:avLst/>
                <a:gdLst>
                  <a:gd name="T0" fmla="*/ 0 w 93"/>
                  <a:gd name="T1" fmla="*/ 0 h 7811"/>
                  <a:gd name="T2" fmla="*/ 0 w 93"/>
                  <a:gd name="T3" fmla="*/ 0 h 7811"/>
                  <a:gd name="T4" fmla="*/ 0 w 93"/>
                  <a:gd name="T5" fmla="*/ 0 h 7811"/>
                  <a:gd name="T6" fmla="*/ 0 w 93"/>
                  <a:gd name="T7" fmla="*/ 0 h 7811"/>
                  <a:gd name="T8" fmla="*/ 0 w 93"/>
                  <a:gd name="T9" fmla="*/ 0 h 78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811">
                    <a:moveTo>
                      <a:pt x="93" y="7811"/>
                    </a:moveTo>
                    <a:lnTo>
                      <a:pt x="93" y="0"/>
                    </a:lnTo>
                    <a:lnTo>
                      <a:pt x="0" y="97"/>
                    </a:lnTo>
                    <a:lnTo>
                      <a:pt x="0" y="7727"/>
                    </a:lnTo>
                    <a:lnTo>
                      <a:pt x="93" y="78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34" name="Freeform 1113"/>
              <p:cNvSpPr>
                <a:spLocks/>
              </p:cNvSpPr>
              <p:nvPr/>
            </p:nvSpPr>
            <p:spPr bwMode="auto">
              <a:xfrm>
                <a:off x="1350" y="976"/>
                <a:ext cx="10" cy="868"/>
              </a:xfrm>
              <a:custGeom>
                <a:avLst/>
                <a:gdLst>
                  <a:gd name="T0" fmla="*/ 0 w 93"/>
                  <a:gd name="T1" fmla="*/ 0 h 7811"/>
                  <a:gd name="T2" fmla="*/ 0 w 93"/>
                  <a:gd name="T3" fmla="*/ 0 h 7811"/>
                  <a:gd name="T4" fmla="*/ 0 w 93"/>
                  <a:gd name="T5" fmla="*/ 0 h 7811"/>
                  <a:gd name="T6" fmla="*/ 0 w 93"/>
                  <a:gd name="T7" fmla="*/ 0 h 7811"/>
                  <a:gd name="T8" fmla="*/ 0 w 93"/>
                  <a:gd name="T9" fmla="*/ 0 h 78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 h="7811">
                    <a:moveTo>
                      <a:pt x="93" y="7811"/>
                    </a:moveTo>
                    <a:lnTo>
                      <a:pt x="93" y="0"/>
                    </a:lnTo>
                    <a:lnTo>
                      <a:pt x="0" y="97"/>
                    </a:lnTo>
                    <a:lnTo>
                      <a:pt x="0" y="7727"/>
                    </a:lnTo>
                    <a:lnTo>
                      <a:pt x="93" y="781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5" name="Freeform 1114"/>
              <p:cNvSpPr>
                <a:spLocks/>
              </p:cNvSpPr>
              <p:nvPr/>
            </p:nvSpPr>
            <p:spPr bwMode="auto">
              <a:xfrm>
                <a:off x="1323" y="987"/>
                <a:ext cx="27" cy="848"/>
              </a:xfrm>
              <a:custGeom>
                <a:avLst/>
                <a:gdLst>
                  <a:gd name="T0" fmla="*/ 0 w 243"/>
                  <a:gd name="T1" fmla="*/ 0 h 7631"/>
                  <a:gd name="T2" fmla="*/ 0 w 243"/>
                  <a:gd name="T3" fmla="*/ 0 h 7631"/>
                  <a:gd name="T4" fmla="*/ 0 w 243"/>
                  <a:gd name="T5" fmla="*/ 0 h 7631"/>
                  <a:gd name="T6" fmla="*/ 0 w 243"/>
                  <a:gd name="T7" fmla="*/ 0 h 7631"/>
                  <a:gd name="T8" fmla="*/ 0 w 243"/>
                  <a:gd name="T9" fmla="*/ 0 h 7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7631">
                    <a:moveTo>
                      <a:pt x="0" y="7631"/>
                    </a:moveTo>
                    <a:lnTo>
                      <a:pt x="0" y="0"/>
                    </a:lnTo>
                    <a:lnTo>
                      <a:pt x="243" y="1"/>
                    </a:lnTo>
                    <a:lnTo>
                      <a:pt x="243" y="7631"/>
                    </a:lnTo>
                    <a:lnTo>
                      <a:pt x="0" y="7631"/>
                    </a:ln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36" name="Freeform 1115"/>
              <p:cNvSpPr>
                <a:spLocks/>
              </p:cNvSpPr>
              <p:nvPr/>
            </p:nvSpPr>
            <p:spPr bwMode="auto">
              <a:xfrm>
                <a:off x="1323" y="987"/>
                <a:ext cx="27" cy="848"/>
              </a:xfrm>
              <a:custGeom>
                <a:avLst/>
                <a:gdLst>
                  <a:gd name="T0" fmla="*/ 0 w 243"/>
                  <a:gd name="T1" fmla="*/ 0 h 7631"/>
                  <a:gd name="T2" fmla="*/ 0 w 243"/>
                  <a:gd name="T3" fmla="*/ 0 h 7631"/>
                  <a:gd name="T4" fmla="*/ 0 w 243"/>
                  <a:gd name="T5" fmla="*/ 0 h 7631"/>
                  <a:gd name="T6" fmla="*/ 0 w 243"/>
                  <a:gd name="T7" fmla="*/ 0 h 7631"/>
                  <a:gd name="T8" fmla="*/ 0 w 243"/>
                  <a:gd name="T9" fmla="*/ 0 h 76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7631">
                    <a:moveTo>
                      <a:pt x="0" y="7631"/>
                    </a:moveTo>
                    <a:lnTo>
                      <a:pt x="0" y="0"/>
                    </a:lnTo>
                    <a:lnTo>
                      <a:pt x="243" y="1"/>
                    </a:lnTo>
                    <a:lnTo>
                      <a:pt x="243" y="7631"/>
                    </a:lnTo>
                    <a:lnTo>
                      <a:pt x="0" y="7631"/>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7" name="Freeform 1116"/>
              <p:cNvSpPr>
                <a:spLocks/>
              </p:cNvSpPr>
              <p:nvPr/>
            </p:nvSpPr>
            <p:spPr bwMode="auto">
              <a:xfrm>
                <a:off x="1441" y="756"/>
                <a:ext cx="55" cy="156"/>
              </a:xfrm>
              <a:custGeom>
                <a:avLst/>
                <a:gdLst>
                  <a:gd name="T0" fmla="*/ 0 w 492"/>
                  <a:gd name="T1" fmla="*/ 0 h 1403"/>
                  <a:gd name="T2" fmla="*/ 0 w 492"/>
                  <a:gd name="T3" fmla="*/ 0 h 1403"/>
                  <a:gd name="T4" fmla="*/ 0 w 492"/>
                  <a:gd name="T5" fmla="*/ 0 h 1403"/>
                  <a:gd name="T6" fmla="*/ 0 w 492"/>
                  <a:gd name="T7" fmla="*/ 0 h 1403"/>
                  <a:gd name="T8" fmla="*/ 0 w 492"/>
                  <a:gd name="T9" fmla="*/ 0 h 1403"/>
                  <a:gd name="T10" fmla="*/ 0 w 492"/>
                  <a:gd name="T11" fmla="*/ 0 h 1403"/>
                  <a:gd name="T12" fmla="*/ 0 w 492"/>
                  <a:gd name="T13" fmla="*/ 0 h 1403"/>
                  <a:gd name="T14" fmla="*/ 0 w 492"/>
                  <a:gd name="T15" fmla="*/ 0 h 1403"/>
                  <a:gd name="T16" fmla="*/ 0 w 492"/>
                  <a:gd name="T17" fmla="*/ 0 h 1403"/>
                  <a:gd name="T18" fmla="*/ 0 w 492"/>
                  <a:gd name="T19" fmla="*/ 0 h 1403"/>
                  <a:gd name="T20" fmla="*/ 0 w 492"/>
                  <a:gd name="T21" fmla="*/ 0 h 1403"/>
                  <a:gd name="T22" fmla="*/ 0 w 492"/>
                  <a:gd name="T23" fmla="*/ 0 h 1403"/>
                  <a:gd name="T24" fmla="*/ 0 w 492"/>
                  <a:gd name="T25" fmla="*/ 0 h 1403"/>
                  <a:gd name="T26" fmla="*/ 0 w 492"/>
                  <a:gd name="T27" fmla="*/ 0 h 1403"/>
                  <a:gd name="T28" fmla="*/ 0 w 492"/>
                  <a:gd name="T29" fmla="*/ 0 h 1403"/>
                  <a:gd name="T30" fmla="*/ 0 w 492"/>
                  <a:gd name="T31" fmla="*/ 0 h 1403"/>
                  <a:gd name="T32" fmla="*/ 0 w 492"/>
                  <a:gd name="T33" fmla="*/ 0 h 1403"/>
                  <a:gd name="T34" fmla="*/ 0 w 492"/>
                  <a:gd name="T35" fmla="*/ 0 h 1403"/>
                  <a:gd name="T36" fmla="*/ 0 w 492"/>
                  <a:gd name="T37" fmla="*/ 0 h 1403"/>
                  <a:gd name="T38" fmla="*/ 0 w 492"/>
                  <a:gd name="T39" fmla="*/ 0 h 1403"/>
                  <a:gd name="T40" fmla="*/ 0 w 492"/>
                  <a:gd name="T41" fmla="*/ 0 h 1403"/>
                  <a:gd name="T42" fmla="*/ 0 w 492"/>
                  <a:gd name="T43" fmla="*/ 0 h 1403"/>
                  <a:gd name="T44" fmla="*/ 0 w 492"/>
                  <a:gd name="T45" fmla="*/ 0 h 1403"/>
                  <a:gd name="T46" fmla="*/ 0 w 492"/>
                  <a:gd name="T47" fmla="*/ 0 h 1403"/>
                  <a:gd name="T48" fmla="*/ 0 w 492"/>
                  <a:gd name="T49" fmla="*/ 0 h 1403"/>
                  <a:gd name="T50" fmla="*/ 0 w 492"/>
                  <a:gd name="T51" fmla="*/ 0 h 1403"/>
                  <a:gd name="T52" fmla="*/ 0 w 492"/>
                  <a:gd name="T53" fmla="*/ 0 h 1403"/>
                  <a:gd name="T54" fmla="*/ 0 w 492"/>
                  <a:gd name="T55" fmla="*/ 0 h 1403"/>
                  <a:gd name="T56" fmla="*/ 0 w 492"/>
                  <a:gd name="T57" fmla="*/ 0 h 1403"/>
                  <a:gd name="T58" fmla="*/ 0 w 492"/>
                  <a:gd name="T59" fmla="*/ 0 h 1403"/>
                  <a:gd name="T60" fmla="*/ 0 w 492"/>
                  <a:gd name="T61" fmla="*/ 0 h 1403"/>
                  <a:gd name="T62" fmla="*/ 0 w 492"/>
                  <a:gd name="T63" fmla="*/ 0 h 1403"/>
                  <a:gd name="T64" fmla="*/ 0 w 492"/>
                  <a:gd name="T65" fmla="*/ 0 h 1403"/>
                  <a:gd name="T66" fmla="*/ 0 w 492"/>
                  <a:gd name="T67" fmla="*/ 0 h 1403"/>
                  <a:gd name="T68" fmla="*/ 0 w 492"/>
                  <a:gd name="T69" fmla="*/ 0 h 1403"/>
                  <a:gd name="T70" fmla="*/ 0 w 492"/>
                  <a:gd name="T71" fmla="*/ 0 h 1403"/>
                  <a:gd name="T72" fmla="*/ 0 w 492"/>
                  <a:gd name="T73" fmla="*/ 0 h 1403"/>
                  <a:gd name="T74" fmla="*/ 0 w 492"/>
                  <a:gd name="T75" fmla="*/ 0 h 1403"/>
                  <a:gd name="T76" fmla="*/ 0 w 492"/>
                  <a:gd name="T77" fmla="*/ 0 h 1403"/>
                  <a:gd name="T78" fmla="*/ 0 w 492"/>
                  <a:gd name="T79" fmla="*/ 0 h 1403"/>
                  <a:gd name="T80" fmla="*/ 0 w 492"/>
                  <a:gd name="T81" fmla="*/ 0 h 1403"/>
                  <a:gd name="T82" fmla="*/ 0 w 492"/>
                  <a:gd name="T83" fmla="*/ 0 h 1403"/>
                  <a:gd name="T84" fmla="*/ 0 w 492"/>
                  <a:gd name="T85" fmla="*/ 0 h 1403"/>
                  <a:gd name="T86" fmla="*/ 0 w 492"/>
                  <a:gd name="T87" fmla="*/ 0 h 14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92" h="1403">
                    <a:moveTo>
                      <a:pt x="191" y="14"/>
                    </a:moveTo>
                    <a:lnTo>
                      <a:pt x="168" y="108"/>
                    </a:lnTo>
                    <a:lnTo>
                      <a:pt x="160" y="206"/>
                    </a:lnTo>
                    <a:lnTo>
                      <a:pt x="163" y="306"/>
                    </a:lnTo>
                    <a:lnTo>
                      <a:pt x="176" y="408"/>
                    </a:lnTo>
                    <a:lnTo>
                      <a:pt x="222" y="611"/>
                    </a:lnTo>
                    <a:lnTo>
                      <a:pt x="276" y="802"/>
                    </a:lnTo>
                    <a:lnTo>
                      <a:pt x="300" y="891"/>
                    </a:lnTo>
                    <a:lnTo>
                      <a:pt x="320" y="973"/>
                    </a:lnTo>
                    <a:lnTo>
                      <a:pt x="330" y="1046"/>
                    </a:lnTo>
                    <a:lnTo>
                      <a:pt x="331" y="1111"/>
                    </a:lnTo>
                    <a:lnTo>
                      <a:pt x="319" y="1164"/>
                    </a:lnTo>
                    <a:lnTo>
                      <a:pt x="292" y="1204"/>
                    </a:lnTo>
                    <a:lnTo>
                      <a:pt x="246" y="1232"/>
                    </a:lnTo>
                    <a:lnTo>
                      <a:pt x="181" y="1244"/>
                    </a:lnTo>
                    <a:lnTo>
                      <a:pt x="124" y="1254"/>
                    </a:lnTo>
                    <a:lnTo>
                      <a:pt x="76" y="1267"/>
                    </a:lnTo>
                    <a:lnTo>
                      <a:pt x="35" y="1286"/>
                    </a:lnTo>
                    <a:lnTo>
                      <a:pt x="0" y="1315"/>
                    </a:lnTo>
                    <a:lnTo>
                      <a:pt x="60" y="1362"/>
                    </a:lnTo>
                    <a:lnTo>
                      <a:pt x="122" y="1390"/>
                    </a:lnTo>
                    <a:lnTo>
                      <a:pt x="184" y="1403"/>
                    </a:lnTo>
                    <a:lnTo>
                      <a:pt x="245" y="1402"/>
                    </a:lnTo>
                    <a:lnTo>
                      <a:pt x="302" y="1391"/>
                    </a:lnTo>
                    <a:lnTo>
                      <a:pt x="353" y="1371"/>
                    </a:lnTo>
                    <a:lnTo>
                      <a:pt x="395" y="1346"/>
                    </a:lnTo>
                    <a:lnTo>
                      <a:pt x="425" y="1318"/>
                    </a:lnTo>
                    <a:lnTo>
                      <a:pt x="464" y="1277"/>
                    </a:lnTo>
                    <a:lnTo>
                      <a:pt x="484" y="1222"/>
                    </a:lnTo>
                    <a:lnTo>
                      <a:pt x="492" y="1158"/>
                    </a:lnTo>
                    <a:lnTo>
                      <a:pt x="489" y="1086"/>
                    </a:lnTo>
                    <a:lnTo>
                      <a:pt x="462" y="935"/>
                    </a:lnTo>
                    <a:lnTo>
                      <a:pt x="432" y="793"/>
                    </a:lnTo>
                    <a:lnTo>
                      <a:pt x="410" y="708"/>
                    </a:lnTo>
                    <a:lnTo>
                      <a:pt x="383" y="626"/>
                    </a:lnTo>
                    <a:lnTo>
                      <a:pt x="330" y="463"/>
                    </a:lnTo>
                    <a:lnTo>
                      <a:pt x="311" y="373"/>
                    </a:lnTo>
                    <a:lnTo>
                      <a:pt x="302" y="273"/>
                    </a:lnTo>
                    <a:lnTo>
                      <a:pt x="309" y="161"/>
                    </a:lnTo>
                    <a:lnTo>
                      <a:pt x="335" y="31"/>
                    </a:lnTo>
                    <a:lnTo>
                      <a:pt x="304" y="13"/>
                    </a:lnTo>
                    <a:lnTo>
                      <a:pt x="264" y="1"/>
                    </a:lnTo>
                    <a:lnTo>
                      <a:pt x="223" y="0"/>
                    </a:lnTo>
                    <a:lnTo>
                      <a:pt x="191" y="14"/>
                    </a:lnTo>
                    <a:close/>
                  </a:path>
                </a:pathLst>
              </a:custGeom>
              <a:solidFill>
                <a:srgbClr val="D89F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38" name="Freeform 1117"/>
              <p:cNvSpPr>
                <a:spLocks/>
              </p:cNvSpPr>
              <p:nvPr/>
            </p:nvSpPr>
            <p:spPr bwMode="auto">
              <a:xfrm>
                <a:off x="1441" y="756"/>
                <a:ext cx="55" cy="156"/>
              </a:xfrm>
              <a:custGeom>
                <a:avLst/>
                <a:gdLst>
                  <a:gd name="T0" fmla="*/ 0 w 492"/>
                  <a:gd name="T1" fmla="*/ 0 h 1403"/>
                  <a:gd name="T2" fmla="*/ 0 w 492"/>
                  <a:gd name="T3" fmla="*/ 0 h 1403"/>
                  <a:gd name="T4" fmla="*/ 0 w 492"/>
                  <a:gd name="T5" fmla="*/ 0 h 1403"/>
                  <a:gd name="T6" fmla="*/ 0 w 492"/>
                  <a:gd name="T7" fmla="*/ 0 h 1403"/>
                  <a:gd name="T8" fmla="*/ 0 w 492"/>
                  <a:gd name="T9" fmla="*/ 0 h 1403"/>
                  <a:gd name="T10" fmla="*/ 0 w 492"/>
                  <a:gd name="T11" fmla="*/ 0 h 1403"/>
                  <a:gd name="T12" fmla="*/ 0 w 492"/>
                  <a:gd name="T13" fmla="*/ 0 h 1403"/>
                  <a:gd name="T14" fmla="*/ 0 w 492"/>
                  <a:gd name="T15" fmla="*/ 0 h 1403"/>
                  <a:gd name="T16" fmla="*/ 0 w 492"/>
                  <a:gd name="T17" fmla="*/ 0 h 1403"/>
                  <a:gd name="T18" fmla="*/ 0 w 492"/>
                  <a:gd name="T19" fmla="*/ 0 h 1403"/>
                  <a:gd name="T20" fmla="*/ 0 w 492"/>
                  <a:gd name="T21" fmla="*/ 0 h 1403"/>
                  <a:gd name="T22" fmla="*/ 0 w 492"/>
                  <a:gd name="T23" fmla="*/ 0 h 1403"/>
                  <a:gd name="T24" fmla="*/ 0 w 492"/>
                  <a:gd name="T25" fmla="*/ 0 h 1403"/>
                  <a:gd name="T26" fmla="*/ 0 w 492"/>
                  <a:gd name="T27" fmla="*/ 0 h 1403"/>
                  <a:gd name="T28" fmla="*/ 0 w 492"/>
                  <a:gd name="T29" fmla="*/ 0 h 1403"/>
                  <a:gd name="T30" fmla="*/ 0 w 492"/>
                  <a:gd name="T31" fmla="*/ 0 h 1403"/>
                  <a:gd name="T32" fmla="*/ 0 w 492"/>
                  <a:gd name="T33" fmla="*/ 0 h 1403"/>
                  <a:gd name="T34" fmla="*/ 0 w 492"/>
                  <a:gd name="T35" fmla="*/ 0 h 1403"/>
                  <a:gd name="T36" fmla="*/ 0 w 492"/>
                  <a:gd name="T37" fmla="*/ 0 h 1403"/>
                  <a:gd name="T38" fmla="*/ 0 w 492"/>
                  <a:gd name="T39" fmla="*/ 0 h 1403"/>
                  <a:gd name="T40" fmla="*/ 0 w 492"/>
                  <a:gd name="T41" fmla="*/ 0 h 1403"/>
                  <a:gd name="T42" fmla="*/ 0 w 492"/>
                  <a:gd name="T43" fmla="*/ 0 h 1403"/>
                  <a:gd name="T44" fmla="*/ 0 w 492"/>
                  <a:gd name="T45" fmla="*/ 0 h 1403"/>
                  <a:gd name="T46" fmla="*/ 0 w 492"/>
                  <a:gd name="T47" fmla="*/ 0 h 1403"/>
                  <a:gd name="T48" fmla="*/ 0 w 492"/>
                  <a:gd name="T49" fmla="*/ 0 h 1403"/>
                  <a:gd name="T50" fmla="*/ 0 w 492"/>
                  <a:gd name="T51" fmla="*/ 0 h 1403"/>
                  <a:gd name="T52" fmla="*/ 0 w 492"/>
                  <a:gd name="T53" fmla="*/ 0 h 1403"/>
                  <a:gd name="T54" fmla="*/ 0 w 492"/>
                  <a:gd name="T55" fmla="*/ 0 h 1403"/>
                  <a:gd name="T56" fmla="*/ 0 w 492"/>
                  <a:gd name="T57" fmla="*/ 0 h 1403"/>
                  <a:gd name="T58" fmla="*/ 0 w 492"/>
                  <a:gd name="T59" fmla="*/ 0 h 1403"/>
                  <a:gd name="T60" fmla="*/ 0 w 492"/>
                  <a:gd name="T61" fmla="*/ 0 h 1403"/>
                  <a:gd name="T62" fmla="*/ 0 w 492"/>
                  <a:gd name="T63" fmla="*/ 0 h 1403"/>
                  <a:gd name="T64" fmla="*/ 0 w 492"/>
                  <a:gd name="T65" fmla="*/ 0 h 1403"/>
                  <a:gd name="T66" fmla="*/ 0 w 492"/>
                  <a:gd name="T67" fmla="*/ 0 h 1403"/>
                  <a:gd name="T68" fmla="*/ 0 w 492"/>
                  <a:gd name="T69" fmla="*/ 0 h 1403"/>
                  <a:gd name="T70" fmla="*/ 0 w 492"/>
                  <a:gd name="T71" fmla="*/ 0 h 1403"/>
                  <a:gd name="T72" fmla="*/ 0 w 492"/>
                  <a:gd name="T73" fmla="*/ 0 h 1403"/>
                  <a:gd name="T74" fmla="*/ 0 w 492"/>
                  <a:gd name="T75" fmla="*/ 0 h 1403"/>
                  <a:gd name="T76" fmla="*/ 0 w 492"/>
                  <a:gd name="T77" fmla="*/ 0 h 1403"/>
                  <a:gd name="T78" fmla="*/ 0 w 492"/>
                  <a:gd name="T79" fmla="*/ 0 h 1403"/>
                  <a:gd name="T80" fmla="*/ 0 w 492"/>
                  <a:gd name="T81" fmla="*/ 0 h 1403"/>
                  <a:gd name="T82" fmla="*/ 0 w 492"/>
                  <a:gd name="T83" fmla="*/ 0 h 1403"/>
                  <a:gd name="T84" fmla="*/ 0 w 492"/>
                  <a:gd name="T85" fmla="*/ 0 h 1403"/>
                  <a:gd name="T86" fmla="*/ 0 w 492"/>
                  <a:gd name="T87" fmla="*/ 0 h 140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492" h="1403">
                    <a:moveTo>
                      <a:pt x="191" y="14"/>
                    </a:moveTo>
                    <a:lnTo>
                      <a:pt x="168" y="108"/>
                    </a:lnTo>
                    <a:lnTo>
                      <a:pt x="160" y="206"/>
                    </a:lnTo>
                    <a:lnTo>
                      <a:pt x="163" y="306"/>
                    </a:lnTo>
                    <a:lnTo>
                      <a:pt x="176" y="408"/>
                    </a:lnTo>
                    <a:lnTo>
                      <a:pt x="222" y="611"/>
                    </a:lnTo>
                    <a:lnTo>
                      <a:pt x="276" y="802"/>
                    </a:lnTo>
                    <a:lnTo>
                      <a:pt x="300" y="891"/>
                    </a:lnTo>
                    <a:lnTo>
                      <a:pt x="320" y="973"/>
                    </a:lnTo>
                    <a:lnTo>
                      <a:pt x="330" y="1046"/>
                    </a:lnTo>
                    <a:lnTo>
                      <a:pt x="331" y="1111"/>
                    </a:lnTo>
                    <a:lnTo>
                      <a:pt x="319" y="1164"/>
                    </a:lnTo>
                    <a:lnTo>
                      <a:pt x="292" y="1204"/>
                    </a:lnTo>
                    <a:lnTo>
                      <a:pt x="246" y="1232"/>
                    </a:lnTo>
                    <a:lnTo>
                      <a:pt x="181" y="1244"/>
                    </a:lnTo>
                    <a:lnTo>
                      <a:pt x="124" y="1254"/>
                    </a:lnTo>
                    <a:lnTo>
                      <a:pt x="76" y="1267"/>
                    </a:lnTo>
                    <a:lnTo>
                      <a:pt x="35" y="1286"/>
                    </a:lnTo>
                    <a:lnTo>
                      <a:pt x="0" y="1315"/>
                    </a:lnTo>
                    <a:lnTo>
                      <a:pt x="60" y="1362"/>
                    </a:lnTo>
                    <a:lnTo>
                      <a:pt x="122" y="1390"/>
                    </a:lnTo>
                    <a:lnTo>
                      <a:pt x="184" y="1403"/>
                    </a:lnTo>
                    <a:lnTo>
                      <a:pt x="245" y="1402"/>
                    </a:lnTo>
                    <a:lnTo>
                      <a:pt x="302" y="1391"/>
                    </a:lnTo>
                    <a:lnTo>
                      <a:pt x="353" y="1371"/>
                    </a:lnTo>
                    <a:lnTo>
                      <a:pt x="395" y="1346"/>
                    </a:lnTo>
                    <a:lnTo>
                      <a:pt x="425" y="1318"/>
                    </a:lnTo>
                    <a:lnTo>
                      <a:pt x="464" y="1277"/>
                    </a:lnTo>
                    <a:lnTo>
                      <a:pt x="484" y="1222"/>
                    </a:lnTo>
                    <a:lnTo>
                      <a:pt x="492" y="1158"/>
                    </a:lnTo>
                    <a:lnTo>
                      <a:pt x="489" y="1086"/>
                    </a:lnTo>
                    <a:lnTo>
                      <a:pt x="462" y="935"/>
                    </a:lnTo>
                    <a:lnTo>
                      <a:pt x="432" y="793"/>
                    </a:lnTo>
                    <a:lnTo>
                      <a:pt x="410" y="708"/>
                    </a:lnTo>
                    <a:lnTo>
                      <a:pt x="383" y="626"/>
                    </a:lnTo>
                    <a:lnTo>
                      <a:pt x="330" y="463"/>
                    </a:lnTo>
                    <a:lnTo>
                      <a:pt x="311" y="373"/>
                    </a:lnTo>
                    <a:lnTo>
                      <a:pt x="302" y="273"/>
                    </a:lnTo>
                    <a:lnTo>
                      <a:pt x="309" y="161"/>
                    </a:lnTo>
                    <a:lnTo>
                      <a:pt x="335" y="31"/>
                    </a:lnTo>
                    <a:lnTo>
                      <a:pt x="304" y="13"/>
                    </a:lnTo>
                    <a:lnTo>
                      <a:pt x="264" y="1"/>
                    </a:lnTo>
                    <a:lnTo>
                      <a:pt x="223" y="0"/>
                    </a:lnTo>
                    <a:lnTo>
                      <a:pt x="191" y="14"/>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39" name="Rectangle 1118"/>
              <p:cNvSpPr>
                <a:spLocks noChangeArrowheads="1"/>
              </p:cNvSpPr>
              <p:nvPr/>
            </p:nvSpPr>
            <p:spPr bwMode="auto">
              <a:xfrm>
                <a:off x="1454" y="1649"/>
                <a:ext cx="21" cy="19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38340" name="Rectangle 1119"/>
              <p:cNvSpPr>
                <a:spLocks noChangeArrowheads="1"/>
              </p:cNvSpPr>
              <p:nvPr/>
            </p:nvSpPr>
            <p:spPr bwMode="auto">
              <a:xfrm>
                <a:off x="1454" y="1649"/>
                <a:ext cx="21" cy="190"/>
              </a:xfrm>
              <a:prstGeom prst="rect">
                <a:avLst/>
              </a:prstGeom>
              <a:noFill/>
              <a:ln w="7938">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138341" name="Line 1120"/>
              <p:cNvSpPr>
                <a:spLocks noChangeShapeType="1"/>
              </p:cNvSpPr>
              <p:nvPr/>
            </p:nvSpPr>
            <p:spPr bwMode="auto">
              <a:xfrm>
                <a:off x="1421" y="1651"/>
                <a:ext cx="1" cy="150"/>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2" name="Line 1121"/>
              <p:cNvSpPr>
                <a:spLocks noChangeShapeType="1"/>
              </p:cNvSpPr>
              <p:nvPr/>
            </p:nvSpPr>
            <p:spPr bwMode="auto">
              <a:xfrm>
                <a:off x="1381" y="1668"/>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3" name="Line 1122"/>
              <p:cNvSpPr>
                <a:spLocks noChangeShapeType="1"/>
              </p:cNvSpPr>
              <p:nvPr/>
            </p:nvSpPr>
            <p:spPr bwMode="auto">
              <a:xfrm>
                <a:off x="1381" y="17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4" name="Line 1123"/>
              <p:cNvSpPr>
                <a:spLocks noChangeShapeType="1"/>
              </p:cNvSpPr>
              <p:nvPr/>
            </p:nvSpPr>
            <p:spPr bwMode="auto">
              <a:xfrm>
                <a:off x="1381" y="1734"/>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5" name="Line 1124"/>
              <p:cNvSpPr>
                <a:spLocks noChangeShapeType="1"/>
              </p:cNvSpPr>
              <p:nvPr/>
            </p:nvSpPr>
            <p:spPr bwMode="auto">
              <a:xfrm>
                <a:off x="1381" y="1767"/>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6" name="Line 1125"/>
              <p:cNvSpPr>
                <a:spLocks noChangeShapeType="1"/>
              </p:cNvSpPr>
              <p:nvPr/>
            </p:nvSpPr>
            <p:spPr bwMode="auto">
              <a:xfrm>
                <a:off x="1381" y="18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7" name="Line 1126"/>
              <p:cNvSpPr>
                <a:spLocks noChangeShapeType="1"/>
              </p:cNvSpPr>
              <p:nvPr/>
            </p:nvSpPr>
            <p:spPr bwMode="auto">
              <a:xfrm>
                <a:off x="1513" y="1647"/>
                <a:ext cx="1" cy="154"/>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8" name="Line 1127"/>
              <p:cNvSpPr>
                <a:spLocks noChangeShapeType="1"/>
              </p:cNvSpPr>
              <p:nvPr/>
            </p:nvSpPr>
            <p:spPr bwMode="auto">
              <a:xfrm flipH="1">
                <a:off x="1513" y="1668"/>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49" name="Line 1128"/>
              <p:cNvSpPr>
                <a:spLocks noChangeShapeType="1"/>
              </p:cNvSpPr>
              <p:nvPr/>
            </p:nvSpPr>
            <p:spPr bwMode="auto">
              <a:xfrm flipH="1">
                <a:off x="1513" y="17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50" name="Line 1129"/>
              <p:cNvSpPr>
                <a:spLocks noChangeShapeType="1"/>
              </p:cNvSpPr>
              <p:nvPr/>
            </p:nvSpPr>
            <p:spPr bwMode="auto">
              <a:xfrm flipH="1">
                <a:off x="1513" y="1734"/>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51" name="Line 1130"/>
              <p:cNvSpPr>
                <a:spLocks noChangeShapeType="1"/>
              </p:cNvSpPr>
              <p:nvPr/>
            </p:nvSpPr>
            <p:spPr bwMode="auto">
              <a:xfrm flipH="1">
                <a:off x="1513" y="1767"/>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52" name="Line 1131"/>
              <p:cNvSpPr>
                <a:spLocks noChangeShapeType="1"/>
              </p:cNvSpPr>
              <p:nvPr/>
            </p:nvSpPr>
            <p:spPr bwMode="auto">
              <a:xfrm flipH="1">
                <a:off x="1513" y="1801"/>
                <a:ext cx="40" cy="1"/>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38353" name="Freeform 1132"/>
              <p:cNvSpPr>
                <a:spLocks/>
              </p:cNvSpPr>
              <p:nvPr/>
            </p:nvSpPr>
            <p:spPr bwMode="auto">
              <a:xfrm>
                <a:off x="1371" y="989"/>
                <a:ext cx="27" cy="26"/>
              </a:xfrm>
              <a:custGeom>
                <a:avLst/>
                <a:gdLst>
                  <a:gd name="T0" fmla="*/ 0 w 248"/>
                  <a:gd name="T1" fmla="*/ 0 h 235"/>
                  <a:gd name="T2" fmla="*/ 0 w 248"/>
                  <a:gd name="T3" fmla="*/ 0 h 235"/>
                  <a:gd name="T4" fmla="*/ 0 w 248"/>
                  <a:gd name="T5" fmla="*/ 0 h 235"/>
                  <a:gd name="T6" fmla="*/ 0 w 248"/>
                  <a:gd name="T7" fmla="*/ 0 h 235"/>
                  <a:gd name="T8" fmla="*/ 0 w 248"/>
                  <a:gd name="T9" fmla="*/ 0 h 235"/>
                  <a:gd name="T10" fmla="*/ 0 w 248"/>
                  <a:gd name="T11" fmla="*/ 0 h 235"/>
                  <a:gd name="T12" fmla="*/ 0 w 248"/>
                  <a:gd name="T13" fmla="*/ 0 h 235"/>
                  <a:gd name="T14" fmla="*/ 0 w 248"/>
                  <a:gd name="T15" fmla="*/ 0 h 235"/>
                  <a:gd name="T16" fmla="*/ 0 w 248"/>
                  <a:gd name="T17" fmla="*/ 0 h 235"/>
                  <a:gd name="T18" fmla="*/ 0 w 248"/>
                  <a:gd name="T19" fmla="*/ 0 h 235"/>
                  <a:gd name="T20" fmla="*/ 0 w 248"/>
                  <a:gd name="T21" fmla="*/ 0 h 235"/>
                  <a:gd name="T22" fmla="*/ 0 w 248"/>
                  <a:gd name="T23" fmla="*/ 0 h 235"/>
                  <a:gd name="T24" fmla="*/ 0 w 248"/>
                  <a:gd name="T25" fmla="*/ 0 h 235"/>
                  <a:gd name="T26" fmla="*/ 0 w 248"/>
                  <a:gd name="T27" fmla="*/ 0 h 235"/>
                  <a:gd name="T28" fmla="*/ 0 w 248"/>
                  <a:gd name="T29" fmla="*/ 0 h 235"/>
                  <a:gd name="T30" fmla="*/ 0 w 248"/>
                  <a:gd name="T31" fmla="*/ 0 h 235"/>
                  <a:gd name="T32" fmla="*/ 0 w 248"/>
                  <a:gd name="T33" fmla="*/ 0 h 2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5">
                    <a:moveTo>
                      <a:pt x="0" y="118"/>
                    </a:moveTo>
                    <a:lnTo>
                      <a:pt x="10" y="73"/>
                    </a:lnTo>
                    <a:lnTo>
                      <a:pt x="37" y="35"/>
                    </a:lnTo>
                    <a:lnTo>
                      <a:pt x="75" y="9"/>
                    </a:lnTo>
                    <a:lnTo>
                      <a:pt x="124" y="0"/>
                    </a:lnTo>
                    <a:lnTo>
                      <a:pt x="172" y="9"/>
                    </a:lnTo>
                    <a:lnTo>
                      <a:pt x="212" y="35"/>
                    </a:lnTo>
                    <a:lnTo>
                      <a:pt x="239" y="73"/>
                    </a:lnTo>
                    <a:lnTo>
                      <a:pt x="248" y="118"/>
                    </a:lnTo>
                    <a:lnTo>
                      <a:pt x="239" y="163"/>
                    </a:lnTo>
                    <a:lnTo>
                      <a:pt x="212" y="200"/>
                    </a:lnTo>
                    <a:lnTo>
                      <a:pt x="172" y="226"/>
                    </a:lnTo>
                    <a:lnTo>
                      <a:pt x="124" y="235"/>
                    </a:lnTo>
                    <a:lnTo>
                      <a:pt x="75" y="226"/>
                    </a:lnTo>
                    <a:lnTo>
                      <a:pt x="37" y="200"/>
                    </a:lnTo>
                    <a:lnTo>
                      <a:pt x="10" y="163"/>
                    </a:lnTo>
                    <a:lnTo>
                      <a:pt x="0" y="118"/>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4" name="Freeform 1133"/>
              <p:cNvSpPr>
                <a:spLocks/>
              </p:cNvSpPr>
              <p:nvPr/>
            </p:nvSpPr>
            <p:spPr bwMode="auto">
              <a:xfrm>
                <a:off x="1377" y="994"/>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7" y="40"/>
                    </a:lnTo>
                    <a:lnTo>
                      <a:pt x="178" y="77"/>
                    </a:lnTo>
                    <a:lnTo>
                      <a:pt x="169" y="110"/>
                    </a:lnTo>
                    <a:lnTo>
                      <a:pt x="151" y="139"/>
                    </a:lnTo>
                    <a:lnTo>
                      <a:pt x="123" y="160"/>
                    </a:lnTo>
                    <a:lnTo>
                      <a:pt x="90" y="174"/>
                    </a:lnTo>
                    <a:lnTo>
                      <a:pt x="48" y="180"/>
                    </a:lnTo>
                    <a:lnTo>
                      <a:pt x="0" y="173"/>
                    </a:lnTo>
                    <a:lnTo>
                      <a:pt x="31" y="190"/>
                    </a:lnTo>
                    <a:lnTo>
                      <a:pt x="68" y="195"/>
                    </a:lnTo>
                    <a:lnTo>
                      <a:pt x="108" y="188"/>
                    </a:lnTo>
                    <a:lnTo>
                      <a:pt x="146" y="170"/>
                    </a:lnTo>
                    <a:lnTo>
                      <a:pt x="175" y="142"/>
                    </a:lnTo>
                    <a:lnTo>
                      <a:pt x="192" y="104"/>
                    </a:lnTo>
                    <a:lnTo>
                      <a:pt x="190" y="56"/>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5" name="Freeform 1134"/>
              <p:cNvSpPr>
                <a:spLocks/>
              </p:cNvSpPr>
              <p:nvPr/>
            </p:nvSpPr>
            <p:spPr bwMode="auto">
              <a:xfrm>
                <a:off x="1375" y="993"/>
                <a:ext cx="16" cy="15"/>
              </a:xfrm>
              <a:custGeom>
                <a:avLst/>
                <a:gdLst>
                  <a:gd name="T0" fmla="*/ 0 w 142"/>
                  <a:gd name="T1" fmla="*/ 0 h 135"/>
                  <a:gd name="T2" fmla="*/ 0 w 142"/>
                  <a:gd name="T3" fmla="*/ 0 h 135"/>
                  <a:gd name="T4" fmla="*/ 0 w 142"/>
                  <a:gd name="T5" fmla="*/ 0 h 135"/>
                  <a:gd name="T6" fmla="*/ 0 w 142"/>
                  <a:gd name="T7" fmla="*/ 0 h 135"/>
                  <a:gd name="T8" fmla="*/ 0 w 142"/>
                  <a:gd name="T9" fmla="*/ 0 h 135"/>
                  <a:gd name="T10" fmla="*/ 0 w 142"/>
                  <a:gd name="T11" fmla="*/ 0 h 135"/>
                  <a:gd name="T12" fmla="*/ 0 w 142"/>
                  <a:gd name="T13" fmla="*/ 0 h 135"/>
                  <a:gd name="T14" fmla="*/ 0 w 142"/>
                  <a:gd name="T15" fmla="*/ 0 h 135"/>
                  <a:gd name="T16" fmla="*/ 0 w 142"/>
                  <a:gd name="T17" fmla="*/ 0 h 135"/>
                  <a:gd name="T18" fmla="*/ 0 w 142"/>
                  <a:gd name="T19" fmla="*/ 0 h 135"/>
                  <a:gd name="T20" fmla="*/ 0 w 142"/>
                  <a:gd name="T21" fmla="*/ 0 h 135"/>
                  <a:gd name="T22" fmla="*/ 0 w 142"/>
                  <a:gd name="T23" fmla="*/ 0 h 135"/>
                  <a:gd name="T24" fmla="*/ 0 w 142"/>
                  <a:gd name="T25" fmla="*/ 0 h 135"/>
                  <a:gd name="T26" fmla="*/ 0 w 142"/>
                  <a:gd name="T27" fmla="*/ 0 h 135"/>
                  <a:gd name="T28" fmla="*/ 0 w 142"/>
                  <a:gd name="T29" fmla="*/ 0 h 135"/>
                  <a:gd name="T30" fmla="*/ 0 w 142"/>
                  <a:gd name="T31" fmla="*/ 0 h 135"/>
                  <a:gd name="T32" fmla="*/ 0 w 142"/>
                  <a:gd name="T33" fmla="*/ 0 h 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 h="135">
                    <a:moveTo>
                      <a:pt x="0" y="67"/>
                    </a:moveTo>
                    <a:lnTo>
                      <a:pt x="6" y="42"/>
                    </a:lnTo>
                    <a:lnTo>
                      <a:pt x="21" y="20"/>
                    </a:lnTo>
                    <a:lnTo>
                      <a:pt x="43" y="6"/>
                    </a:lnTo>
                    <a:lnTo>
                      <a:pt x="71" y="0"/>
                    </a:lnTo>
                    <a:lnTo>
                      <a:pt x="99" y="6"/>
                    </a:lnTo>
                    <a:lnTo>
                      <a:pt x="121" y="20"/>
                    </a:lnTo>
                    <a:lnTo>
                      <a:pt x="136" y="42"/>
                    </a:lnTo>
                    <a:lnTo>
                      <a:pt x="142" y="67"/>
                    </a:lnTo>
                    <a:lnTo>
                      <a:pt x="113" y="76"/>
                    </a:lnTo>
                    <a:lnTo>
                      <a:pt x="90" y="92"/>
                    </a:lnTo>
                    <a:lnTo>
                      <a:pt x="75" y="111"/>
                    </a:lnTo>
                    <a:lnTo>
                      <a:pt x="71" y="135"/>
                    </a:lnTo>
                    <a:lnTo>
                      <a:pt x="43" y="129"/>
                    </a:lnTo>
                    <a:lnTo>
                      <a:pt x="21" y="115"/>
                    </a:lnTo>
                    <a:lnTo>
                      <a:pt x="6" y="94"/>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6" name="Freeform 1135"/>
              <p:cNvSpPr>
                <a:spLocks/>
              </p:cNvSpPr>
              <p:nvPr/>
            </p:nvSpPr>
            <p:spPr bwMode="auto">
              <a:xfrm>
                <a:off x="1532" y="989"/>
                <a:ext cx="27" cy="26"/>
              </a:xfrm>
              <a:custGeom>
                <a:avLst/>
                <a:gdLst>
                  <a:gd name="T0" fmla="*/ 0 w 248"/>
                  <a:gd name="T1" fmla="*/ 0 h 235"/>
                  <a:gd name="T2" fmla="*/ 0 w 248"/>
                  <a:gd name="T3" fmla="*/ 0 h 235"/>
                  <a:gd name="T4" fmla="*/ 0 w 248"/>
                  <a:gd name="T5" fmla="*/ 0 h 235"/>
                  <a:gd name="T6" fmla="*/ 0 w 248"/>
                  <a:gd name="T7" fmla="*/ 0 h 235"/>
                  <a:gd name="T8" fmla="*/ 0 w 248"/>
                  <a:gd name="T9" fmla="*/ 0 h 235"/>
                  <a:gd name="T10" fmla="*/ 0 w 248"/>
                  <a:gd name="T11" fmla="*/ 0 h 235"/>
                  <a:gd name="T12" fmla="*/ 0 w 248"/>
                  <a:gd name="T13" fmla="*/ 0 h 235"/>
                  <a:gd name="T14" fmla="*/ 0 w 248"/>
                  <a:gd name="T15" fmla="*/ 0 h 235"/>
                  <a:gd name="T16" fmla="*/ 0 w 248"/>
                  <a:gd name="T17" fmla="*/ 0 h 235"/>
                  <a:gd name="T18" fmla="*/ 0 w 248"/>
                  <a:gd name="T19" fmla="*/ 0 h 235"/>
                  <a:gd name="T20" fmla="*/ 0 w 248"/>
                  <a:gd name="T21" fmla="*/ 0 h 235"/>
                  <a:gd name="T22" fmla="*/ 0 w 248"/>
                  <a:gd name="T23" fmla="*/ 0 h 235"/>
                  <a:gd name="T24" fmla="*/ 0 w 248"/>
                  <a:gd name="T25" fmla="*/ 0 h 235"/>
                  <a:gd name="T26" fmla="*/ 0 w 248"/>
                  <a:gd name="T27" fmla="*/ 0 h 235"/>
                  <a:gd name="T28" fmla="*/ 0 w 248"/>
                  <a:gd name="T29" fmla="*/ 0 h 235"/>
                  <a:gd name="T30" fmla="*/ 0 w 248"/>
                  <a:gd name="T31" fmla="*/ 0 h 235"/>
                  <a:gd name="T32" fmla="*/ 0 w 248"/>
                  <a:gd name="T33" fmla="*/ 0 h 2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5">
                    <a:moveTo>
                      <a:pt x="0" y="118"/>
                    </a:moveTo>
                    <a:lnTo>
                      <a:pt x="11" y="73"/>
                    </a:lnTo>
                    <a:lnTo>
                      <a:pt x="37" y="35"/>
                    </a:lnTo>
                    <a:lnTo>
                      <a:pt x="77" y="9"/>
                    </a:lnTo>
                    <a:lnTo>
                      <a:pt x="125" y="0"/>
                    </a:lnTo>
                    <a:lnTo>
                      <a:pt x="173" y="9"/>
                    </a:lnTo>
                    <a:lnTo>
                      <a:pt x="213" y="35"/>
                    </a:lnTo>
                    <a:lnTo>
                      <a:pt x="239" y="73"/>
                    </a:lnTo>
                    <a:lnTo>
                      <a:pt x="248" y="118"/>
                    </a:lnTo>
                    <a:lnTo>
                      <a:pt x="239" y="163"/>
                    </a:lnTo>
                    <a:lnTo>
                      <a:pt x="213" y="200"/>
                    </a:lnTo>
                    <a:lnTo>
                      <a:pt x="173" y="226"/>
                    </a:lnTo>
                    <a:lnTo>
                      <a:pt x="125" y="235"/>
                    </a:lnTo>
                    <a:lnTo>
                      <a:pt x="77" y="226"/>
                    </a:lnTo>
                    <a:lnTo>
                      <a:pt x="37" y="200"/>
                    </a:lnTo>
                    <a:lnTo>
                      <a:pt x="11" y="163"/>
                    </a:lnTo>
                    <a:lnTo>
                      <a:pt x="0" y="118"/>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7" name="Freeform 1136"/>
              <p:cNvSpPr>
                <a:spLocks/>
              </p:cNvSpPr>
              <p:nvPr/>
            </p:nvSpPr>
            <p:spPr bwMode="auto">
              <a:xfrm>
                <a:off x="1538" y="994"/>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6" y="40"/>
                    </a:lnTo>
                    <a:lnTo>
                      <a:pt x="178" y="77"/>
                    </a:lnTo>
                    <a:lnTo>
                      <a:pt x="169" y="110"/>
                    </a:lnTo>
                    <a:lnTo>
                      <a:pt x="150" y="139"/>
                    </a:lnTo>
                    <a:lnTo>
                      <a:pt x="124" y="160"/>
                    </a:lnTo>
                    <a:lnTo>
                      <a:pt x="89" y="174"/>
                    </a:lnTo>
                    <a:lnTo>
                      <a:pt x="47" y="180"/>
                    </a:lnTo>
                    <a:lnTo>
                      <a:pt x="0" y="173"/>
                    </a:lnTo>
                    <a:lnTo>
                      <a:pt x="30" y="190"/>
                    </a:lnTo>
                    <a:lnTo>
                      <a:pt x="68" y="195"/>
                    </a:lnTo>
                    <a:lnTo>
                      <a:pt x="109" y="188"/>
                    </a:lnTo>
                    <a:lnTo>
                      <a:pt x="146" y="170"/>
                    </a:lnTo>
                    <a:lnTo>
                      <a:pt x="176" y="142"/>
                    </a:lnTo>
                    <a:lnTo>
                      <a:pt x="192" y="104"/>
                    </a:lnTo>
                    <a:lnTo>
                      <a:pt x="190" y="56"/>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8" name="Freeform 1137"/>
              <p:cNvSpPr>
                <a:spLocks/>
              </p:cNvSpPr>
              <p:nvPr/>
            </p:nvSpPr>
            <p:spPr bwMode="auto">
              <a:xfrm>
                <a:off x="1536" y="993"/>
                <a:ext cx="16" cy="15"/>
              </a:xfrm>
              <a:custGeom>
                <a:avLst/>
                <a:gdLst>
                  <a:gd name="T0" fmla="*/ 0 w 143"/>
                  <a:gd name="T1" fmla="*/ 0 h 135"/>
                  <a:gd name="T2" fmla="*/ 0 w 143"/>
                  <a:gd name="T3" fmla="*/ 0 h 135"/>
                  <a:gd name="T4" fmla="*/ 0 w 143"/>
                  <a:gd name="T5" fmla="*/ 0 h 135"/>
                  <a:gd name="T6" fmla="*/ 0 w 143"/>
                  <a:gd name="T7" fmla="*/ 0 h 135"/>
                  <a:gd name="T8" fmla="*/ 0 w 143"/>
                  <a:gd name="T9" fmla="*/ 0 h 135"/>
                  <a:gd name="T10" fmla="*/ 0 w 143"/>
                  <a:gd name="T11" fmla="*/ 0 h 135"/>
                  <a:gd name="T12" fmla="*/ 0 w 143"/>
                  <a:gd name="T13" fmla="*/ 0 h 135"/>
                  <a:gd name="T14" fmla="*/ 0 w 143"/>
                  <a:gd name="T15" fmla="*/ 0 h 135"/>
                  <a:gd name="T16" fmla="*/ 0 w 143"/>
                  <a:gd name="T17" fmla="*/ 0 h 135"/>
                  <a:gd name="T18" fmla="*/ 0 w 143"/>
                  <a:gd name="T19" fmla="*/ 0 h 135"/>
                  <a:gd name="T20" fmla="*/ 0 w 143"/>
                  <a:gd name="T21" fmla="*/ 0 h 135"/>
                  <a:gd name="T22" fmla="*/ 0 w 143"/>
                  <a:gd name="T23" fmla="*/ 0 h 135"/>
                  <a:gd name="T24" fmla="*/ 0 w 143"/>
                  <a:gd name="T25" fmla="*/ 0 h 135"/>
                  <a:gd name="T26" fmla="*/ 0 w 143"/>
                  <a:gd name="T27" fmla="*/ 0 h 135"/>
                  <a:gd name="T28" fmla="*/ 0 w 143"/>
                  <a:gd name="T29" fmla="*/ 0 h 135"/>
                  <a:gd name="T30" fmla="*/ 0 w 143"/>
                  <a:gd name="T31" fmla="*/ 0 h 135"/>
                  <a:gd name="T32" fmla="*/ 0 w 143"/>
                  <a:gd name="T33" fmla="*/ 0 h 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35">
                    <a:moveTo>
                      <a:pt x="0" y="67"/>
                    </a:moveTo>
                    <a:lnTo>
                      <a:pt x="6" y="42"/>
                    </a:lnTo>
                    <a:lnTo>
                      <a:pt x="21" y="20"/>
                    </a:lnTo>
                    <a:lnTo>
                      <a:pt x="44" y="6"/>
                    </a:lnTo>
                    <a:lnTo>
                      <a:pt x="71" y="0"/>
                    </a:lnTo>
                    <a:lnTo>
                      <a:pt x="99" y="6"/>
                    </a:lnTo>
                    <a:lnTo>
                      <a:pt x="122" y="20"/>
                    </a:lnTo>
                    <a:lnTo>
                      <a:pt x="137" y="42"/>
                    </a:lnTo>
                    <a:lnTo>
                      <a:pt x="143" y="67"/>
                    </a:lnTo>
                    <a:lnTo>
                      <a:pt x="113" y="76"/>
                    </a:lnTo>
                    <a:lnTo>
                      <a:pt x="91" y="92"/>
                    </a:lnTo>
                    <a:lnTo>
                      <a:pt x="76" y="111"/>
                    </a:lnTo>
                    <a:lnTo>
                      <a:pt x="71" y="135"/>
                    </a:lnTo>
                    <a:lnTo>
                      <a:pt x="44" y="129"/>
                    </a:lnTo>
                    <a:lnTo>
                      <a:pt x="21" y="115"/>
                    </a:lnTo>
                    <a:lnTo>
                      <a:pt x="6" y="94"/>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59" name="Freeform 1138"/>
              <p:cNvSpPr>
                <a:spLocks/>
              </p:cNvSpPr>
              <p:nvPr/>
            </p:nvSpPr>
            <p:spPr bwMode="auto">
              <a:xfrm>
                <a:off x="1371" y="1812"/>
                <a:ext cx="27" cy="26"/>
              </a:xfrm>
              <a:custGeom>
                <a:avLst/>
                <a:gdLst>
                  <a:gd name="T0" fmla="*/ 0 w 248"/>
                  <a:gd name="T1" fmla="*/ 0 h 234"/>
                  <a:gd name="T2" fmla="*/ 0 w 248"/>
                  <a:gd name="T3" fmla="*/ 0 h 234"/>
                  <a:gd name="T4" fmla="*/ 0 w 248"/>
                  <a:gd name="T5" fmla="*/ 0 h 234"/>
                  <a:gd name="T6" fmla="*/ 0 w 248"/>
                  <a:gd name="T7" fmla="*/ 0 h 234"/>
                  <a:gd name="T8" fmla="*/ 0 w 248"/>
                  <a:gd name="T9" fmla="*/ 0 h 234"/>
                  <a:gd name="T10" fmla="*/ 0 w 248"/>
                  <a:gd name="T11" fmla="*/ 0 h 234"/>
                  <a:gd name="T12" fmla="*/ 0 w 248"/>
                  <a:gd name="T13" fmla="*/ 0 h 234"/>
                  <a:gd name="T14" fmla="*/ 0 w 248"/>
                  <a:gd name="T15" fmla="*/ 0 h 234"/>
                  <a:gd name="T16" fmla="*/ 0 w 248"/>
                  <a:gd name="T17" fmla="*/ 0 h 234"/>
                  <a:gd name="T18" fmla="*/ 0 w 248"/>
                  <a:gd name="T19" fmla="*/ 0 h 234"/>
                  <a:gd name="T20" fmla="*/ 0 w 248"/>
                  <a:gd name="T21" fmla="*/ 0 h 234"/>
                  <a:gd name="T22" fmla="*/ 0 w 248"/>
                  <a:gd name="T23" fmla="*/ 0 h 234"/>
                  <a:gd name="T24" fmla="*/ 0 w 248"/>
                  <a:gd name="T25" fmla="*/ 0 h 234"/>
                  <a:gd name="T26" fmla="*/ 0 w 248"/>
                  <a:gd name="T27" fmla="*/ 0 h 234"/>
                  <a:gd name="T28" fmla="*/ 0 w 248"/>
                  <a:gd name="T29" fmla="*/ 0 h 234"/>
                  <a:gd name="T30" fmla="*/ 0 w 248"/>
                  <a:gd name="T31" fmla="*/ 0 h 234"/>
                  <a:gd name="T32" fmla="*/ 0 w 248"/>
                  <a:gd name="T33" fmla="*/ 0 h 2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4">
                    <a:moveTo>
                      <a:pt x="0" y="116"/>
                    </a:moveTo>
                    <a:lnTo>
                      <a:pt x="10" y="71"/>
                    </a:lnTo>
                    <a:lnTo>
                      <a:pt x="37" y="34"/>
                    </a:lnTo>
                    <a:lnTo>
                      <a:pt x="75" y="9"/>
                    </a:lnTo>
                    <a:lnTo>
                      <a:pt x="124" y="0"/>
                    </a:lnTo>
                    <a:lnTo>
                      <a:pt x="172" y="9"/>
                    </a:lnTo>
                    <a:lnTo>
                      <a:pt x="212" y="34"/>
                    </a:lnTo>
                    <a:lnTo>
                      <a:pt x="239" y="71"/>
                    </a:lnTo>
                    <a:lnTo>
                      <a:pt x="248" y="116"/>
                    </a:lnTo>
                    <a:lnTo>
                      <a:pt x="239" y="162"/>
                    </a:lnTo>
                    <a:lnTo>
                      <a:pt x="212" y="200"/>
                    </a:lnTo>
                    <a:lnTo>
                      <a:pt x="172" y="224"/>
                    </a:lnTo>
                    <a:lnTo>
                      <a:pt x="124" y="234"/>
                    </a:lnTo>
                    <a:lnTo>
                      <a:pt x="75" y="224"/>
                    </a:lnTo>
                    <a:lnTo>
                      <a:pt x="37" y="200"/>
                    </a:lnTo>
                    <a:lnTo>
                      <a:pt x="10" y="162"/>
                    </a:lnTo>
                    <a:lnTo>
                      <a:pt x="0" y="116"/>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0" name="Freeform 1139"/>
              <p:cNvSpPr>
                <a:spLocks/>
              </p:cNvSpPr>
              <p:nvPr/>
            </p:nvSpPr>
            <p:spPr bwMode="auto">
              <a:xfrm>
                <a:off x="1377" y="1817"/>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7" y="39"/>
                    </a:lnTo>
                    <a:lnTo>
                      <a:pt x="178" y="76"/>
                    </a:lnTo>
                    <a:lnTo>
                      <a:pt x="169" y="110"/>
                    </a:lnTo>
                    <a:lnTo>
                      <a:pt x="151" y="138"/>
                    </a:lnTo>
                    <a:lnTo>
                      <a:pt x="123" y="160"/>
                    </a:lnTo>
                    <a:lnTo>
                      <a:pt x="90" y="174"/>
                    </a:lnTo>
                    <a:lnTo>
                      <a:pt x="48" y="179"/>
                    </a:lnTo>
                    <a:lnTo>
                      <a:pt x="0" y="173"/>
                    </a:lnTo>
                    <a:lnTo>
                      <a:pt x="31" y="190"/>
                    </a:lnTo>
                    <a:lnTo>
                      <a:pt x="68" y="195"/>
                    </a:lnTo>
                    <a:lnTo>
                      <a:pt x="108" y="187"/>
                    </a:lnTo>
                    <a:lnTo>
                      <a:pt x="146" y="170"/>
                    </a:lnTo>
                    <a:lnTo>
                      <a:pt x="175" y="141"/>
                    </a:lnTo>
                    <a:lnTo>
                      <a:pt x="192" y="104"/>
                    </a:lnTo>
                    <a:lnTo>
                      <a:pt x="190" y="57"/>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1" name="Freeform 1140"/>
              <p:cNvSpPr>
                <a:spLocks/>
              </p:cNvSpPr>
              <p:nvPr/>
            </p:nvSpPr>
            <p:spPr bwMode="auto">
              <a:xfrm>
                <a:off x="1375" y="1816"/>
                <a:ext cx="16" cy="15"/>
              </a:xfrm>
              <a:custGeom>
                <a:avLst/>
                <a:gdLst>
                  <a:gd name="T0" fmla="*/ 0 w 142"/>
                  <a:gd name="T1" fmla="*/ 0 h 134"/>
                  <a:gd name="T2" fmla="*/ 0 w 142"/>
                  <a:gd name="T3" fmla="*/ 0 h 134"/>
                  <a:gd name="T4" fmla="*/ 0 w 142"/>
                  <a:gd name="T5" fmla="*/ 0 h 134"/>
                  <a:gd name="T6" fmla="*/ 0 w 142"/>
                  <a:gd name="T7" fmla="*/ 0 h 134"/>
                  <a:gd name="T8" fmla="*/ 0 w 142"/>
                  <a:gd name="T9" fmla="*/ 0 h 134"/>
                  <a:gd name="T10" fmla="*/ 0 w 142"/>
                  <a:gd name="T11" fmla="*/ 0 h 134"/>
                  <a:gd name="T12" fmla="*/ 0 w 142"/>
                  <a:gd name="T13" fmla="*/ 0 h 134"/>
                  <a:gd name="T14" fmla="*/ 0 w 142"/>
                  <a:gd name="T15" fmla="*/ 0 h 134"/>
                  <a:gd name="T16" fmla="*/ 0 w 142"/>
                  <a:gd name="T17" fmla="*/ 0 h 134"/>
                  <a:gd name="T18" fmla="*/ 0 w 142"/>
                  <a:gd name="T19" fmla="*/ 0 h 134"/>
                  <a:gd name="T20" fmla="*/ 0 w 142"/>
                  <a:gd name="T21" fmla="*/ 0 h 134"/>
                  <a:gd name="T22" fmla="*/ 0 w 142"/>
                  <a:gd name="T23" fmla="*/ 0 h 134"/>
                  <a:gd name="T24" fmla="*/ 0 w 142"/>
                  <a:gd name="T25" fmla="*/ 0 h 134"/>
                  <a:gd name="T26" fmla="*/ 0 w 142"/>
                  <a:gd name="T27" fmla="*/ 0 h 134"/>
                  <a:gd name="T28" fmla="*/ 0 w 142"/>
                  <a:gd name="T29" fmla="*/ 0 h 134"/>
                  <a:gd name="T30" fmla="*/ 0 w 142"/>
                  <a:gd name="T31" fmla="*/ 0 h 134"/>
                  <a:gd name="T32" fmla="*/ 0 w 142"/>
                  <a:gd name="T33" fmla="*/ 0 h 1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 h="134">
                    <a:moveTo>
                      <a:pt x="0" y="67"/>
                    </a:moveTo>
                    <a:lnTo>
                      <a:pt x="6" y="40"/>
                    </a:lnTo>
                    <a:lnTo>
                      <a:pt x="21" y="19"/>
                    </a:lnTo>
                    <a:lnTo>
                      <a:pt x="43" y="5"/>
                    </a:lnTo>
                    <a:lnTo>
                      <a:pt x="71" y="0"/>
                    </a:lnTo>
                    <a:lnTo>
                      <a:pt x="99" y="5"/>
                    </a:lnTo>
                    <a:lnTo>
                      <a:pt x="121" y="19"/>
                    </a:lnTo>
                    <a:lnTo>
                      <a:pt x="136" y="40"/>
                    </a:lnTo>
                    <a:lnTo>
                      <a:pt x="142" y="67"/>
                    </a:lnTo>
                    <a:lnTo>
                      <a:pt x="113" y="76"/>
                    </a:lnTo>
                    <a:lnTo>
                      <a:pt x="90" y="90"/>
                    </a:lnTo>
                    <a:lnTo>
                      <a:pt x="75" y="110"/>
                    </a:lnTo>
                    <a:lnTo>
                      <a:pt x="71" y="134"/>
                    </a:lnTo>
                    <a:lnTo>
                      <a:pt x="43" y="129"/>
                    </a:lnTo>
                    <a:lnTo>
                      <a:pt x="21" y="115"/>
                    </a:lnTo>
                    <a:lnTo>
                      <a:pt x="6" y="93"/>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2" name="Freeform 1141"/>
              <p:cNvSpPr>
                <a:spLocks/>
              </p:cNvSpPr>
              <p:nvPr/>
            </p:nvSpPr>
            <p:spPr bwMode="auto">
              <a:xfrm>
                <a:off x="1532" y="1812"/>
                <a:ext cx="27" cy="26"/>
              </a:xfrm>
              <a:custGeom>
                <a:avLst/>
                <a:gdLst>
                  <a:gd name="T0" fmla="*/ 0 w 248"/>
                  <a:gd name="T1" fmla="*/ 0 h 234"/>
                  <a:gd name="T2" fmla="*/ 0 w 248"/>
                  <a:gd name="T3" fmla="*/ 0 h 234"/>
                  <a:gd name="T4" fmla="*/ 0 w 248"/>
                  <a:gd name="T5" fmla="*/ 0 h 234"/>
                  <a:gd name="T6" fmla="*/ 0 w 248"/>
                  <a:gd name="T7" fmla="*/ 0 h 234"/>
                  <a:gd name="T8" fmla="*/ 0 w 248"/>
                  <a:gd name="T9" fmla="*/ 0 h 234"/>
                  <a:gd name="T10" fmla="*/ 0 w 248"/>
                  <a:gd name="T11" fmla="*/ 0 h 234"/>
                  <a:gd name="T12" fmla="*/ 0 w 248"/>
                  <a:gd name="T13" fmla="*/ 0 h 234"/>
                  <a:gd name="T14" fmla="*/ 0 w 248"/>
                  <a:gd name="T15" fmla="*/ 0 h 234"/>
                  <a:gd name="T16" fmla="*/ 0 w 248"/>
                  <a:gd name="T17" fmla="*/ 0 h 234"/>
                  <a:gd name="T18" fmla="*/ 0 w 248"/>
                  <a:gd name="T19" fmla="*/ 0 h 234"/>
                  <a:gd name="T20" fmla="*/ 0 w 248"/>
                  <a:gd name="T21" fmla="*/ 0 h 234"/>
                  <a:gd name="T22" fmla="*/ 0 w 248"/>
                  <a:gd name="T23" fmla="*/ 0 h 234"/>
                  <a:gd name="T24" fmla="*/ 0 w 248"/>
                  <a:gd name="T25" fmla="*/ 0 h 234"/>
                  <a:gd name="T26" fmla="*/ 0 w 248"/>
                  <a:gd name="T27" fmla="*/ 0 h 234"/>
                  <a:gd name="T28" fmla="*/ 0 w 248"/>
                  <a:gd name="T29" fmla="*/ 0 h 234"/>
                  <a:gd name="T30" fmla="*/ 0 w 248"/>
                  <a:gd name="T31" fmla="*/ 0 h 234"/>
                  <a:gd name="T32" fmla="*/ 0 w 248"/>
                  <a:gd name="T33" fmla="*/ 0 h 2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48" h="234">
                    <a:moveTo>
                      <a:pt x="0" y="116"/>
                    </a:moveTo>
                    <a:lnTo>
                      <a:pt x="11" y="71"/>
                    </a:lnTo>
                    <a:lnTo>
                      <a:pt x="37" y="34"/>
                    </a:lnTo>
                    <a:lnTo>
                      <a:pt x="77" y="9"/>
                    </a:lnTo>
                    <a:lnTo>
                      <a:pt x="125" y="0"/>
                    </a:lnTo>
                    <a:lnTo>
                      <a:pt x="173" y="9"/>
                    </a:lnTo>
                    <a:lnTo>
                      <a:pt x="213" y="34"/>
                    </a:lnTo>
                    <a:lnTo>
                      <a:pt x="239" y="71"/>
                    </a:lnTo>
                    <a:lnTo>
                      <a:pt x="248" y="116"/>
                    </a:lnTo>
                    <a:lnTo>
                      <a:pt x="239" y="162"/>
                    </a:lnTo>
                    <a:lnTo>
                      <a:pt x="213" y="200"/>
                    </a:lnTo>
                    <a:lnTo>
                      <a:pt x="173" y="224"/>
                    </a:lnTo>
                    <a:lnTo>
                      <a:pt x="125" y="234"/>
                    </a:lnTo>
                    <a:lnTo>
                      <a:pt x="77" y="224"/>
                    </a:lnTo>
                    <a:lnTo>
                      <a:pt x="37" y="200"/>
                    </a:lnTo>
                    <a:lnTo>
                      <a:pt x="11" y="162"/>
                    </a:lnTo>
                    <a:lnTo>
                      <a:pt x="0" y="116"/>
                    </a:lnTo>
                    <a:close/>
                  </a:path>
                </a:pathLst>
              </a:custGeom>
              <a:solidFill>
                <a:srgbClr val="B5773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3" name="Freeform 1142"/>
              <p:cNvSpPr>
                <a:spLocks/>
              </p:cNvSpPr>
              <p:nvPr/>
            </p:nvSpPr>
            <p:spPr bwMode="auto">
              <a:xfrm>
                <a:off x="1538" y="1817"/>
                <a:ext cx="21" cy="21"/>
              </a:xfrm>
              <a:custGeom>
                <a:avLst/>
                <a:gdLst>
                  <a:gd name="T0" fmla="*/ 0 w 192"/>
                  <a:gd name="T1" fmla="*/ 0 h 195"/>
                  <a:gd name="T2" fmla="*/ 0 w 192"/>
                  <a:gd name="T3" fmla="*/ 0 h 195"/>
                  <a:gd name="T4" fmla="*/ 0 w 192"/>
                  <a:gd name="T5" fmla="*/ 0 h 195"/>
                  <a:gd name="T6" fmla="*/ 0 w 192"/>
                  <a:gd name="T7" fmla="*/ 0 h 195"/>
                  <a:gd name="T8" fmla="*/ 0 w 192"/>
                  <a:gd name="T9" fmla="*/ 0 h 195"/>
                  <a:gd name="T10" fmla="*/ 0 w 192"/>
                  <a:gd name="T11" fmla="*/ 0 h 195"/>
                  <a:gd name="T12" fmla="*/ 0 w 192"/>
                  <a:gd name="T13" fmla="*/ 0 h 195"/>
                  <a:gd name="T14" fmla="*/ 0 w 192"/>
                  <a:gd name="T15" fmla="*/ 0 h 195"/>
                  <a:gd name="T16" fmla="*/ 0 w 192"/>
                  <a:gd name="T17" fmla="*/ 0 h 195"/>
                  <a:gd name="T18" fmla="*/ 0 w 192"/>
                  <a:gd name="T19" fmla="*/ 0 h 195"/>
                  <a:gd name="T20" fmla="*/ 0 w 192"/>
                  <a:gd name="T21" fmla="*/ 0 h 195"/>
                  <a:gd name="T22" fmla="*/ 0 w 192"/>
                  <a:gd name="T23" fmla="*/ 0 h 195"/>
                  <a:gd name="T24" fmla="*/ 0 w 192"/>
                  <a:gd name="T25" fmla="*/ 0 h 195"/>
                  <a:gd name="T26" fmla="*/ 0 w 192"/>
                  <a:gd name="T27" fmla="*/ 0 h 195"/>
                  <a:gd name="T28" fmla="*/ 0 w 192"/>
                  <a:gd name="T29" fmla="*/ 0 h 195"/>
                  <a:gd name="T30" fmla="*/ 0 w 192"/>
                  <a:gd name="T31" fmla="*/ 0 h 195"/>
                  <a:gd name="T32" fmla="*/ 0 w 192"/>
                  <a:gd name="T33" fmla="*/ 0 h 19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2" h="195">
                    <a:moveTo>
                      <a:pt x="164" y="0"/>
                    </a:moveTo>
                    <a:lnTo>
                      <a:pt x="176" y="39"/>
                    </a:lnTo>
                    <a:lnTo>
                      <a:pt x="178" y="76"/>
                    </a:lnTo>
                    <a:lnTo>
                      <a:pt x="169" y="110"/>
                    </a:lnTo>
                    <a:lnTo>
                      <a:pt x="150" y="138"/>
                    </a:lnTo>
                    <a:lnTo>
                      <a:pt x="124" y="160"/>
                    </a:lnTo>
                    <a:lnTo>
                      <a:pt x="89" y="174"/>
                    </a:lnTo>
                    <a:lnTo>
                      <a:pt x="47" y="179"/>
                    </a:lnTo>
                    <a:lnTo>
                      <a:pt x="0" y="173"/>
                    </a:lnTo>
                    <a:lnTo>
                      <a:pt x="30" y="190"/>
                    </a:lnTo>
                    <a:lnTo>
                      <a:pt x="68" y="195"/>
                    </a:lnTo>
                    <a:lnTo>
                      <a:pt x="109" y="187"/>
                    </a:lnTo>
                    <a:lnTo>
                      <a:pt x="146" y="170"/>
                    </a:lnTo>
                    <a:lnTo>
                      <a:pt x="176" y="141"/>
                    </a:lnTo>
                    <a:lnTo>
                      <a:pt x="192" y="104"/>
                    </a:lnTo>
                    <a:lnTo>
                      <a:pt x="190" y="57"/>
                    </a:lnTo>
                    <a:lnTo>
                      <a:pt x="16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4" name="Freeform 1143"/>
              <p:cNvSpPr>
                <a:spLocks/>
              </p:cNvSpPr>
              <p:nvPr/>
            </p:nvSpPr>
            <p:spPr bwMode="auto">
              <a:xfrm>
                <a:off x="1536" y="1816"/>
                <a:ext cx="16" cy="15"/>
              </a:xfrm>
              <a:custGeom>
                <a:avLst/>
                <a:gdLst>
                  <a:gd name="T0" fmla="*/ 0 w 143"/>
                  <a:gd name="T1" fmla="*/ 0 h 134"/>
                  <a:gd name="T2" fmla="*/ 0 w 143"/>
                  <a:gd name="T3" fmla="*/ 0 h 134"/>
                  <a:gd name="T4" fmla="*/ 0 w 143"/>
                  <a:gd name="T5" fmla="*/ 0 h 134"/>
                  <a:gd name="T6" fmla="*/ 0 w 143"/>
                  <a:gd name="T7" fmla="*/ 0 h 134"/>
                  <a:gd name="T8" fmla="*/ 0 w 143"/>
                  <a:gd name="T9" fmla="*/ 0 h 134"/>
                  <a:gd name="T10" fmla="*/ 0 w 143"/>
                  <a:gd name="T11" fmla="*/ 0 h 134"/>
                  <a:gd name="T12" fmla="*/ 0 w 143"/>
                  <a:gd name="T13" fmla="*/ 0 h 134"/>
                  <a:gd name="T14" fmla="*/ 0 w 143"/>
                  <a:gd name="T15" fmla="*/ 0 h 134"/>
                  <a:gd name="T16" fmla="*/ 0 w 143"/>
                  <a:gd name="T17" fmla="*/ 0 h 134"/>
                  <a:gd name="T18" fmla="*/ 0 w 143"/>
                  <a:gd name="T19" fmla="*/ 0 h 134"/>
                  <a:gd name="T20" fmla="*/ 0 w 143"/>
                  <a:gd name="T21" fmla="*/ 0 h 134"/>
                  <a:gd name="T22" fmla="*/ 0 w 143"/>
                  <a:gd name="T23" fmla="*/ 0 h 134"/>
                  <a:gd name="T24" fmla="*/ 0 w 143"/>
                  <a:gd name="T25" fmla="*/ 0 h 134"/>
                  <a:gd name="T26" fmla="*/ 0 w 143"/>
                  <a:gd name="T27" fmla="*/ 0 h 134"/>
                  <a:gd name="T28" fmla="*/ 0 w 143"/>
                  <a:gd name="T29" fmla="*/ 0 h 134"/>
                  <a:gd name="T30" fmla="*/ 0 w 143"/>
                  <a:gd name="T31" fmla="*/ 0 h 134"/>
                  <a:gd name="T32" fmla="*/ 0 w 143"/>
                  <a:gd name="T33" fmla="*/ 0 h 1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3" h="134">
                    <a:moveTo>
                      <a:pt x="0" y="67"/>
                    </a:moveTo>
                    <a:lnTo>
                      <a:pt x="6" y="40"/>
                    </a:lnTo>
                    <a:lnTo>
                      <a:pt x="21" y="19"/>
                    </a:lnTo>
                    <a:lnTo>
                      <a:pt x="44" y="5"/>
                    </a:lnTo>
                    <a:lnTo>
                      <a:pt x="71" y="0"/>
                    </a:lnTo>
                    <a:lnTo>
                      <a:pt x="99" y="5"/>
                    </a:lnTo>
                    <a:lnTo>
                      <a:pt x="122" y="19"/>
                    </a:lnTo>
                    <a:lnTo>
                      <a:pt x="137" y="40"/>
                    </a:lnTo>
                    <a:lnTo>
                      <a:pt x="143" y="67"/>
                    </a:lnTo>
                    <a:lnTo>
                      <a:pt x="113" y="76"/>
                    </a:lnTo>
                    <a:lnTo>
                      <a:pt x="91" y="90"/>
                    </a:lnTo>
                    <a:lnTo>
                      <a:pt x="76" y="110"/>
                    </a:lnTo>
                    <a:lnTo>
                      <a:pt x="71" y="134"/>
                    </a:lnTo>
                    <a:lnTo>
                      <a:pt x="44" y="129"/>
                    </a:lnTo>
                    <a:lnTo>
                      <a:pt x="21" y="115"/>
                    </a:lnTo>
                    <a:lnTo>
                      <a:pt x="6" y="93"/>
                    </a:lnTo>
                    <a:lnTo>
                      <a:pt x="0" y="67"/>
                    </a:lnTo>
                    <a:close/>
                  </a:path>
                </a:pathLst>
              </a:custGeom>
              <a:solidFill>
                <a:srgbClr val="FFB7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5" name="Freeform 1144"/>
              <p:cNvSpPr>
                <a:spLocks/>
              </p:cNvSpPr>
              <p:nvPr/>
            </p:nvSpPr>
            <p:spPr bwMode="auto">
              <a:xfrm>
                <a:off x="1408" y="1650"/>
                <a:ext cx="115" cy="31"/>
              </a:xfrm>
              <a:custGeom>
                <a:avLst/>
                <a:gdLst>
                  <a:gd name="T0" fmla="*/ 0 w 1033"/>
                  <a:gd name="T1" fmla="*/ 0 h 278"/>
                  <a:gd name="T2" fmla="*/ 0 w 1033"/>
                  <a:gd name="T3" fmla="*/ 0 h 278"/>
                  <a:gd name="T4" fmla="*/ 0 w 1033"/>
                  <a:gd name="T5" fmla="*/ 0 h 278"/>
                  <a:gd name="T6" fmla="*/ 0 w 1033"/>
                  <a:gd name="T7" fmla="*/ 0 h 278"/>
                  <a:gd name="T8" fmla="*/ 0 w 1033"/>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3" h="278">
                    <a:moveTo>
                      <a:pt x="0" y="155"/>
                    </a:moveTo>
                    <a:lnTo>
                      <a:pt x="495" y="0"/>
                    </a:lnTo>
                    <a:lnTo>
                      <a:pt x="1033" y="175"/>
                    </a:lnTo>
                    <a:lnTo>
                      <a:pt x="505" y="278"/>
                    </a:lnTo>
                    <a:lnTo>
                      <a:pt x="0" y="1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6" name="Freeform 1145"/>
              <p:cNvSpPr>
                <a:spLocks/>
              </p:cNvSpPr>
              <p:nvPr/>
            </p:nvSpPr>
            <p:spPr bwMode="auto">
              <a:xfrm>
                <a:off x="1408" y="1650"/>
                <a:ext cx="115" cy="31"/>
              </a:xfrm>
              <a:custGeom>
                <a:avLst/>
                <a:gdLst>
                  <a:gd name="T0" fmla="*/ 0 w 1033"/>
                  <a:gd name="T1" fmla="*/ 0 h 278"/>
                  <a:gd name="T2" fmla="*/ 0 w 1033"/>
                  <a:gd name="T3" fmla="*/ 0 h 278"/>
                  <a:gd name="T4" fmla="*/ 0 w 1033"/>
                  <a:gd name="T5" fmla="*/ 0 h 278"/>
                  <a:gd name="T6" fmla="*/ 0 w 1033"/>
                  <a:gd name="T7" fmla="*/ 0 h 278"/>
                  <a:gd name="T8" fmla="*/ 0 w 1033"/>
                  <a:gd name="T9" fmla="*/ 0 h 2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33" h="278">
                    <a:moveTo>
                      <a:pt x="0" y="155"/>
                    </a:moveTo>
                    <a:lnTo>
                      <a:pt x="495" y="0"/>
                    </a:lnTo>
                    <a:lnTo>
                      <a:pt x="1033" y="175"/>
                    </a:lnTo>
                    <a:lnTo>
                      <a:pt x="505" y="278"/>
                    </a:lnTo>
                    <a:lnTo>
                      <a:pt x="0" y="155"/>
                    </a:lnTo>
                  </a:path>
                </a:pathLst>
              </a:custGeom>
              <a:noFill/>
              <a:ln w="79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67" name="Freeform 1146"/>
              <p:cNvSpPr>
                <a:spLocks/>
              </p:cNvSpPr>
              <p:nvPr/>
            </p:nvSpPr>
            <p:spPr bwMode="auto">
              <a:xfrm>
                <a:off x="1439" y="2377"/>
                <a:ext cx="34" cy="67"/>
              </a:xfrm>
              <a:custGeom>
                <a:avLst/>
                <a:gdLst>
                  <a:gd name="T0" fmla="*/ 0 w 306"/>
                  <a:gd name="T1" fmla="*/ 0 h 607"/>
                  <a:gd name="T2" fmla="*/ 0 w 306"/>
                  <a:gd name="T3" fmla="*/ 0 h 607"/>
                  <a:gd name="T4" fmla="*/ 0 w 306"/>
                  <a:gd name="T5" fmla="*/ 0 h 607"/>
                  <a:gd name="T6" fmla="*/ 0 w 306"/>
                  <a:gd name="T7" fmla="*/ 0 h 607"/>
                  <a:gd name="T8" fmla="*/ 0 w 306"/>
                  <a:gd name="T9" fmla="*/ 0 h 607"/>
                  <a:gd name="T10" fmla="*/ 0 w 306"/>
                  <a:gd name="T11" fmla="*/ 0 h 607"/>
                  <a:gd name="T12" fmla="*/ 0 w 306"/>
                  <a:gd name="T13" fmla="*/ 0 h 607"/>
                  <a:gd name="T14" fmla="*/ 0 w 306"/>
                  <a:gd name="T15" fmla="*/ 0 h 607"/>
                  <a:gd name="T16" fmla="*/ 0 w 306"/>
                  <a:gd name="T17" fmla="*/ 0 h 607"/>
                  <a:gd name="T18" fmla="*/ 0 w 306"/>
                  <a:gd name="T19" fmla="*/ 0 h 607"/>
                  <a:gd name="T20" fmla="*/ 0 w 306"/>
                  <a:gd name="T21" fmla="*/ 0 h 607"/>
                  <a:gd name="T22" fmla="*/ 0 w 306"/>
                  <a:gd name="T23" fmla="*/ 0 h 607"/>
                  <a:gd name="T24" fmla="*/ 0 w 306"/>
                  <a:gd name="T25" fmla="*/ 0 h 607"/>
                  <a:gd name="T26" fmla="*/ 0 w 306"/>
                  <a:gd name="T27" fmla="*/ 0 h 607"/>
                  <a:gd name="T28" fmla="*/ 0 w 306"/>
                  <a:gd name="T29" fmla="*/ 0 h 607"/>
                  <a:gd name="T30" fmla="*/ 0 w 306"/>
                  <a:gd name="T31" fmla="*/ 0 h 607"/>
                  <a:gd name="T32" fmla="*/ 0 w 306"/>
                  <a:gd name="T33" fmla="*/ 0 h 607"/>
                  <a:gd name="T34" fmla="*/ 0 w 306"/>
                  <a:gd name="T35" fmla="*/ 0 h 607"/>
                  <a:gd name="T36" fmla="*/ 0 w 306"/>
                  <a:gd name="T37" fmla="*/ 0 h 607"/>
                  <a:gd name="T38" fmla="*/ 0 w 306"/>
                  <a:gd name="T39" fmla="*/ 0 h 607"/>
                  <a:gd name="T40" fmla="*/ 0 w 306"/>
                  <a:gd name="T41" fmla="*/ 0 h 607"/>
                  <a:gd name="T42" fmla="*/ 0 w 306"/>
                  <a:gd name="T43" fmla="*/ 0 h 6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6" h="607">
                    <a:moveTo>
                      <a:pt x="306" y="0"/>
                    </a:moveTo>
                    <a:lnTo>
                      <a:pt x="299" y="15"/>
                    </a:lnTo>
                    <a:lnTo>
                      <a:pt x="279" y="56"/>
                    </a:lnTo>
                    <a:lnTo>
                      <a:pt x="251" y="118"/>
                    </a:lnTo>
                    <a:lnTo>
                      <a:pt x="218" y="192"/>
                    </a:lnTo>
                    <a:lnTo>
                      <a:pt x="152" y="362"/>
                    </a:lnTo>
                    <a:lnTo>
                      <a:pt x="125" y="445"/>
                    </a:lnTo>
                    <a:lnTo>
                      <a:pt x="109" y="520"/>
                    </a:lnTo>
                    <a:lnTo>
                      <a:pt x="93" y="574"/>
                    </a:lnTo>
                    <a:lnTo>
                      <a:pt x="71" y="601"/>
                    </a:lnTo>
                    <a:lnTo>
                      <a:pt x="47" y="607"/>
                    </a:lnTo>
                    <a:lnTo>
                      <a:pt x="24" y="593"/>
                    </a:lnTo>
                    <a:lnTo>
                      <a:pt x="7" y="562"/>
                    </a:lnTo>
                    <a:lnTo>
                      <a:pt x="0" y="519"/>
                    </a:lnTo>
                    <a:lnTo>
                      <a:pt x="5" y="464"/>
                    </a:lnTo>
                    <a:lnTo>
                      <a:pt x="28" y="404"/>
                    </a:lnTo>
                    <a:lnTo>
                      <a:pt x="93" y="273"/>
                    </a:lnTo>
                    <a:lnTo>
                      <a:pt x="159" y="149"/>
                    </a:lnTo>
                    <a:lnTo>
                      <a:pt x="194" y="95"/>
                    </a:lnTo>
                    <a:lnTo>
                      <a:pt x="229" y="51"/>
                    </a:lnTo>
                    <a:lnTo>
                      <a:pt x="267" y="19"/>
                    </a:lnTo>
                    <a:lnTo>
                      <a:pt x="306" y="0"/>
                    </a:lnTo>
                    <a:close/>
                  </a:path>
                </a:pathLst>
              </a:custGeom>
              <a:solidFill>
                <a:srgbClr val="BABAB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38368" name="Freeform 1147"/>
              <p:cNvSpPr>
                <a:spLocks/>
              </p:cNvSpPr>
              <p:nvPr/>
            </p:nvSpPr>
            <p:spPr bwMode="auto">
              <a:xfrm>
                <a:off x="1439" y="2377"/>
                <a:ext cx="34" cy="67"/>
              </a:xfrm>
              <a:custGeom>
                <a:avLst/>
                <a:gdLst>
                  <a:gd name="T0" fmla="*/ 0 w 306"/>
                  <a:gd name="T1" fmla="*/ 0 h 607"/>
                  <a:gd name="T2" fmla="*/ 0 w 306"/>
                  <a:gd name="T3" fmla="*/ 0 h 607"/>
                  <a:gd name="T4" fmla="*/ 0 w 306"/>
                  <a:gd name="T5" fmla="*/ 0 h 607"/>
                  <a:gd name="T6" fmla="*/ 0 w 306"/>
                  <a:gd name="T7" fmla="*/ 0 h 607"/>
                  <a:gd name="T8" fmla="*/ 0 w 306"/>
                  <a:gd name="T9" fmla="*/ 0 h 607"/>
                  <a:gd name="T10" fmla="*/ 0 w 306"/>
                  <a:gd name="T11" fmla="*/ 0 h 607"/>
                  <a:gd name="T12" fmla="*/ 0 w 306"/>
                  <a:gd name="T13" fmla="*/ 0 h 607"/>
                  <a:gd name="T14" fmla="*/ 0 w 306"/>
                  <a:gd name="T15" fmla="*/ 0 h 607"/>
                  <a:gd name="T16" fmla="*/ 0 w 306"/>
                  <a:gd name="T17" fmla="*/ 0 h 607"/>
                  <a:gd name="T18" fmla="*/ 0 w 306"/>
                  <a:gd name="T19" fmla="*/ 0 h 607"/>
                  <a:gd name="T20" fmla="*/ 0 w 306"/>
                  <a:gd name="T21" fmla="*/ 0 h 607"/>
                  <a:gd name="T22" fmla="*/ 0 w 306"/>
                  <a:gd name="T23" fmla="*/ 0 h 607"/>
                  <a:gd name="T24" fmla="*/ 0 w 306"/>
                  <a:gd name="T25" fmla="*/ 0 h 607"/>
                  <a:gd name="T26" fmla="*/ 0 w 306"/>
                  <a:gd name="T27" fmla="*/ 0 h 607"/>
                  <a:gd name="T28" fmla="*/ 0 w 306"/>
                  <a:gd name="T29" fmla="*/ 0 h 607"/>
                  <a:gd name="T30" fmla="*/ 0 w 306"/>
                  <a:gd name="T31" fmla="*/ 0 h 607"/>
                  <a:gd name="T32" fmla="*/ 0 w 306"/>
                  <a:gd name="T33" fmla="*/ 0 h 607"/>
                  <a:gd name="T34" fmla="*/ 0 w 306"/>
                  <a:gd name="T35" fmla="*/ 0 h 607"/>
                  <a:gd name="T36" fmla="*/ 0 w 306"/>
                  <a:gd name="T37" fmla="*/ 0 h 607"/>
                  <a:gd name="T38" fmla="*/ 0 w 306"/>
                  <a:gd name="T39" fmla="*/ 0 h 607"/>
                  <a:gd name="T40" fmla="*/ 0 w 306"/>
                  <a:gd name="T41" fmla="*/ 0 h 607"/>
                  <a:gd name="T42" fmla="*/ 0 w 306"/>
                  <a:gd name="T43" fmla="*/ 0 h 60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6" h="607">
                    <a:moveTo>
                      <a:pt x="306" y="0"/>
                    </a:moveTo>
                    <a:lnTo>
                      <a:pt x="299" y="15"/>
                    </a:lnTo>
                    <a:lnTo>
                      <a:pt x="279" y="56"/>
                    </a:lnTo>
                    <a:lnTo>
                      <a:pt x="251" y="118"/>
                    </a:lnTo>
                    <a:lnTo>
                      <a:pt x="218" y="192"/>
                    </a:lnTo>
                    <a:lnTo>
                      <a:pt x="152" y="362"/>
                    </a:lnTo>
                    <a:lnTo>
                      <a:pt x="125" y="445"/>
                    </a:lnTo>
                    <a:lnTo>
                      <a:pt x="109" y="520"/>
                    </a:lnTo>
                    <a:lnTo>
                      <a:pt x="93" y="574"/>
                    </a:lnTo>
                    <a:lnTo>
                      <a:pt x="71" y="601"/>
                    </a:lnTo>
                    <a:lnTo>
                      <a:pt x="47" y="607"/>
                    </a:lnTo>
                    <a:lnTo>
                      <a:pt x="24" y="593"/>
                    </a:lnTo>
                    <a:lnTo>
                      <a:pt x="7" y="562"/>
                    </a:lnTo>
                    <a:lnTo>
                      <a:pt x="0" y="519"/>
                    </a:lnTo>
                    <a:lnTo>
                      <a:pt x="5" y="464"/>
                    </a:lnTo>
                    <a:lnTo>
                      <a:pt x="28" y="404"/>
                    </a:lnTo>
                    <a:lnTo>
                      <a:pt x="93" y="273"/>
                    </a:lnTo>
                    <a:lnTo>
                      <a:pt x="159" y="149"/>
                    </a:lnTo>
                    <a:lnTo>
                      <a:pt x="194" y="95"/>
                    </a:lnTo>
                    <a:lnTo>
                      <a:pt x="229" y="51"/>
                    </a:lnTo>
                    <a:lnTo>
                      <a:pt x="267" y="19"/>
                    </a:lnTo>
                    <a:lnTo>
                      <a:pt x="306"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sp>
            <p:nvSpPr>
              <p:cNvPr id="138369" name="Freeform 1148"/>
              <p:cNvSpPr>
                <a:spLocks/>
              </p:cNvSpPr>
              <p:nvPr/>
            </p:nvSpPr>
            <p:spPr bwMode="auto">
              <a:xfrm>
                <a:off x="1415" y="2382"/>
                <a:ext cx="96" cy="124"/>
              </a:xfrm>
              <a:custGeom>
                <a:avLst/>
                <a:gdLst>
                  <a:gd name="T0" fmla="*/ 0 w 864"/>
                  <a:gd name="T1" fmla="*/ 0 h 1116"/>
                  <a:gd name="T2" fmla="*/ 0 w 864"/>
                  <a:gd name="T3" fmla="*/ 0 h 1116"/>
                  <a:gd name="T4" fmla="*/ 0 w 864"/>
                  <a:gd name="T5" fmla="*/ 0 h 1116"/>
                  <a:gd name="T6" fmla="*/ 0 w 864"/>
                  <a:gd name="T7" fmla="*/ 0 h 1116"/>
                  <a:gd name="T8" fmla="*/ 0 w 864"/>
                  <a:gd name="T9" fmla="*/ 0 h 1116"/>
                  <a:gd name="T10" fmla="*/ 0 w 864"/>
                  <a:gd name="T11" fmla="*/ 0 h 1116"/>
                  <a:gd name="T12" fmla="*/ 0 w 864"/>
                  <a:gd name="T13" fmla="*/ 0 h 1116"/>
                  <a:gd name="T14" fmla="*/ 0 w 864"/>
                  <a:gd name="T15" fmla="*/ 0 h 1116"/>
                  <a:gd name="T16" fmla="*/ 0 w 864"/>
                  <a:gd name="T17" fmla="*/ 0 h 1116"/>
                  <a:gd name="T18" fmla="*/ 0 w 864"/>
                  <a:gd name="T19" fmla="*/ 0 h 1116"/>
                  <a:gd name="T20" fmla="*/ 0 w 864"/>
                  <a:gd name="T21" fmla="*/ 0 h 1116"/>
                  <a:gd name="T22" fmla="*/ 0 w 864"/>
                  <a:gd name="T23" fmla="*/ 0 h 1116"/>
                  <a:gd name="T24" fmla="*/ 0 w 864"/>
                  <a:gd name="T25" fmla="*/ 0 h 1116"/>
                  <a:gd name="T26" fmla="*/ 0 w 864"/>
                  <a:gd name="T27" fmla="*/ 0 h 1116"/>
                  <a:gd name="T28" fmla="*/ 0 w 864"/>
                  <a:gd name="T29" fmla="*/ 0 h 1116"/>
                  <a:gd name="T30" fmla="*/ 0 w 864"/>
                  <a:gd name="T31" fmla="*/ 0 h 1116"/>
                  <a:gd name="T32" fmla="*/ 0 w 864"/>
                  <a:gd name="T33" fmla="*/ 0 h 1116"/>
                  <a:gd name="T34" fmla="*/ 0 w 864"/>
                  <a:gd name="T35" fmla="*/ 0 h 1116"/>
                  <a:gd name="T36" fmla="*/ 0 w 864"/>
                  <a:gd name="T37" fmla="*/ 0 h 1116"/>
                  <a:gd name="T38" fmla="*/ 0 w 864"/>
                  <a:gd name="T39" fmla="*/ 0 h 1116"/>
                  <a:gd name="T40" fmla="*/ 0 w 864"/>
                  <a:gd name="T41" fmla="*/ 0 h 1116"/>
                  <a:gd name="T42" fmla="*/ 0 w 864"/>
                  <a:gd name="T43" fmla="*/ 0 h 1116"/>
                  <a:gd name="T44" fmla="*/ 0 w 864"/>
                  <a:gd name="T45" fmla="*/ 0 h 1116"/>
                  <a:gd name="T46" fmla="*/ 0 w 864"/>
                  <a:gd name="T47" fmla="*/ 0 h 1116"/>
                  <a:gd name="T48" fmla="*/ 0 w 864"/>
                  <a:gd name="T49" fmla="*/ 0 h 1116"/>
                  <a:gd name="T50" fmla="*/ 0 w 864"/>
                  <a:gd name="T51" fmla="*/ 0 h 1116"/>
                  <a:gd name="T52" fmla="*/ 0 w 864"/>
                  <a:gd name="T53" fmla="*/ 0 h 1116"/>
                  <a:gd name="T54" fmla="*/ 0 w 864"/>
                  <a:gd name="T55" fmla="*/ 0 h 1116"/>
                  <a:gd name="T56" fmla="*/ 0 w 864"/>
                  <a:gd name="T57" fmla="*/ 0 h 1116"/>
                  <a:gd name="T58" fmla="*/ 0 w 864"/>
                  <a:gd name="T59" fmla="*/ 0 h 1116"/>
                  <a:gd name="T60" fmla="*/ 0 w 864"/>
                  <a:gd name="T61" fmla="*/ 0 h 1116"/>
                  <a:gd name="T62" fmla="*/ 0 w 864"/>
                  <a:gd name="T63" fmla="*/ 0 h 1116"/>
                  <a:gd name="T64" fmla="*/ 0 w 864"/>
                  <a:gd name="T65" fmla="*/ 0 h 1116"/>
                  <a:gd name="T66" fmla="*/ 0 w 864"/>
                  <a:gd name="T67" fmla="*/ 0 h 1116"/>
                  <a:gd name="T68" fmla="*/ 0 w 864"/>
                  <a:gd name="T69" fmla="*/ 0 h 1116"/>
                  <a:gd name="T70" fmla="*/ 0 w 864"/>
                  <a:gd name="T71" fmla="*/ 0 h 1116"/>
                  <a:gd name="T72" fmla="*/ 0 w 864"/>
                  <a:gd name="T73" fmla="*/ 0 h 1116"/>
                  <a:gd name="T74" fmla="*/ 0 w 864"/>
                  <a:gd name="T75" fmla="*/ 0 h 1116"/>
                  <a:gd name="T76" fmla="*/ 0 w 864"/>
                  <a:gd name="T77" fmla="*/ 0 h 1116"/>
                  <a:gd name="T78" fmla="*/ 0 w 864"/>
                  <a:gd name="T79" fmla="*/ 0 h 1116"/>
                  <a:gd name="T80" fmla="*/ 0 w 864"/>
                  <a:gd name="T81" fmla="*/ 0 h 1116"/>
                  <a:gd name="T82" fmla="*/ 0 w 864"/>
                  <a:gd name="T83" fmla="*/ 0 h 1116"/>
                  <a:gd name="T84" fmla="*/ 0 w 864"/>
                  <a:gd name="T85" fmla="*/ 0 h 11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864" h="1116">
                    <a:moveTo>
                      <a:pt x="232" y="520"/>
                    </a:moveTo>
                    <a:lnTo>
                      <a:pt x="222" y="532"/>
                    </a:lnTo>
                    <a:lnTo>
                      <a:pt x="199" y="558"/>
                    </a:lnTo>
                    <a:lnTo>
                      <a:pt x="172" y="592"/>
                    </a:lnTo>
                    <a:lnTo>
                      <a:pt x="150" y="623"/>
                    </a:lnTo>
                    <a:lnTo>
                      <a:pt x="126" y="658"/>
                    </a:lnTo>
                    <a:lnTo>
                      <a:pt x="93" y="701"/>
                    </a:lnTo>
                    <a:lnTo>
                      <a:pt x="56" y="740"/>
                    </a:lnTo>
                    <a:lnTo>
                      <a:pt x="27" y="764"/>
                    </a:lnTo>
                    <a:lnTo>
                      <a:pt x="9" y="791"/>
                    </a:lnTo>
                    <a:lnTo>
                      <a:pt x="0" y="832"/>
                    </a:lnTo>
                    <a:lnTo>
                      <a:pt x="1" y="875"/>
                    </a:lnTo>
                    <a:lnTo>
                      <a:pt x="15" y="912"/>
                    </a:lnTo>
                    <a:lnTo>
                      <a:pt x="28" y="932"/>
                    </a:lnTo>
                    <a:lnTo>
                      <a:pt x="50" y="958"/>
                    </a:lnTo>
                    <a:lnTo>
                      <a:pt x="103" y="1018"/>
                    </a:lnTo>
                    <a:lnTo>
                      <a:pt x="162" y="1075"/>
                    </a:lnTo>
                    <a:lnTo>
                      <a:pt x="189" y="1096"/>
                    </a:lnTo>
                    <a:lnTo>
                      <a:pt x="214" y="1109"/>
                    </a:lnTo>
                    <a:lnTo>
                      <a:pt x="267" y="1116"/>
                    </a:lnTo>
                    <a:lnTo>
                      <a:pt x="329" y="1102"/>
                    </a:lnTo>
                    <a:lnTo>
                      <a:pt x="360" y="1084"/>
                    </a:lnTo>
                    <a:lnTo>
                      <a:pt x="385" y="1057"/>
                    </a:lnTo>
                    <a:lnTo>
                      <a:pt x="406" y="1019"/>
                    </a:lnTo>
                    <a:lnTo>
                      <a:pt x="418" y="971"/>
                    </a:lnTo>
                    <a:lnTo>
                      <a:pt x="419" y="955"/>
                    </a:lnTo>
                    <a:lnTo>
                      <a:pt x="419" y="910"/>
                    </a:lnTo>
                    <a:lnTo>
                      <a:pt x="421" y="846"/>
                    </a:lnTo>
                    <a:lnTo>
                      <a:pt x="425" y="770"/>
                    </a:lnTo>
                    <a:lnTo>
                      <a:pt x="437" y="614"/>
                    </a:lnTo>
                    <a:lnTo>
                      <a:pt x="448" y="550"/>
                    </a:lnTo>
                    <a:lnTo>
                      <a:pt x="462" y="506"/>
                    </a:lnTo>
                    <a:lnTo>
                      <a:pt x="504" y="430"/>
                    </a:lnTo>
                    <a:lnTo>
                      <a:pt x="557" y="343"/>
                    </a:lnTo>
                    <a:lnTo>
                      <a:pt x="607" y="267"/>
                    </a:lnTo>
                    <a:lnTo>
                      <a:pt x="626" y="240"/>
                    </a:lnTo>
                    <a:lnTo>
                      <a:pt x="638" y="222"/>
                    </a:lnTo>
                    <a:lnTo>
                      <a:pt x="656" y="206"/>
                    </a:lnTo>
                    <a:lnTo>
                      <a:pt x="685" y="181"/>
                    </a:lnTo>
                    <a:lnTo>
                      <a:pt x="762" y="115"/>
                    </a:lnTo>
                    <a:lnTo>
                      <a:pt x="833" y="47"/>
                    </a:lnTo>
                    <a:lnTo>
                      <a:pt x="856" y="20"/>
                    </a:lnTo>
                    <a:lnTo>
                      <a:pt x="864" y="0"/>
                    </a:lnTo>
                  </a:path>
                </a:pathLst>
              </a:custGeom>
              <a:noFill/>
              <a:ln w="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p>
            </p:txBody>
          </p:sp>
        </p:grpSp>
        <p:sp>
          <p:nvSpPr>
            <p:cNvPr id="138256" name="Oval 1149"/>
            <p:cNvSpPr>
              <a:spLocks noChangeArrowheads="1"/>
            </p:cNvSpPr>
            <p:nvPr/>
          </p:nvSpPr>
          <p:spPr bwMode="auto">
            <a:xfrm>
              <a:off x="4446" y="3207"/>
              <a:ext cx="182" cy="182"/>
            </a:xfrm>
            <a:prstGeom prst="ellipse">
              <a:avLst/>
            </a:prstGeom>
            <a:solidFill>
              <a:schemeClr val="bg1"/>
            </a:solidFill>
            <a:ln w="412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334974" name="AutoShape 1150"/>
            <p:cNvSpPr>
              <a:spLocks noChangeArrowheads="1"/>
            </p:cNvSpPr>
            <p:nvPr/>
          </p:nvSpPr>
          <p:spPr bwMode="auto">
            <a:xfrm rot="10800000">
              <a:off x="4129" y="3343"/>
              <a:ext cx="816" cy="632"/>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chemeClr val="accent1">
                    <a:gamma/>
                    <a:shade val="46275"/>
                    <a:invGamma/>
                  </a:schemeClr>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GB" dirty="0"/>
            </a:p>
          </p:txBody>
        </p:sp>
      </p:grpSp>
      <p:sp>
        <p:nvSpPr>
          <p:cNvPr id="334976" name="Text Box 1152"/>
          <p:cNvSpPr txBox="1">
            <a:spLocks noChangeArrowheads="1"/>
          </p:cNvSpPr>
          <p:nvPr/>
        </p:nvSpPr>
        <p:spPr bwMode="auto">
          <a:xfrm>
            <a:off x="4716463" y="6400800"/>
            <a:ext cx="4427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dirty="0">
                <a:latin typeface="Comic Sans MS" pitchFamily="66" charset="0"/>
                <a:cs typeface="Arial" pitchFamily="34" charset="0"/>
              </a:rPr>
              <a:t>a WEIGHT of 10N</a:t>
            </a:r>
            <a:endParaRPr lang="en-US" dirty="0">
              <a:latin typeface="Comic Sans MS" pitchFamily="66" charset="0"/>
              <a:cs typeface="Arial" pitchFamily="34" charset="0"/>
            </a:endParaRPr>
          </a:p>
        </p:txBody>
      </p:sp>
      <p:sp>
        <p:nvSpPr>
          <p:cNvPr id="138251" name="AutoShape 6"/>
          <p:cNvSpPr>
            <a:spLocks noChangeArrowheads="1"/>
          </p:cNvSpPr>
          <p:nvPr/>
        </p:nvSpPr>
        <p:spPr bwMode="auto">
          <a:xfrm rot="5400000" flipV="1">
            <a:off x="611188" y="1628775"/>
            <a:ext cx="2160587" cy="1008063"/>
          </a:xfrm>
          <a:prstGeom prst="rightArrow">
            <a:avLst>
              <a:gd name="adj1" fmla="val 50000"/>
              <a:gd name="adj2" fmla="val 53583"/>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38252" name="Text Box 7"/>
          <p:cNvSpPr txBox="1">
            <a:spLocks noChangeArrowheads="1"/>
          </p:cNvSpPr>
          <p:nvPr/>
        </p:nvSpPr>
        <p:spPr bwMode="auto">
          <a:xfrm>
            <a:off x="2268538" y="692150"/>
            <a:ext cx="5761037"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dirty="0">
                <a:solidFill>
                  <a:schemeClr val="bg1"/>
                </a:solidFill>
              </a:rPr>
              <a:t>This is still the pull of the Earth</a:t>
            </a:r>
          </a:p>
          <a:p>
            <a:pPr eaLnBrk="1" hangingPunct="1"/>
            <a:r>
              <a:rPr lang="en-GB" dirty="0">
                <a:solidFill>
                  <a:schemeClr val="bg1"/>
                </a:solidFill>
              </a:rPr>
              <a:t>Making the 1kg mass stay on the scales.</a:t>
            </a:r>
          </a:p>
          <a:p>
            <a:pPr eaLnBrk="1" hangingPunct="1"/>
            <a:r>
              <a:rPr lang="en-GB" dirty="0">
                <a:solidFill>
                  <a:schemeClr val="bg1"/>
                </a:solidFill>
              </a:rPr>
              <a:t>The scales are calibrated to take this force and display a value 10 times LESS than this Force</a:t>
            </a:r>
          </a:p>
        </p:txBody>
      </p:sp>
      <p:sp>
        <p:nvSpPr>
          <p:cNvPr id="138253" name="AutoShape 8"/>
          <p:cNvSpPr>
            <a:spLocks noChangeArrowheads="1"/>
          </p:cNvSpPr>
          <p:nvPr/>
        </p:nvSpPr>
        <p:spPr bwMode="auto">
          <a:xfrm rot="2513245" flipV="1">
            <a:off x="6011863" y="4652963"/>
            <a:ext cx="1081087" cy="576262"/>
          </a:xfrm>
          <a:prstGeom prst="rightArrow">
            <a:avLst>
              <a:gd name="adj1" fmla="val 50000"/>
              <a:gd name="adj2" fmla="val 46901"/>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38254" name="Text Box 9"/>
          <p:cNvSpPr txBox="1">
            <a:spLocks noChangeArrowheads="1"/>
          </p:cNvSpPr>
          <p:nvPr/>
        </p:nvSpPr>
        <p:spPr bwMode="auto">
          <a:xfrm>
            <a:off x="3851275" y="2852738"/>
            <a:ext cx="331152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dirty="0">
                <a:solidFill>
                  <a:srgbClr val="FF0066"/>
                </a:solidFill>
              </a:rPr>
              <a:t>The Earth is pulling the mass downwards  giving it weight. The spring balance displays units of Force</a:t>
            </a:r>
          </a:p>
        </p:txBody>
      </p:sp>
    </p:spTree>
    <p:extLst>
      <p:ext uri="{BB962C8B-B14F-4D97-AF65-F5344CB8AC3E}">
        <p14:creationId xmlns:p14="http://schemas.microsoft.com/office/powerpoint/2010/main" val="24668709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334851"/>
                                        </p:tgtEl>
                                        <p:attrNameLst>
                                          <p:attrName>style.visibility</p:attrName>
                                        </p:attrNameLst>
                                      </p:cBhvr>
                                      <p:to>
                                        <p:strVal val="visible"/>
                                      </p:to>
                                    </p:set>
                                    <p:animEffect transition="in" filter="wipe(up)">
                                      <p:cBhvr>
                                        <p:cTn id="7" dur="500"/>
                                        <p:tgtEl>
                                          <p:spTgt spid="3348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4858"/>
                                        </p:tgtEl>
                                        <p:attrNameLst>
                                          <p:attrName>style.visibility</p:attrName>
                                        </p:attrNameLst>
                                      </p:cBhvr>
                                      <p:to>
                                        <p:strVal val="visible"/>
                                      </p:to>
                                    </p:set>
                                    <p:animEffect transition="in" filter="wipe(left)">
                                      <p:cBhvr>
                                        <p:cTn id="12" dur="500"/>
                                        <p:tgtEl>
                                          <p:spTgt spid="3348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334859"/>
                                        </p:tgtEl>
                                        <p:attrNameLst>
                                          <p:attrName>style.visibility</p:attrName>
                                        </p:attrNameLst>
                                      </p:cBhvr>
                                      <p:to>
                                        <p:strVal val="visible"/>
                                      </p:to>
                                    </p:set>
                                    <p:animEffect transition="in" filter="wipe(up)">
                                      <p:cBhvr>
                                        <p:cTn id="17" dur="500"/>
                                        <p:tgtEl>
                                          <p:spTgt spid="3348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34976"/>
                                        </p:tgtEl>
                                        <p:attrNameLst>
                                          <p:attrName>style.visibility</p:attrName>
                                        </p:attrNameLst>
                                      </p:cBhvr>
                                      <p:to>
                                        <p:strVal val="visible"/>
                                      </p:to>
                                    </p:set>
                                    <p:animEffect transition="in" filter="wipe(left)">
                                      <p:cBhvr>
                                        <p:cTn id="22" dur="500"/>
                                        <p:tgtEl>
                                          <p:spTgt spid="3349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858" grpId="0" autoUpdateAnimBg="0"/>
      <p:bldP spid="334976" grpId="0" autoUpdateAnimBg="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9" name="Rectangle 2"/>
          <p:cNvSpPr>
            <a:spLocks noGrp="1" noChangeArrowheads="1"/>
          </p:cNvSpPr>
          <p:nvPr>
            <p:ph type="title"/>
          </p:nvPr>
        </p:nvSpPr>
        <p:spPr/>
        <p:txBody>
          <a:bodyPr>
            <a:normAutofit fontScale="90000"/>
          </a:bodyPr>
          <a:lstStyle/>
          <a:p>
            <a:pPr eaLnBrk="1" hangingPunct="1"/>
            <a:r>
              <a:rPr lang="en-GB" dirty="0"/>
              <a:t>Measuring force &amp; Weight</a:t>
            </a:r>
          </a:p>
        </p:txBody>
      </p:sp>
      <p:sp>
        <p:nvSpPr>
          <p:cNvPr id="139267"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AA7AAA3C-4376-4DE0-BA4E-E4B50459E7A8}" type="datetime1">
              <a:rPr lang="en-GB" sz="1400" smtClean="0"/>
              <a:t>22/08/2021</a:t>
            </a:fld>
            <a:endParaRPr lang="en-GB" sz="1400" dirty="0"/>
          </a:p>
        </p:txBody>
      </p:sp>
      <p:sp>
        <p:nvSpPr>
          <p:cNvPr id="139268"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dirty="0"/>
              <a:t>JAH</a:t>
            </a:r>
          </a:p>
        </p:txBody>
      </p:sp>
      <p:sp>
        <p:nvSpPr>
          <p:cNvPr id="139266" name="Rectangle 6"/>
          <p:cNvSpPr>
            <a:spLocks noGrp="1" noChangeArrowheads="1"/>
          </p:cNvSpPr>
          <p:nvPr>
            <p:ph type="sldNum" sz="quarter" idx="12"/>
          </p:nvPr>
        </p:nvSpPr>
        <p:spPr>
          <a:noFill/>
        </p:spPr>
        <p:txBody>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31FD48DA-73EC-4E5A-A001-27661E18A779}" type="slidenum">
              <a:rPr lang="en-GB" sz="2000" smtClean="0">
                <a:solidFill>
                  <a:schemeClr val="accent1"/>
                </a:solidFill>
              </a:rPr>
              <a:pPr eaLnBrk="1" hangingPunct="1"/>
              <a:t>99</a:t>
            </a:fld>
            <a:endParaRPr lang="en-GB" sz="2000" dirty="0">
              <a:solidFill>
                <a:schemeClr val="accent1"/>
              </a:solidFill>
            </a:endParaRPr>
          </a:p>
        </p:txBody>
      </p:sp>
      <p:sp>
        <p:nvSpPr>
          <p:cNvPr id="139270" name="Text Box 31"/>
          <p:cNvSpPr txBox="1">
            <a:spLocks noChangeArrowheads="1"/>
          </p:cNvSpPr>
          <p:nvPr/>
        </p:nvSpPr>
        <p:spPr bwMode="auto">
          <a:xfrm>
            <a:off x="323850" y="1628775"/>
            <a:ext cx="8064500"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514350" indent="-514350" eaLnBrk="1" hangingPunct="1">
              <a:spcBef>
                <a:spcPct val="50000"/>
              </a:spcBef>
              <a:buFont typeface="+mj-lt"/>
              <a:buAutoNum type="arabicPeriod"/>
            </a:pPr>
            <a:r>
              <a:rPr lang="en-GB" sz="3200" dirty="0">
                <a:solidFill>
                  <a:srgbClr val="FF0000"/>
                </a:solidFill>
                <a:latin typeface="Tahoma" pitchFamily="34" charset="0"/>
              </a:rPr>
              <a:t>What causes weight?</a:t>
            </a:r>
          </a:p>
          <a:p>
            <a:pPr marL="514350" indent="-514350" eaLnBrk="1" hangingPunct="1">
              <a:spcBef>
                <a:spcPct val="50000"/>
              </a:spcBef>
              <a:buFont typeface="+mj-lt"/>
              <a:buAutoNum type="arabicPeriod"/>
            </a:pPr>
            <a:r>
              <a:rPr lang="en-GB" sz="3200" dirty="0">
                <a:solidFill>
                  <a:schemeClr val="tx2"/>
                </a:solidFill>
                <a:latin typeface="Tahoma" pitchFamily="34" charset="0"/>
              </a:rPr>
              <a:t>What is the relationship between weight and mass?</a:t>
            </a:r>
          </a:p>
          <a:p>
            <a:pPr marL="514350" indent="-514350" eaLnBrk="1" hangingPunct="1">
              <a:spcBef>
                <a:spcPct val="50000"/>
              </a:spcBef>
              <a:buFont typeface="+mj-lt"/>
              <a:buAutoNum type="arabicPeriod"/>
            </a:pPr>
            <a:r>
              <a:rPr lang="en-GB" sz="3200" dirty="0">
                <a:solidFill>
                  <a:srgbClr val="FF0000"/>
                </a:solidFill>
                <a:latin typeface="Tahoma" pitchFamily="34" charset="0"/>
              </a:rPr>
              <a:t>Would this be different on other planets?</a:t>
            </a:r>
          </a:p>
          <a:p>
            <a:pPr marL="514350" indent="-514350" eaLnBrk="1" hangingPunct="1">
              <a:spcBef>
                <a:spcPct val="50000"/>
              </a:spcBef>
              <a:buFont typeface="+mj-lt"/>
              <a:buAutoNum type="arabicPeriod"/>
            </a:pPr>
            <a:r>
              <a:rPr lang="en-GB" sz="3200" dirty="0">
                <a:solidFill>
                  <a:srgbClr val="002060"/>
                </a:solidFill>
                <a:latin typeface="Tahoma" pitchFamily="34" charset="0"/>
              </a:rPr>
              <a:t>Write a formula relating weight to mass.</a:t>
            </a:r>
          </a:p>
        </p:txBody>
      </p:sp>
    </p:spTree>
    <p:extLst>
      <p:ext uri="{BB962C8B-B14F-4D97-AF65-F5344CB8AC3E}">
        <p14:creationId xmlns:p14="http://schemas.microsoft.com/office/powerpoint/2010/main" val="163056273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lien Encounter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EC19432F117B148839940EC4C955C37" ma:contentTypeVersion="7" ma:contentTypeDescription="Create a new document." ma:contentTypeScope="" ma:versionID="8c7326190f5b392423ee322ecfdd362c">
  <xsd:schema xmlns:xsd="http://www.w3.org/2001/XMLSchema" xmlns:xs="http://www.w3.org/2001/XMLSchema" xmlns:p="http://schemas.microsoft.com/office/2006/metadata/properties" xmlns:ns2="5e161c97-4839-4a07-87df-8ae102227f42" targetNamespace="http://schemas.microsoft.com/office/2006/metadata/properties" ma:root="true" ma:fieldsID="572b8f1c16db654ab6c48de439c1b9dd" ns2:_="">
    <xsd:import namespace="5e161c97-4839-4a07-87df-8ae102227f4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161c97-4839-4a07-87df-8ae102227f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F5DBFF6-A939-4578-9D81-B5E461EB73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161c97-4839-4a07-87df-8ae102227f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D3E77E-6778-496B-B9A6-C53C107C4D01}">
  <ds:schemaRefs>
    <ds:schemaRef ds:uri="http://schemas.microsoft.com/sharepoint/v3/contenttype/forms"/>
  </ds:schemaRefs>
</ds:datastoreItem>
</file>

<file path=customXml/itemProps3.xml><?xml version="1.0" encoding="utf-8"?>
<ds:datastoreItem xmlns:ds="http://schemas.openxmlformats.org/officeDocument/2006/customXml" ds:itemID="{1410B440-349B-4833-A689-7486AAEB127F}">
  <ds:schemaRefs>
    <ds:schemaRef ds:uri="http://schemas.microsoft.com/office/2006/metadata/properties"/>
    <ds:schemaRef ds:uri="http://schemas.openxmlformats.org/package/2006/metadata/core-properties"/>
    <ds:schemaRef ds:uri="http://schemas.microsoft.com/office/infopath/2007/PartnerControls"/>
    <ds:schemaRef ds:uri="http://purl.org/dc/terms/"/>
    <ds:schemaRef ds:uri="http://purl.org/dc/elements/1.1/"/>
    <ds:schemaRef ds:uri="http://schemas.microsoft.com/office/2006/documentManagement/types"/>
    <ds:schemaRef ds:uri="5e161c97-4839-4a07-87df-8ae102227f42"/>
    <ds:schemaRef ds:uri="http://purl.org/dc/dcmityp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Vapor Trail</Template>
  <TotalTime>0</TotalTime>
  <Words>5354</Words>
  <Application>Microsoft Office PowerPoint</Application>
  <PresentationFormat>On-screen Show (4:3)</PresentationFormat>
  <Paragraphs>1238</Paragraphs>
  <Slides>151</Slides>
  <Notes>3</Notes>
  <HiddenSlides>0</HiddenSlides>
  <MMClips>0</MMClips>
  <ScaleCrop>false</ScaleCrop>
  <HeadingPairs>
    <vt:vector size="8" baseType="variant">
      <vt:variant>
        <vt:lpstr>Fonts Used</vt:lpstr>
      </vt:variant>
      <vt:variant>
        <vt:i4>22</vt:i4>
      </vt:variant>
      <vt:variant>
        <vt:lpstr>Theme</vt:lpstr>
      </vt:variant>
      <vt:variant>
        <vt:i4>1</vt:i4>
      </vt:variant>
      <vt:variant>
        <vt:lpstr>Embedded OLE Servers</vt:lpstr>
      </vt:variant>
      <vt:variant>
        <vt:i4>3</vt:i4>
      </vt:variant>
      <vt:variant>
        <vt:lpstr>Slide Titles</vt:lpstr>
      </vt:variant>
      <vt:variant>
        <vt:i4>151</vt:i4>
      </vt:variant>
    </vt:vector>
  </HeadingPairs>
  <TitlesOfParts>
    <vt:vector size="177" baseType="lpstr">
      <vt:lpstr>Alien Encounters</vt:lpstr>
      <vt:lpstr>Arial</vt:lpstr>
      <vt:lpstr>Arial</vt:lpstr>
      <vt:lpstr>Arial Black</vt:lpstr>
      <vt:lpstr>Arial Rounded MT Bold</vt:lpstr>
      <vt:lpstr>Bradley Hand ITC</vt:lpstr>
      <vt:lpstr>Calibri</vt:lpstr>
      <vt:lpstr>Calligraph421 BT</vt:lpstr>
      <vt:lpstr>Century Gothic</vt:lpstr>
      <vt:lpstr>Comic Sans MS</vt:lpstr>
      <vt:lpstr>Garamond</vt:lpstr>
      <vt:lpstr>Google Sans</vt:lpstr>
      <vt:lpstr>ITC Avant Garde Gothic</vt:lpstr>
      <vt:lpstr>Merriweather</vt:lpstr>
      <vt:lpstr>Tahoma</vt:lpstr>
      <vt:lpstr>Teen</vt:lpstr>
      <vt:lpstr>Times New Roman</vt:lpstr>
      <vt:lpstr>Trebuchet MS</vt:lpstr>
      <vt:lpstr>Verdana</vt:lpstr>
      <vt:lpstr>Webdings</vt:lpstr>
      <vt:lpstr>Wingdings</vt:lpstr>
      <vt:lpstr>Wingdings 3</vt:lpstr>
      <vt:lpstr>Vapor Trail</vt:lpstr>
      <vt:lpstr>CorelDRAW 6.0</vt:lpstr>
      <vt:lpstr>Worksheet</vt:lpstr>
      <vt:lpstr>Drawing</vt:lpstr>
      <vt:lpstr>TRANSPORT UNIT  FORCES/dynamics </vt:lpstr>
      <vt:lpstr>Ready Respectful Safe</vt:lpstr>
      <vt:lpstr>THIS PERSON is responsible for your LEARNING!</vt:lpstr>
      <vt:lpstr>What is Physics?</vt:lpstr>
      <vt:lpstr>So what is this subject called Physics?</vt:lpstr>
      <vt:lpstr>A part of Physics is the study of Gravity,… but what is gravity?</vt:lpstr>
      <vt:lpstr>Do you feel that sometimes the world is just going too fast?</vt:lpstr>
      <vt:lpstr>How fast?</vt:lpstr>
      <vt:lpstr>What is Physics? </vt:lpstr>
      <vt:lpstr>Homework</vt:lpstr>
      <vt:lpstr>MINDMAP OF FORCES</vt:lpstr>
      <vt:lpstr>WHAT WE WILL BE COVERING</vt:lpstr>
      <vt:lpstr>Mass &amp; Weight</vt:lpstr>
      <vt:lpstr>ASK A STUDENT!</vt:lpstr>
      <vt:lpstr>Mass and Weight- LEVEL 3</vt:lpstr>
      <vt:lpstr>PowerPoint Presentation</vt:lpstr>
      <vt:lpstr>Summary</vt:lpstr>
      <vt:lpstr>PowerPoint Presentation</vt:lpstr>
      <vt:lpstr>Mass and Weight</vt:lpstr>
      <vt:lpstr>WHAT IS A FORCE?</vt:lpstr>
      <vt:lpstr>ASK A STUDENT!</vt:lpstr>
      <vt:lpstr>WHAT YOU THOUGHT</vt:lpstr>
      <vt:lpstr>PowerPoint Presentation</vt:lpstr>
      <vt:lpstr>ASK A STUDENT!</vt:lpstr>
      <vt:lpstr>WHAT YOU THOUGHT</vt:lpstr>
      <vt:lpstr>PowerPoint Presentation</vt:lpstr>
      <vt:lpstr>EFFECTS OF A FORCE?</vt:lpstr>
      <vt:lpstr>TASK - the effects of a Force</vt:lpstr>
      <vt:lpstr>BEWARE</vt:lpstr>
      <vt:lpstr>PowerPoint Presentation</vt:lpstr>
      <vt:lpstr>PowerPoint Presentation</vt:lpstr>
      <vt:lpstr>GO ON A FORCE WALK WITH YOUR TEACHER</vt:lpstr>
      <vt:lpstr>Force Walk</vt:lpstr>
      <vt:lpstr>Forces</vt:lpstr>
      <vt:lpstr>ASK A STUDENT!</vt:lpstr>
      <vt:lpstr>Examples of forces</vt:lpstr>
      <vt:lpstr>We can divide forces into 2 groups</vt:lpstr>
      <vt:lpstr>PowerPoint Presentation</vt:lpstr>
      <vt:lpstr>PowerPoint Presentation</vt:lpstr>
      <vt:lpstr>What type of force can you think of?</vt:lpstr>
      <vt:lpstr>WHAT CAUSES THESE FORCES?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FORCES Specs!</vt:lpstr>
      <vt:lpstr>Forces Specs</vt:lpstr>
      <vt:lpstr>FORCES SPECS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Measuring FORCES.</vt:lpstr>
      <vt:lpstr>Measuring forces</vt:lpstr>
      <vt:lpstr>Hookes law</vt:lpstr>
      <vt:lpstr>PowerPoint Presentation</vt:lpstr>
      <vt:lpstr>Procedure </vt:lpstr>
      <vt:lpstr> </vt:lpstr>
      <vt:lpstr>Table for Hooke’s Law</vt:lpstr>
      <vt:lpstr>extension</vt:lpstr>
      <vt:lpstr>PowerPoint Presentation</vt:lpstr>
      <vt:lpstr>Homework: Spring experiment</vt:lpstr>
      <vt:lpstr>PowerPoint Presentation</vt:lpstr>
      <vt:lpstr>HOOKE’S LAW CONCLUSION</vt:lpstr>
      <vt:lpstr>PowerPoint Presentation</vt:lpstr>
      <vt:lpstr>Chart wizard</vt:lpstr>
      <vt:lpstr>PowerPoint Presentation</vt:lpstr>
      <vt:lpstr>PowerPoint Presentation</vt:lpstr>
      <vt:lpstr>Spring balance / newton meter/ Newton Balance</vt:lpstr>
      <vt:lpstr>PowerPoint Presentation</vt:lpstr>
      <vt:lpstr>PowerPoint Presentation</vt:lpstr>
      <vt:lpstr>Measuring forces-- Using a NEWTON BALANCE to measure Forces. </vt:lpstr>
      <vt:lpstr>MEASURING FORCES –use these or find some of your own</vt:lpstr>
      <vt:lpstr>Measuring WEIGHT/ FORCE</vt:lpstr>
      <vt:lpstr>WEIGHING really is FINDING YOUR WEIGHT!</vt:lpstr>
      <vt:lpstr>Weight and mass – what’s the link?</vt:lpstr>
      <vt:lpstr>PowerPoint Presentation</vt:lpstr>
      <vt:lpstr>Estimating the size of FORCES?</vt:lpstr>
      <vt:lpstr>Estimating forces</vt:lpstr>
      <vt:lpstr>0.1 N , 2 N , 20 N,  650 N,  1800 N ,  10,000 N, 1,500,000 N,  200,000,000 N</vt:lpstr>
      <vt:lpstr>Measuring MASS and WEIGHT</vt:lpstr>
      <vt:lpstr>PowerPoint Presentation</vt:lpstr>
      <vt:lpstr>Weight not gravity</vt:lpstr>
      <vt:lpstr>What’s the difference? Mass and Weight- LEVEL 3/4</vt:lpstr>
      <vt:lpstr>CONFUSING NOTES- Level 3/4</vt:lpstr>
      <vt:lpstr>PowerPoint Presentation</vt:lpstr>
      <vt:lpstr>PowerPoint Presentation</vt:lpstr>
      <vt:lpstr>Practice Questions</vt:lpstr>
      <vt:lpstr>Practice Questions</vt:lpstr>
      <vt:lpstr>Losing – and gaining – weight</vt:lpstr>
      <vt:lpstr>Weight and Mass – </vt:lpstr>
      <vt:lpstr>Measuring force &amp; Weight</vt:lpstr>
      <vt:lpstr>HOMEWORK/ RESEARCH </vt:lpstr>
      <vt:lpstr>SUMMARY  </vt:lpstr>
      <vt:lpstr>TRY THESE EXAMPLES- What to do –Level 3</vt:lpstr>
      <vt:lpstr>What’s the difference? Level 3/4</vt:lpstr>
      <vt:lpstr>Losing – and gaining – weight</vt:lpstr>
      <vt:lpstr>GOING FURTHER LEVEL 4/5</vt:lpstr>
      <vt:lpstr>GOING FURTHER LEVEL 4/5</vt:lpstr>
      <vt:lpstr>Losing – and gaining – weight</vt:lpstr>
      <vt:lpstr>WHAT YOU THOUGHT</vt:lpstr>
      <vt:lpstr>Revision quiz</vt:lpstr>
      <vt:lpstr>Revisions quiz -      My score out of 18: _____  </vt:lpstr>
      <vt:lpstr>friction</vt:lpstr>
      <vt:lpstr>Friction</vt:lpstr>
      <vt:lpstr>PowerPoint Presentation</vt:lpstr>
      <vt:lpstr>PowerPoint Presentation</vt:lpstr>
      <vt:lpstr>Friction  Surface friction </vt:lpstr>
      <vt:lpstr>Friction- ANSWER THESE IN A TABLE IN YOUR JOTTER</vt:lpstr>
      <vt:lpstr>LABEL THE places where there is FRICTION</vt:lpstr>
      <vt:lpstr>Friction -good or bad</vt:lpstr>
      <vt:lpstr>PowerPoint Presentation</vt:lpstr>
      <vt:lpstr>Useful or Not so useful?</vt:lpstr>
      <vt:lpstr>Useful or Not so useful?</vt:lpstr>
      <vt:lpstr>Useful or Not so useful?</vt:lpstr>
      <vt:lpstr>Useful or Not so useful?</vt:lpstr>
      <vt:lpstr>Useful or Not so useful?</vt:lpstr>
      <vt:lpstr>Useful or Not so useful?</vt:lpstr>
      <vt:lpstr>Useful or Not so useful?</vt:lpstr>
      <vt:lpstr>PowerPoint Presentation</vt:lpstr>
      <vt:lpstr>REDUCING FRICTION</vt:lpstr>
      <vt:lpstr>Try some experiments to change friction</vt:lpstr>
      <vt:lpstr>Try some experiments to change friction</vt:lpstr>
      <vt:lpstr>PowerPoint Presentation</vt:lpstr>
      <vt:lpstr>The Force of Friction </vt:lpstr>
      <vt:lpstr>Measuring Frictional Forces</vt:lpstr>
      <vt:lpstr>Measuring friction</vt:lpstr>
      <vt:lpstr>Investigation on friction</vt:lpstr>
      <vt:lpstr>PowerPoint Presentation</vt:lpstr>
      <vt:lpstr>PowerPoint Presentation</vt:lpstr>
      <vt:lpstr>PowerPoint Presentation</vt:lpstr>
      <vt:lpstr>FRICTION and CAR CRASH TESTS</vt:lpstr>
      <vt:lpstr>Friction</vt:lpstr>
      <vt:lpstr>PowerPoint Presentation</vt:lpstr>
      <vt:lpstr>FORCES as a VECTOR</vt:lpstr>
      <vt:lpstr>PowerPoint Presentation</vt:lpstr>
      <vt:lpstr>What do forces do?</vt:lpstr>
      <vt:lpstr>BALANCED &amp; Unbalanced  FORCES?</vt:lpstr>
      <vt:lpstr>PowerPoint Presentation</vt:lpstr>
      <vt:lpstr>Balanced Forces</vt:lpstr>
      <vt:lpstr>Unbalanced Forces</vt:lpstr>
      <vt:lpstr>Resultant Force</vt:lpstr>
      <vt:lpstr>What is the resultant force?</vt:lpstr>
      <vt:lpstr>PowerPoint Presentation</vt:lpstr>
    </vt:vector>
  </TitlesOfParts>
  <Company>Altiris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TRANSPORT UNIT  FORCES/dynamics</dc:title>
  <dc:creator>Jennie Hargreaves</dc:creator>
  <cp:lastModifiedBy>Mrs Hargreaves</cp:lastModifiedBy>
  <cp:revision>53</cp:revision>
  <dcterms:created xsi:type="dcterms:W3CDTF">2017-05-11T10:14:52Z</dcterms:created>
  <dcterms:modified xsi:type="dcterms:W3CDTF">2021-08-22T12:16:42Z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0x0101008EC19432F117B148839940EC4C955C37</vt:lpwstr>
  </property>
</Properties>
</file>