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846D60-5822-4A5C-9802-71EF36B86E23}" v="144" dt="2021-06-23T21:18:00.0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60"/>
  </p:normalViewPr>
  <p:slideViewPr>
    <p:cSldViewPr snapToGrid="0">
      <p:cViewPr varScale="1">
        <p:scale>
          <a:sx n="64" d="100"/>
          <a:sy n="64" d="100"/>
        </p:scale>
        <p:origin x="91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Hargreaves" userId="16d29ebe-5fd1-4f7c-a551-c4871f6cfdc9" providerId="ADAL" clId="{54846D60-5822-4A5C-9802-71EF36B86E23}"/>
    <pc:docChg chg="custSel addSld modSld">
      <pc:chgData name="Mrs Hargreaves" userId="16d29ebe-5fd1-4f7c-a551-c4871f6cfdc9" providerId="ADAL" clId="{54846D60-5822-4A5C-9802-71EF36B86E23}" dt="2021-06-23T21:18:39.632" v="308" actId="1076"/>
      <pc:docMkLst>
        <pc:docMk/>
      </pc:docMkLst>
      <pc:sldChg chg="addSp delSp modSp new mod">
        <pc:chgData name="Mrs Hargreaves" userId="16d29ebe-5fd1-4f7c-a551-c4871f6cfdc9" providerId="ADAL" clId="{54846D60-5822-4A5C-9802-71EF36B86E23}" dt="2021-06-23T17:50:54.212" v="27" actId="1076"/>
        <pc:sldMkLst>
          <pc:docMk/>
          <pc:sldMk cId="2847008874" sldId="261"/>
        </pc:sldMkLst>
        <pc:spChg chg="mod">
          <ac:chgData name="Mrs Hargreaves" userId="16d29ebe-5fd1-4f7c-a551-c4871f6cfdc9" providerId="ADAL" clId="{54846D60-5822-4A5C-9802-71EF36B86E23}" dt="2021-06-23T17:47:10.146" v="4" actId="20577"/>
          <ac:spMkLst>
            <pc:docMk/>
            <pc:sldMk cId="2847008874" sldId="261"/>
            <ac:spMk id="2" creationId="{17D78691-4859-4E5E-974C-6A2612D60E15}"/>
          </ac:spMkLst>
        </pc:spChg>
        <pc:spChg chg="del">
          <ac:chgData name="Mrs Hargreaves" userId="16d29ebe-5fd1-4f7c-a551-c4871f6cfdc9" providerId="ADAL" clId="{54846D60-5822-4A5C-9802-71EF36B86E23}" dt="2021-06-23T17:47:59.249" v="5" actId="22"/>
          <ac:spMkLst>
            <pc:docMk/>
            <pc:sldMk cId="2847008874" sldId="261"/>
            <ac:spMk id="3" creationId="{888F19C5-20E5-4DC5-BAEB-C210ABE22036}"/>
          </ac:spMkLst>
        </pc:spChg>
        <pc:picChg chg="add mod ord">
          <ac:chgData name="Mrs Hargreaves" userId="16d29ebe-5fd1-4f7c-a551-c4871f6cfdc9" providerId="ADAL" clId="{54846D60-5822-4A5C-9802-71EF36B86E23}" dt="2021-06-23T17:48:12.727" v="9" actId="1076"/>
          <ac:picMkLst>
            <pc:docMk/>
            <pc:sldMk cId="2847008874" sldId="261"/>
            <ac:picMk id="5" creationId="{1DA54511-8C25-47A0-AC5D-B70553DB1BE8}"/>
          </ac:picMkLst>
        </pc:picChg>
        <pc:picChg chg="add mod">
          <ac:chgData name="Mrs Hargreaves" userId="16d29ebe-5fd1-4f7c-a551-c4871f6cfdc9" providerId="ADAL" clId="{54846D60-5822-4A5C-9802-71EF36B86E23}" dt="2021-06-23T17:50:54.212" v="27" actId="1076"/>
          <ac:picMkLst>
            <pc:docMk/>
            <pc:sldMk cId="2847008874" sldId="261"/>
            <ac:picMk id="6" creationId="{E732A6D2-B19C-4F9F-AEA9-888E78A7D220}"/>
          </ac:picMkLst>
        </pc:picChg>
      </pc:sldChg>
      <pc:sldChg chg="addSp delSp modSp new mod modAnim">
        <pc:chgData name="Mrs Hargreaves" userId="16d29ebe-5fd1-4f7c-a551-c4871f6cfdc9" providerId="ADAL" clId="{54846D60-5822-4A5C-9802-71EF36B86E23}" dt="2021-06-23T17:54:02.307" v="58"/>
        <pc:sldMkLst>
          <pc:docMk/>
          <pc:sldMk cId="573190557" sldId="262"/>
        </pc:sldMkLst>
        <pc:spChg chg="mod">
          <ac:chgData name="Mrs Hargreaves" userId="16d29ebe-5fd1-4f7c-a551-c4871f6cfdc9" providerId="ADAL" clId="{54846D60-5822-4A5C-9802-71EF36B86E23}" dt="2021-06-23T17:49:09.381" v="14" actId="20577"/>
          <ac:spMkLst>
            <pc:docMk/>
            <pc:sldMk cId="573190557" sldId="262"/>
            <ac:spMk id="2" creationId="{50EDE420-54F6-42BB-8B4E-54DB748F85D1}"/>
          </ac:spMkLst>
        </pc:spChg>
        <pc:spChg chg="del">
          <ac:chgData name="Mrs Hargreaves" userId="16d29ebe-5fd1-4f7c-a551-c4871f6cfdc9" providerId="ADAL" clId="{54846D60-5822-4A5C-9802-71EF36B86E23}" dt="2021-06-23T17:49:11.237" v="15" actId="22"/>
          <ac:spMkLst>
            <pc:docMk/>
            <pc:sldMk cId="573190557" sldId="262"/>
            <ac:spMk id="3" creationId="{375FE81C-7C19-4A24-8C53-B9825903EC50}"/>
          </ac:spMkLst>
        </pc:spChg>
        <pc:spChg chg="add mod">
          <ac:chgData name="Mrs Hargreaves" userId="16d29ebe-5fd1-4f7c-a551-c4871f6cfdc9" providerId="ADAL" clId="{54846D60-5822-4A5C-9802-71EF36B86E23}" dt="2021-06-23T17:53:41.398" v="54" actId="1076"/>
          <ac:spMkLst>
            <pc:docMk/>
            <pc:sldMk cId="573190557" sldId="262"/>
            <ac:spMk id="14" creationId="{AD93A0CA-B16F-40DA-B651-296194607061}"/>
          </ac:spMkLst>
        </pc:spChg>
        <pc:spChg chg="add mod">
          <ac:chgData name="Mrs Hargreaves" userId="16d29ebe-5fd1-4f7c-a551-c4871f6cfdc9" providerId="ADAL" clId="{54846D60-5822-4A5C-9802-71EF36B86E23}" dt="2021-06-23T17:53:36.534" v="53" actId="1076"/>
          <ac:spMkLst>
            <pc:docMk/>
            <pc:sldMk cId="573190557" sldId="262"/>
            <ac:spMk id="15" creationId="{F590627D-0E24-421C-8931-E905EF3750BE}"/>
          </ac:spMkLst>
        </pc:spChg>
        <pc:picChg chg="add mod ord">
          <ac:chgData name="Mrs Hargreaves" userId="16d29ebe-5fd1-4f7c-a551-c4871f6cfdc9" providerId="ADAL" clId="{54846D60-5822-4A5C-9802-71EF36B86E23}" dt="2021-06-23T17:49:55.881" v="21" actId="14100"/>
          <ac:picMkLst>
            <pc:docMk/>
            <pc:sldMk cId="573190557" sldId="262"/>
            <ac:picMk id="5" creationId="{50D3B52B-F5FC-4059-BE8E-6203054C5210}"/>
          </ac:picMkLst>
        </pc:picChg>
        <pc:picChg chg="add mod">
          <ac:chgData name="Mrs Hargreaves" userId="16d29ebe-5fd1-4f7c-a551-c4871f6cfdc9" providerId="ADAL" clId="{54846D60-5822-4A5C-9802-71EF36B86E23}" dt="2021-06-23T17:49:47.382" v="18" actId="14100"/>
          <ac:picMkLst>
            <pc:docMk/>
            <pc:sldMk cId="573190557" sldId="262"/>
            <ac:picMk id="7" creationId="{825027BE-5C79-4CB8-B486-18AAA4168B81}"/>
          </ac:picMkLst>
        </pc:picChg>
        <pc:picChg chg="add del mod">
          <ac:chgData name="Mrs Hargreaves" userId="16d29ebe-5fd1-4f7c-a551-c4871f6cfdc9" providerId="ADAL" clId="{54846D60-5822-4A5C-9802-71EF36B86E23}" dt="2021-06-23T17:50:57.209" v="28" actId="478"/>
          <ac:picMkLst>
            <pc:docMk/>
            <pc:sldMk cId="573190557" sldId="262"/>
            <ac:picMk id="9" creationId="{9C3EF8A8-B35D-4A7D-9DF0-362E717BA55D}"/>
          </ac:picMkLst>
        </pc:picChg>
        <pc:picChg chg="add mod">
          <ac:chgData name="Mrs Hargreaves" userId="16d29ebe-5fd1-4f7c-a551-c4871f6cfdc9" providerId="ADAL" clId="{54846D60-5822-4A5C-9802-71EF36B86E23}" dt="2021-06-23T17:52:14.560" v="36" actId="1076"/>
          <ac:picMkLst>
            <pc:docMk/>
            <pc:sldMk cId="573190557" sldId="262"/>
            <ac:picMk id="11" creationId="{053DB2D0-9197-412C-ACF6-B3CBDABEA6AB}"/>
          </ac:picMkLst>
        </pc:picChg>
        <pc:picChg chg="add mod">
          <ac:chgData name="Mrs Hargreaves" userId="16d29ebe-5fd1-4f7c-a551-c4871f6cfdc9" providerId="ADAL" clId="{54846D60-5822-4A5C-9802-71EF36B86E23}" dt="2021-06-23T17:52:10.324" v="35" actId="1076"/>
          <ac:picMkLst>
            <pc:docMk/>
            <pc:sldMk cId="573190557" sldId="262"/>
            <ac:picMk id="13" creationId="{03C30026-DAF7-490E-AABB-356B9417F020}"/>
          </ac:picMkLst>
        </pc:picChg>
      </pc:sldChg>
      <pc:sldChg chg="addSp delSp modSp new mod modAnim">
        <pc:chgData name="Mrs Hargreaves" userId="16d29ebe-5fd1-4f7c-a551-c4871f6cfdc9" providerId="ADAL" clId="{54846D60-5822-4A5C-9802-71EF36B86E23}" dt="2021-06-23T20:53:20.705" v="85"/>
        <pc:sldMkLst>
          <pc:docMk/>
          <pc:sldMk cId="2862654960" sldId="263"/>
        </pc:sldMkLst>
        <pc:spChg chg="mod">
          <ac:chgData name="Mrs Hargreaves" userId="16d29ebe-5fd1-4f7c-a551-c4871f6cfdc9" providerId="ADAL" clId="{54846D60-5822-4A5C-9802-71EF36B86E23}" dt="2021-06-23T17:54:17.685" v="63" actId="20577"/>
          <ac:spMkLst>
            <pc:docMk/>
            <pc:sldMk cId="2862654960" sldId="263"/>
            <ac:spMk id="2" creationId="{C1910A34-31BF-4D9A-92CE-25DFD5E78D88}"/>
          </ac:spMkLst>
        </pc:spChg>
        <pc:spChg chg="del">
          <ac:chgData name="Mrs Hargreaves" userId="16d29ebe-5fd1-4f7c-a551-c4871f6cfdc9" providerId="ADAL" clId="{54846D60-5822-4A5C-9802-71EF36B86E23}" dt="2021-06-23T17:55:06.562" v="64" actId="22"/>
          <ac:spMkLst>
            <pc:docMk/>
            <pc:sldMk cId="2862654960" sldId="263"/>
            <ac:spMk id="3" creationId="{333328D4-630D-43F8-AECF-599CB97E9543}"/>
          </ac:spMkLst>
        </pc:spChg>
        <pc:spChg chg="add mod">
          <ac:chgData name="Mrs Hargreaves" userId="16d29ebe-5fd1-4f7c-a551-c4871f6cfdc9" providerId="ADAL" clId="{54846D60-5822-4A5C-9802-71EF36B86E23}" dt="2021-06-23T20:52:46.289" v="80"/>
          <ac:spMkLst>
            <pc:docMk/>
            <pc:sldMk cId="2862654960" sldId="263"/>
            <ac:spMk id="8" creationId="{585C5511-EF15-47D3-9EDF-2058EFC639F9}"/>
          </ac:spMkLst>
        </pc:spChg>
        <pc:spChg chg="add mod">
          <ac:chgData name="Mrs Hargreaves" userId="16d29ebe-5fd1-4f7c-a551-c4871f6cfdc9" providerId="ADAL" clId="{54846D60-5822-4A5C-9802-71EF36B86E23}" dt="2021-06-23T20:52:46.289" v="80"/>
          <ac:spMkLst>
            <pc:docMk/>
            <pc:sldMk cId="2862654960" sldId="263"/>
            <ac:spMk id="9" creationId="{A00769B0-08B4-456D-8705-906D5C4F4A78}"/>
          </ac:spMkLst>
        </pc:spChg>
        <pc:picChg chg="add mod ord">
          <ac:chgData name="Mrs Hargreaves" userId="16d29ebe-5fd1-4f7c-a551-c4871f6cfdc9" providerId="ADAL" clId="{54846D60-5822-4A5C-9802-71EF36B86E23}" dt="2021-06-23T17:55:12.695" v="66" actId="1076"/>
          <ac:picMkLst>
            <pc:docMk/>
            <pc:sldMk cId="2862654960" sldId="263"/>
            <ac:picMk id="5" creationId="{CD76F3F3-D543-4DCC-8CD6-FC76A699538E}"/>
          </ac:picMkLst>
        </pc:picChg>
        <pc:picChg chg="add mod">
          <ac:chgData name="Mrs Hargreaves" userId="16d29ebe-5fd1-4f7c-a551-c4871f6cfdc9" providerId="ADAL" clId="{54846D60-5822-4A5C-9802-71EF36B86E23}" dt="2021-06-23T20:52:31.639" v="79" actId="1076"/>
          <ac:picMkLst>
            <pc:docMk/>
            <pc:sldMk cId="2862654960" sldId="263"/>
            <ac:picMk id="7" creationId="{B99A104C-250F-4E29-AE1C-9CDD09BFE1B5}"/>
          </ac:picMkLst>
        </pc:picChg>
      </pc:sldChg>
      <pc:sldChg chg="addSp delSp modSp new mod modAnim">
        <pc:chgData name="Mrs Hargreaves" userId="16d29ebe-5fd1-4f7c-a551-c4871f6cfdc9" providerId="ADAL" clId="{54846D60-5822-4A5C-9802-71EF36B86E23}" dt="2021-06-23T20:55:19.034" v="103"/>
        <pc:sldMkLst>
          <pc:docMk/>
          <pc:sldMk cId="344710400" sldId="264"/>
        </pc:sldMkLst>
        <pc:spChg chg="mod">
          <ac:chgData name="Mrs Hargreaves" userId="16d29ebe-5fd1-4f7c-a551-c4871f6cfdc9" providerId="ADAL" clId="{54846D60-5822-4A5C-9802-71EF36B86E23}" dt="2021-06-23T17:55:38.870" v="71" actId="20577"/>
          <ac:spMkLst>
            <pc:docMk/>
            <pc:sldMk cId="344710400" sldId="264"/>
            <ac:spMk id="2" creationId="{505F2DD0-FE63-40E5-9D75-C76D88058A5E}"/>
          </ac:spMkLst>
        </pc:spChg>
        <pc:spChg chg="del">
          <ac:chgData name="Mrs Hargreaves" userId="16d29ebe-5fd1-4f7c-a551-c4871f6cfdc9" providerId="ADAL" clId="{54846D60-5822-4A5C-9802-71EF36B86E23}" dt="2021-06-23T17:55:41.183" v="72" actId="22"/>
          <ac:spMkLst>
            <pc:docMk/>
            <pc:sldMk cId="344710400" sldId="264"/>
            <ac:spMk id="3" creationId="{198C5517-B564-4374-9615-502737ED2399}"/>
          </ac:spMkLst>
        </pc:spChg>
        <pc:spChg chg="add mod">
          <ac:chgData name="Mrs Hargreaves" userId="16d29ebe-5fd1-4f7c-a551-c4871f6cfdc9" providerId="ADAL" clId="{54846D60-5822-4A5C-9802-71EF36B86E23}" dt="2021-06-23T20:54:58.233" v="99" actId="6549"/>
          <ac:spMkLst>
            <pc:docMk/>
            <pc:sldMk cId="344710400" sldId="264"/>
            <ac:spMk id="10" creationId="{49CB3A28-EA02-4FB6-9E6E-D6D40B3E3EED}"/>
          </ac:spMkLst>
        </pc:spChg>
        <pc:spChg chg="add mod">
          <ac:chgData name="Mrs Hargreaves" userId="16d29ebe-5fd1-4f7c-a551-c4871f6cfdc9" providerId="ADAL" clId="{54846D60-5822-4A5C-9802-71EF36B86E23}" dt="2021-06-23T20:54:47.377" v="94" actId="1076"/>
          <ac:spMkLst>
            <pc:docMk/>
            <pc:sldMk cId="344710400" sldId="264"/>
            <ac:spMk id="11" creationId="{3069CEA9-62AB-4B24-9F27-8B38C180DB05}"/>
          </ac:spMkLst>
        </pc:spChg>
        <pc:picChg chg="add mod ord">
          <ac:chgData name="Mrs Hargreaves" userId="16d29ebe-5fd1-4f7c-a551-c4871f6cfdc9" providerId="ADAL" clId="{54846D60-5822-4A5C-9802-71EF36B86E23}" dt="2021-06-23T20:53:26.536" v="86" actId="14100"/>
          <ac:picMkLst>
            <pc:docMk/>
            <pc:sldMk cId="344710400" sldId="264"/>
            <ac:picMk id="5" creationId="{489AABC2-E2F0-43B8-8FBC-93EC54F2B269}"/>
          </ac:picMkLst>
        </pc:picChg>
        <pc:picChg chg="add mod">
          <ac:chgData name="Mrs Hargreaves" userId="16d29ebe-5fd1-4f7c-a551-c4871f6cfdc9" providerId="ADAL" clId="{54846D60-5822-4A5C-9802-71EF36B86E23}" dt="2021-06-23T17:56:11.954" v="75" actId="14100"/>
          <ac:picMkLst>
            <pc:docMk/>
            <pc:sldMk cId="344710400" sldId="264"/>
            <ac:picMk id="7" creationId="{5FF9FADB-FD67-4AED-8071-BCA4ACC7E5A6}"/>
          </ac:picMkLst>
        </pc:picChg>
        <pc:picChg chg="add mod">
          <ac:chgData name="Mrs Hargreaves" userId="16d29ebe-5fd1-4f7c-a551-c4871f6cfdc9" providerId="ADAL" clId="{54846D60-5822-4A5C-9802-71EF36B86E23}" dt="2021-06-23T20:54:18.155" v="90" actId="14100"/>
          <ac:picMkLst>
            <pc:docMk/>
            <pc:sldMk cId="344710400" sldId="264"/>
            <ac:picMk id="9" creationId="{91AE6AB5-0547-4534-9797-2D8FEFD4565F}"/>
          </ac:picMkLst>
        </pc:picChg>
      </pc:sldChg>
      <pc:sldChg chg="addSp delSp modSp new mod modAnim">
        <pc:chgData name="Mrs Hargreaves" userId="16d29ebe-5fd1-4f7c-a551-c4871f6cfdc9" providerId="ADAL" clId="{54846D60-5822-4A5C-9802-71EF36B86E23}" dt="2021-06-23T21:00:19.206" v="132"/>
        <pc:sldMkLst>
          <pc:docMk/>
          <pc:sldMk cId="194983152" sldId="265"/>
        </pc:sldMkLst>
        <pc:spChg chg="mod">
          <ac:chgData name="Mrs Hargreaves" userId="16d29ebe-5fd1-4f7c-a551-c4871f6cfdc9" providerId="ADAL" clId="{54846D60-5822-4A5C-9802-71EF36B86E23}" dt="2021-06-23T20:55:48.021" v="113" actId="20577"/>
          <ac:spMkLst>
            <pc:docMk/>
            <pc:sldMk cId="194983152" sldId="265"/>
            <ac:spMk id="2" creationId="{006D5C1F-F191-40D3-93E9-2CC9775A399B}"/>
          </ac:spMkLst>
        </pc:spChg>
        <pc:spChg chg="del">
          <ac:chgData name="Mrs Hargreaves" userId="16d29ebe-5fd1-4f7c-a551-c4871f6cfdc9" providerId="ADAL" clId="{54846D60-5822-4A5C-9802-71EF36B86E23}" dt="2021-06-23T20:57:26.394" v="114" actId="22"/>
          <ac:spMkLst>
            <pc:docMk/>
            <pc:sldMk cId="194983152" sldId="265"/>
            <ac:spMk id="3" creationId="{DE7AA52C-7705-4855-AEB1-547D5629DA76}"/>
          </ac:spMkLst>
        </pc:spChg>
        <pc:spChg chg="add mod">
          <ac:chgData name="Mrs Hargreaves" userId="16d29ebe-5fd1-4f7c-a551-c4871f6cfdc9" providerId="ADAL" clId="{54846D60-5822-4A5C-9802-71EF36B86E23}" dt="2021-06-23T20:59:51.152" v="129"/>
          <ac:spMkLst>
            <pc:docMk/>
            <pc:sldMk cId="194983152" sldId="265"/>
            <ac:spMk id="10" creationId="{EF153AA9-6731-481C-BDAB-B7CDADAFA254}"/>
          </ac:spMkLst>
        </pc:spChg>
        <pc:spChg chg="add mod">
          <ac:chgData name="Mrs Hargreaves" userId="16d29ebe-5fd1-4f7c-a551-c4871f6cfdc9" providerId="ADAL" clId="{54846D60-5822-4A5C-9802-71EF36B86E23}" dt="2021-06-23T20:59:51.152" v="129"/>
          <ac:spMkLst>
            <pc:docMk/>
            <pc:sldMk cId="194983152" sldId="265"/>
            <ac:spMk id="11" creationId="{3D82C06E-57BF-4967-B1AE-D9C680EE0530}"/>
          </ac:spMkLst>
        </pc:spChg>
        <pc:picChg chg="add mod ord">
          <ac:chgData name="Mrs Hargreaves" userId="16d29ebe-5fd1-4f7c-a551-c4871f6cfdc9" providerId="ADAL" clId="{54846D60-5822-4A5C-9802-71EF36B86E23}" dt="2021-06-23T20:59:14.408" v="125" actId="1076"/>
          <ac:picMkLst>
            <pc:docMk/>
            <pc:sldMk cId="194983152" sldId="265"/>
            <ac:picMk id="5" creationId="{71B7DA51-73C1-467D-991F-4C12FED192EE}"/>
          </ac:picMkLst>
        </pc:picChg>
        <pc:picChg chg="add del mod">
          <ac:chgData name="Mrs Hargreaves" userId="16d29ebe-5fd1-4f7c-a551-c4871f6cfdc9" providerId="ADAL" clId="{54846D60-5822-4A5C-9802-71EF36B86E23}" dt="2021-06-23T20:59:06.069" v="122" actId="478"/>
          <ac:picMkLst>
            <pc:docMk/>
            <pc:sldMk cId="194983152" sldId="265"/>
            <ac:picMk id="7" creationId="{6F61C573-AE32-4C90-91EF-DB03CB1AC584}"/>
          </ac:picMkLst>
        </pc:picChg>
        <pc:picChg chg="add mod">
          <ac:chgData name="Mrs Hargreaves" userId="16d29ebe-5fd1-4f7c-a551-c4871f6cfdc9" providerId="ADAL" clId="{54846D60-5822-4A5C-9802-71EF36B86E23}" dt="2021-06-23T20:59:12.199" v="124" actId="1076"/>
          <ac:picMkLst>
            <pc:docMk/>
            <pc:sldMk cId="194983152" sldId="265"/>
            <ac:picMk id="9" creationId="{62E60FC6-2A8B-405C-AAA1-D5A8CAD6E62E}"/>
          </ac:picMkLst>
        </pc:picChg>
      </pc:sldChg>
      <pc:sldChg chg="addSp delSp modSp new mod modAnim">
        <pc:chgData name="Mrs Hargreaves" userId="16d29ebe-5fd1-4f7c-a551-c4871f6cfdc9" providerId="ADAL" clId="{54846D60-5822-4A5C-9802-71EF36B86E23}" dt="2021-06-23T21:03:26.545" v="153"/>
        <pc:sldMkLst>
          <pc:docMk/>
          <pc:sldMk cId="1581124728" sldId="266"/>
        </pc:sldMkLst>
        <pc:spChg chg="mod">
          <ac:chgData name="Mrs Hargreaves" userId="16d29ebe-5fd1-4f7c-a551-c4871f6cfdc9" providerId="ADAL" clId="{54846D60-5822-4A5C-9802-71EF36B86E23}" dt="2021-06-23T21:00:36.569" v="134"/>
          <ac:spMkLst>
            <pc:docMk/>
            <pc:sldMk cId="1581124728" sldId="266"/>
            <ac:spMk id="2" creationId="{8D94DC09-3925-4D0D-95A3-7459539751F6}"/>
          </ac:spMkLst>
        </pc:spChg>
        <pc:spChg chg="del">
          <ac:chgData name="Mrs Hargreaves" userId="16d29ebe-5fd1-4f7c-a551-c4871f6cfdc9" providerId="ADAL" clId="{54846D60-5822-4A5C-9802-71EF36B86E23}" dt="2021-06-23T21:01:14.274" v="135" actId="22"/>
          <ac:spMkLst>
            <pc:docMk/>
            <pc:sldMk cId="1581124728" sldId="266"/>
            <ac:spMk id="3" creationId="{CA71FA38-1055-4430-ACE9-FAFBAD03F1EC}"/>
          </ac:spMkLst>
        </pc:spChg>
        <pc:picChg chg="add mod ord">
          <ac:chgData name="Mrs Hargreaves" userId="16d29ebe-5fd1-4f7c-a551-c4871f6cfdc9" providerId="ADAL" clId="{54846D60-5822-4A5C-9802-71EF36B86E23}" dt="2021-06-23T21:02:42.458" v="147" actId="1076"/>
          <ac:picMkLst>
            <pc:docMk/>
            <pc:sldMk cId="1581124728" sldId="266"/>
            <ac:picMk id="5" creationId="{359CA683-6B33-4A2B-995E-39A21AF95A5E}"/>
          </ac:picMkLst>
        </pc:picChg>
        <pc:picChg chg="add mod">
          <ac:chgData name="Mrs Hargreaves" userId="16d29ebe-5fd1-4f7c-a551-c4871f6cfdc9" providerId="ADAL" clId="{54846D60-5822-4A5C-9802-71EF36B86E23}" dt="2021-06-23T21:02:47.931" v="148" actId="1076"/>
          <ac:picMkLst>
            <pc:docMk/>
            <pc:sldMk cId="1581124728" sldId="266"/>
            <ac:picMk id="7" creationId="{F87CDBCA-C10A-4C7C-8D08-ECF39C850467}"/>
          </ac:picMkLst>
        </pc:picChg>
        <pc:picChg chg="add mod">
          <ac:chgData name="Mrs Hargreaves" userId="16d29ebe-5fd1-4f7c-a551-c4871f6cfdc9" providerId="ADAL" clId="{54846D60-5822-4A5C-9802-71EF36B86E23}" dt="2021-06-23T21:02:34.757" v="145" actId="1076"/>
          <ac:picMkLst>
            <pc:docMk/>
            <pc:sldMk cId="1581124728" sldId="266"/>
            <ac:picMk id="9" creationId="{D70100A4-8D7F-4E9C-A1DA-63977C354402}"/>
          </ac:picMkLst>
        </pc:picChg>
      </pc:sldChg>
      <pc:sldChg chg="addSp delSp modSp new mod modAnim">
        <pc:chgData name="Mrs Hargreaves" userId="16d29ebe-5fd1-4f7c-a551-c4871f6cfdc9" providerId="ADAL" clId="{54846D60-5822-4A5C-9802-71EF36B86E23}" dt="2021-06-23T21:07:28.126" v="220"/>
        <pc:sldMkLst>
          <pc:docMk/>
          <pc:sldMk cId="2705236168" sldId="267"/>
        </pc:sldMkLst>
        <pc:spChg chg="mod">
          <ac:chgData name="Mrs Hargreaves" userId="16d29ebe-5fd1-4f7c-a551-c4871f6cfdc9" providerId="ADAL" clId="{54846D60-5822-4A5C-9802-71EF36B86E23}" dt="2021-06-23T21:05:47.929" v="206" actId="20577"/>
          <ac:spMkLst>
            <pc:docMk/>
            <pc:sldMk cId="2705236168" sldId="267"/>
            <ac:spMk id="2" creationId="{97507229-2DEE-42E0-86D5-8A8937955091}"/>
          </ac:spMkLst>
        </pc:spChg>
        <pc:spChg chg="del">
          <ac:chgData name="Mrs Hargreaves" userId="16d29ebe-5fd1-4f7c-a551-c4871f6cfdc9" providerId="ADAL" clId="{54846D60-5822-4A5C-9802-71EF36B86E23}" dt="2021-06-23T21:05:38.208" v="199"/>
          <ac:spMkLst>
            <pc:docMk/>
            <pc:sldMk cId="2705236168" sldId="267"/>
            <ac:spMk id="3" creationId="{C2AE1E23-EE40-4990-B1BC-FE91CBADC496}"/>
          </ac:spMkLst>
        </pc:spChg>
        <pc:picChg chg="add mod">
          <ac:chgData name="Mrs Hargreaves" userId="16d29ebe-5fd1-4f7c-a551-c4871f6cfdc9" providerId="ADAL" clId="{54846D60-5822-4A5C-9802-71EF36B86E23}" dt="2021-06-23T21:07:08.359" v="215" actId="14100"/>
          <ac:picMkLst>
            <pc:docMk/>
            <pc:sldMk cId="2705236168" sldId="267"/>
            <ac:picMk id="4" creationId="{DC00E19F-4B32-410A-A126-55C55A277DE4}"/>
          </ac:picMkLst>
        </pc:picChg>
        <pc:picChg chg="add mod">
          <ac:chgData name="Mrs Hargreaves" userId="16d29ebe-5fd1-4f7c-a551-c4871f6cfdc9" providerId="ADAL" clId="{54846D60-5822-4A5C-9802-71EF36B86E23}" dt="2021-06-23T21:07:15.607" v="217" actId="14100"/>
          <ac:picMkLst>
            <pc:docMk/>
            <pc:sldMk cId="2705236168" sldId="267"/>
            <ac:picMk id="5" creationId="{414EEE67-5732-4685-98C5-1D626D3DF7FC}"/>
          </ac:picMkLst>
        </pc:picChg>
      </pc:sldChg>
      <pc:sldChg chg="addSp delSp modSp new mod">
        <pc:chgData name="Mrs Hargreaves" userId="16d29ebe-5fd1-4f7c-a551-c4871f6cfdc9" providerId="ADAL" clId="{54846D60-5822-4A5C-9802-71EF36B86E23}" dt="2021-06-23T21:08:09.768" v="227" actId="14100"/>
        <pc:sldMkLst>
          <pc:docMk/>
          <pc:sldMk cId="3536510189" sldId="268"/>
        </pc:sldMkLst>
        <pc:spChg chg="mod">
          <ac:chgData name="Mrs Hargreaves" userId="16d29ebe-5fd1-4f7c-a551-c4871f6cfdc9" providerId="ADAL" clId="{54846D60-5822-4A5C-9802-71EF36B86E23}" dt="2021-06-23T21:07:36.421" v="225" actId="20577"/>
          <ac:spMkLst>
            <pc:docMk/>
            <pc:sldMk cId="3536510189" sldId="268"/>
            <ac:spMk id="2" creationId="{2567EEC4-FAA3-4355-9B4F-90E955EB902D}"/>
          </ac:spMkLst>
        </pc:spChg>
        <pc:spChg chg="del">
          <ac:chgData name="Mrs Hargreaves" userId="16d29ebe-5fd1-4f7c-a551-c4871f6cfdc9" providerId="ADAL" clId="{54846D60-5822-4A5C-9802-71EF36B86E23}" dt="2021-06-23T21:08:05.668" v="226"/>
          <ac:spMkLst>
            <pc:docMk/>
            <pc:sldMk cId="3536510189" sldId="268"/>
            <ac:spMk id="3" creationId="{F6006F9D-25AC-4EA2-A619-8D3913DB8A31}"/>
          </ac:spMkLst>
        </pc:spChg>
        <pc:picChg chg="add mod">
          <ac:chgData name="Mrs Hargreaves" userId="16d29ebe-5fd1-4f7c-a551-c4871f6cfdc9" providerId="ADAL" clId="{54846D60-5822-4A5C-9802-71EF36B86E23}" dt="2021-06-23T21:08:09.768" v="227" actId="14100"/>
          <ac:picMkLst>
            <pc:docMk/>
            <pc:sldMk cId="3536510189" sldId="268"/>
            <ac:picMk id="4" creationId="{CF7B121A-9334-4814-AE6B-FAB0C1B0429D}"/>
          </ac:picMkLst>
        </pc:picChg>
      </pc:sldChg>
      <pc:sldChg chg="addSp delSp modSp new mod modAnim">
        <pc:chgData name="Mrs Hargreaves" userId="16d29ebe-5fd1-4f7c-a551-c4871f6cfdc9" providerId="ADAL" clId="{54846D60-5822-4A5C-9802-71EF36B86E23}" dt="2021-06-23T21:13:18.050" v="261" actId="14100"/>
        <pc:sldMkLst>
          <pc:docMk/>
          <pc:sldMk cId="1709579821" sldId="269"/>
        </pc:sldMkLst>
        <pc:spChg chg="del mod">
          <ac:chgData name="Mrs Hargreaves" userId="16d29ebe-5fd1-4f7c-a551-c4871f6cfdc9" providerId="ADAL" clId="{54846D60-5822-4A5C-9802-71EF36B86E23}" dt="2021-06-23T21:08:45.425" v="231" actId="478"/>
          <ac:spMkLst>
            <pc:docMk/>
            <pc:sldMk cId="1709579821" sldId="269"/>
            <ac:spMk id="3" creationId="{0236720A-303D-401F-98BF-0CFA43AE917C}"/>
          </ac:spMkLst>
        </pc:spChg>
        <pc:graphicFrameChg chg="add mod">
          <ac:chgData name="Mrs Hargreaves" userId="16d29ebe-5fd1-4f7c-a551-c4871f6cfdc9" providerId="ADAL" clId="{54846D60-5822-4A5C-9802-71EF36B86E23}" dt="2021-06-23T21:13:06.094" v="258" actId="1076"/>
          <ac:graphicFrameMkLst>
            <pc:docMk/>
            <pc:sldMk cId="1709579821" sldId="269"/>
            <ac:graphicFrameMk id="4" creationId="{3A480510-2C75-49B4-B365-DFD6C4899286}"/>
          </ac:graphicFrameMkLst>
        </pc:graphicFrameChg>
        <pc:graphicFrameChg chg="add del mod">
          <ac:chgData name="Mrs Hargreaves" userId="16d29ebe-5fd1-4f7c-a551-c4871f6cfdc9" providerId="ADAL" clId="{54846D60-5822-4A5C-9802-71EF36B86E23}" dt="2021-06-23T21:09:59.545" v="236" actId="478"/>
          <ac:graphicFrameMkLst>
            <pc:docMk/>
            <pc:sldMk cId="1709579821" sldId="269"/>
            <ac:graphicFrameMk id="5" creationId="{DBC1269B-CFC5-4421-A718-201A17E5DFD7}"/>
          </ac:graphicFrameMkLst>
        </pc:graphicFrameChg>
        <pc:graphicFrameChg chg="add del mod">
          <ac:chgData name="Mrs Hargreaves" userId="16d29ebe-5fd1-4f7c-a551-c4871f6cfdc9" providerId="ADAL" clId="{54846D60-5822-4A5C-9802-71EF36B86E23}" dt="2021-06-23T21:09:59.545" v="236" actId="478"/>
          <ac:graphicFrameMkLst>
            <pc:docMk/>
            <pc:sldMk cId="1709579821" sldId="269"/>
            <ac:graphicFrameMk id="6" creationId="{9A9E19BA-9374-40E0-9D93-41195D821166}"/>
          </ac:graphicFrameMkLst>
        </pc:graphicFrameChg>
        <pc:graphicFrameChg chg="add del mod">
          <ac:chgData name="Mrs Hargreaves" userId="16d29ebe-5fd1-4f7c-a551-c4871f6cfdc9" providerId="ADAL" clId="{54846D60-5822-4A5C-9802-71EF36B86E23}" dt="2021-06-23T21:09:59.545" v="236" actId="478"/>
          <ac:graphicFrameMkLst>
            <pc:docMk/>
            <pc:sldMk cId="1709579821" sldId="269"/>
            <ac:graphicFrameMk id="7" creationId="{E00BE6A8-C766-4FA7-8FBF-CECBBBE9BA45}"/>
          </ac:graphicFrameMkLst>
        </pc:graphicFrameChg>
        <pc:graphicFrameChg chg="add del mod">
          <ac:chgData name="Mrs Hargreaves" userId="16d29ebe-5fd1-4f7c-a551-c4871f6cfdc9" providerId="ADAL" clId="{54846D60-5822-4A5C-9802-71EF36B86E23}" dt="2021-06-23T21:09:59.545" v="236" actId="478"/>
          <ac:graphicFrameMkLst>
            <pc:docMk/>
            <pc:sldMk cId="1709579821" sldId="269"/>
            <ac:graphicFrameMk id="8" creationId="{1D3F71BF-2805-4028-9159-28315216ECBB}"/>
          </ac:graphicFrameMkLst>
        </pc:graphicFrameChg>
        <pc:graphicFrameChg chg="add del mod">
          <ac:chgData name="Mrs Hargreaves" userId="16d29ebe-5fd1-4f7c-a551-c4871f6cfdc9" providerId="ADAL" clId="{54846D60-5822-4A5C-9802-71EF36B86E23}" dt="2021-06-23T21:09:59.545" v="236" actId="478"/>
          <ac:graphicFrameMkLst>
            <pc:docMk/>
            <pc:sldMk cId="1709579821" sldId="269"/>
            <ac:graphicFrameMk id="9" creationId="{D354876C-CC0F-4A85-9362-B6E0061BDE32}"/>
          </ac:graphicFrameMkLst>
        </pc:graphicFrameChg>
        <pc:graphicFrameChg chg="add del mod">
          <ac:chgData name="Mrs Hargreaves" userId="16d29ebe-5fd1-4f7c-a551-c4871f6cfdc9" providerId="ADAL" clId="{54846D60-5822-4A5C-9802-71EF36B86E23}" dt="2021-06-23T21:09:59.545" v="236" actId="478"/>
          <ac:graphicFrameMkLst>
            <pc:docMk/>
            <pc:sldMk cId="1709579821" sldId="269"/>
            <ac:graphicFrameMk id="10" creationId="{DD90DBD6-08B7-4FC3-9208-EE34739C9AF6}"/>
          </ac:graphicFrameMkLst>
        </pc:graphicFrameChg>
        <pc:graphicFrameChg chg="add del mod">
          <ac:chgData name="Mrs Hargreaves" userId="16d29ebe-5fd1-4f7c-a551-c4871f6cfdc9" providerId="ADAL" clId="{54846D60-5822-4A5C-9802-71EF36B86E23}" dt="2021-06-23T21:09:59.545" v="236" actId="478"/>
          <ac:graphicFrameMkLst>
            <pc:docMk/>
            <pc:sldMk cId="1709579821" sldId="269"/>
            <ac:graphicFrameMk id="11" creationId="{9175B769-10B0-428B-8CDC-3CF27AF8FC0A}"/>
          </ac:graphicFrameMkLst>
        </pc:graphicFrameChg>
        <pc:graphicFrameChg chg="add del mod">
          <ac:chgData name="Mrs Hargreaves" userId="16d29ebe-5fd1-4f7c-a551-c4871f6cfdc9" providerId="ADAL" clId="{54846D60-5822-4A5C-9802-71EF36B86E23}" dt="2021-06-23T21:09:59.545" v="236" actId="478"/>
          <ac:graphicFrameMkLst>
            <pc:docMk/>
            <pc:sldMk cId="1709579821" sldId="269"/>
            <ac:graphicFrameMk id="12" creationId="{27A2FB49-A4A5-46FD-BA18-3A86FD985F72}"/>
          </ac:graphicFrameMkLst>
        </pc:graphicFrameChg>
        <pc:graphicFrameChg chg="add del mod">
          <ac:chgData name="Mrs Hargreaves" userId="16d29ebe-5fd1-4f7c-a551-c4871f6cfdc9" providerId="ADAL" clId="{54846D60-5822-4A5C-9802-71EF36B86E23}" dt="2021-06-23T21:09:59.545" v="236" actId="478"/>
          <ac:graphicFrameMkLst>
            <pc:docMk/>
            <pc:sldMk cId="1709579821" sldId="269"/>
            <ac:graphicFrameMk id="13" creationId="{E4D4C9AC-A0AC-413C-A84B-16131E100365}"/>
          </ac:graphicFrameMkLst>
        </pc:graphicFrameChg>
        <pc:graphicFrameChg chg="add del mod">
          <ac:chgData name="Mrs Hargreaves" userId="16d29ebe-5fd1-4f7c-a551-c4871f6cfdc9" providerId="ADAL" clId="{54846D60-5822-4A5C-9802-71EF36B86E23}" dt="2021-06-23T21:09:59.545" v="236" actId="478"/>
          <ac:graphicFrameMkLst>
            <pc:docMk/>
            <pc:sldMk cId="1709579821" sldId="269"/>
            <ac:graphicFrameMk id="14" creationId="{9DB55059-035F-4972-B869-13ACD387DCCF}"/>
          </ac:graphicFrameMkLst>
        </pc:graphicFrameChg>
        <pc:graphicFrameChg chg="add del mod">
          <ac:chgData name="Mrs Hargreaves" userId="16d29ebe-5fd1-4f7c-a551-c4871f6cfdc9" providerId="ADAL" clId="{54846D60-5822-4A5C-9802-71EF36B86E23}" dt="2021-06-23T21:09:59.545" v="236" actId="478"/>
          <ac:graphicFrameMkLst>
            <pc:docMk/>
            <pc:sldMk cId="1709579821" sldId="269"/>
            <ac:graphicFrameMk id="15" creationId="{B4E340A5-5570-4575-A7CA-C7518797A333}"/>
          </ac:graphicFrameMkLst>
        </pc:graphicFrameChg>
        <pc:picChg chg="add mod">
          <ac:chgData name="Mrs Hargreaves" userId="16d29ebe-5fd1-4f7c-a551-c4871f6cfdc9" providerId="ADAL" clId="{54846D60-5822-4A5C-9802-71EF36B86E23}" dt="2021-06-23T21:13:12.273" v="260" actId="14100"/>
          <ac:picMkLst>
            <pc:docMk/>
            <pc:sldMk cId="1709579821" sldId="269"/>
            <ac:picMk id="17" creationId="{EE3E57EE-916E-4BC9-8CD2-CFEB700501A7}"/>
          </ac:picMkLst>
        </pc:picChg>
        <pc:picChg chg="add mod">
          <ac:chgData name="Mrs Hargreaves" userId="16d29ebe-5fd1-4f7c-a551-c4871f6cfdc9" providerId="ADAL" clId="{54846D60-5822-4A5C-9802-71EF36B86E23}" dt="2021-06-23T21:13:18.050" v="261" actId="14100"/>
          <ac:picMkLst>
            <pc:docMk/>
            <pc:sldMk cId="1709579821" sldId="269"/>
            <ac:picMk id="19" creationId="{639115CF-499D-4DFE-BA70-ED251EF98B4C}"/>
          </ac:picMkLst>
        </pc:picChg>
      </pc:sldChg>
      <pc:sldChg chg="addSp delSp modSp new mod modAnim">
        <pc:chgData name="Mrs Hargreaves" userId="16d29ebe-5fd1-4f7c-a551-c4871f6cfdc9" providerId="ADAL" clId="{54846D60-5822-4A5C-9802-71EF36B86E23}" dt="2021-06-23T21:16:45.839" v="290"/>
        <pc:sldMkLst>
          <pc:docMk/>
          <pc:sldMk cId="3114321389" sldId="270"/>
        </pc:sldMkLst>
        <pc:spChg chg="mod">
          <ac:chgData name="Mrs Hargreaves" userId="16d29ebe-5fd1-4f7c-a551-c4871f6cfdc9" providerId="ADAL" clId="{54846D60-5822-4A5C-9802-71EF36B86E23}" dt="2021-06-23T21:14:05.721" v="269" actId="20577"/>
          <ac:spMkLst>
            <pc:docMk/>
            <pc:sldMk cId="3114321389" sldId="270"/>
            <ac:spMk id="2" creationId="{41064B7F-A968-4FB9-875B-6A5E70770500}"/>
          </ac:spMkLst>
        </pc:spChg>
        <pc:spChg chg="del">
          <ac:chgData name="Mrs Hargreaves" userId="16d29ebe-5fd1-4f7c-a551-c4871f6cfdc9" providerId="ADAL" clId="{54846D60-5822-4A5C-9802-71EF36B86E23}" dt="2021-06-23T21:13:53.641" v="263"/>
          <ac:spMkLst>
            <pc:docMk/>
            <pc:sldMk cId="3114321389" sldId="270"/>
            <ac:spMk id="3" creationId="{92D6BDAA-9C1C-4947-9CB9-3CB5DD137651}"/>
          </ac:spMkLst>
        </pc:spChg>
        <pc:picChg chg="add mod ord">
          <ac:chgData name="Mrs Hargreaves" userId="16d29ebe-5fd1-4f7c-a551-c4871f6cfdc9" providerId="ADAL" clId="{54846D60-5822-4A5C-9802-71EF36B86E23}" dt="2021-06-23T21:15:27.009" v="279" actId="166"/>
          <ac:picMkLst>
            <pc:docMk/>
            <pc:sldMk cId="3114321389" sldId="270"/>
            <ac:picMk id="4" creationId="{8C655E06-A9BE-4494-9423-FA62561014FD}"/>
          </ac:picMkLst>
        </pc:picChg>
        <pc:picChg chg="add del mod">
          <ac:chgData name="Mrs Hargreaves" userId="16d29ebe-5fd1-4f7c-a551-c4871f6cfdc9" providerId="ADAL" clId="{54846D60-5822-4A5C-9802-71EF36B86E23}" dt="2021-06-23T21:14:51.225" v="274" actId="478"/>
          <ac:picMkLst>
            <pc:docMk/>
            <pc:sldMk cId="3114321389" sldId="270"/>
            <ac:picMk id="5" creationId="{4468104F-C248-4BDA-BF59-4F713DBF9AD5}"/>
          </ac:picMkLst>
        </pc:picChg>
        <pc:picChg chg="add mod modCrop">
          <ac:chgData name="Mrs Hargreaves" userId="16d29ebe-5fd1-4f7c-a551-c4871f6cfdc9" providerId="ADAL" clId="{54846D60-5822-4A5C-9802-71EF36B86E23}" dt="2021-06-23T21:15:22.637" v="278" actId="14100"/>
          <ac:picMkLst>
            <pc:docMk/>
            <pc:sldMk cId="3114321389" sldId="270"/>
            <ac:picMk id="6" creationId="{332EF119-FE76-4544-A6E4-6C589D462789}"/>
          </ac:picMkLst>
        </pc:picChg>
        <pc:picChg chg="add mod">
          <ac:chgData name="Mrs Hargreaves" userId="16d29ebe-5fd1-4f7c-a551-c4871f6cfdc9" providerId="ADAL" clId="{54846D60-5822-4A5C-9802-71EF36B86E23}" dt="2021-06-23T21:16:23.998" v="287" actId="14100"/>
          <ac:picMkLst>
            <pc:docMk/>
            <pc:sldMk cId="3114321389" sldId="270"/>
            <ac:picMk id="7" creationId="{C17ACDA9-3D63-46DC-9293-7D5C0AB12541}"/>
          </ac:picMkLst>
        </pc:picChg>
      </pc:sldChg>
      <pc:sldChg chg="addSp delSp modSp new mod setBg">
        <pc:chgData name="Mrs Hargreaves" userId="16d29ebe-5fd1-4f7c-a551-c4871f6cfdc9" providerId="ADAL" clId="{54846D60-5822-4A5C-9802-71EF36B86E23}" dt="2021-06-23T21:18:39.632" v="308" actId="1076"/>
        <pc:sldMkLst>
          <pc:docMk/>
          <pc:sldMk cId="2223321823" sldId="271"/>
        </pc:sldMkLst>
        <pc:spChg chg="mod ord">
          <ac:chgData name="Mrs Hargreaves" userId="16d29ebe-5fd1-4f7c-a551-c4871f6cfdc9" providerId="ADAL" clId="{54846D60-5822-4A5C-9802-71EF36B86E23}" dt="2021-06-23T21:18:39.632" v="308" actId="1076"/>
          <ac:spMkLst>
            <pc:docMk/>
            <pc:sldMk cId="2223321823" sldId="271"/>
            <ac:spMk id="2" creationId="{A4E966D7-761E-4C5B-8AB8-ACBCBB6BE56B}"/>
          </ac:spMkLst>
        </pc:spChg>
        <pc:spChg chg="del">
          <ac:chgData name="Mrs Hargreaves" userId="16d29ebe-5fd1-4f7c-a551-c4871f6cfdc9" providerId="ADAL" clId="{54846D60-5822-4A5C-9802-71EF36B86E23}" dt="2021-06-23T21:18:00.050" v="292"/>
          <ac:spMkLst>
            <pc:docMk/>
            <pc:sldMk cId="2223321823" sldId="271"/>
            <ac:spMk id="3" creationId="{B4E93483-ABAD-4E94-8AC5-F38B65FA9F89}"/>
          </ac:spMkLst>
        </pc:spChg>
        <pc:spChg chg="add">
          <ac:chgData name="Mrs Hargreaves" userId="16d29ebe-5fd1-4f7c-a551-c4871f6cfdc9" providerId="ADAL" clId="{54846D60-5822-4A5C-9802-71EF36B86E23}" dt="2021-06-23T21:18:09.865" v="295" actId="26606"/>
          <ac:spMkLst>
            <pc:docMk/>
            <pc:sldMk cId="2223321823" sldId="271"/>
            <ac:spMk id="9" creationId="{82184FF4-7029-4ED7-813A-192E60608764}"/>
          </ac:spMkLst>
        </pc:spChg>
        <pc:spChg chg="add">
          <ac:chgData name="Mrs Hargreaves" userId="16d29ebe-5fd1-4f7c-a551-c4871f6cfdc9" providerId="ADAL" clId="{54846D60-5822-4A5C-9802-71EF36B86E23}" dt="2021-06-23T21:18:09.865" v="295" actId="26606"/>
          <ac:spMkLst>
            <pc:docMk/>
            <pc:sldMk cId="2223321823" sldId="271"/>
            <ac:spMk id="11" creationId="{AAA7AB09-557C-41AD-9113-FF9F68FA1035}"/>
          </ac:spMkLst>
        </pc:spChg>
        <pc:spChg chg="add">
          <ac:chgData name="Mrs Hargreaves" userId="16d29ebe-5fd1-4f7c-a551-c4871f6cfdc9" providerId="ADAL" clId="{54846D60-5822-4A5C-9802-71EF36B86E23}" dt="2021-06-23T21:18:09.865" v="295" actId="26606"/>
          <ac:spMkLst>
            <pc:docMk/>
            <pc:sldMk cId="2223321823" sldId="271"/>
            <ac:spMk id="13" creationId="{EF99ECAA-1F11-4937-BBA6-51935AB44C9D}"/>
          </ac:spMkLst>
        </pc:spChg>
        <pc:spChg chg="add">
          <ac:chgData name="Mrs Hargreaves" userId="16d29ebe-5fd1-4f7c-a551-c4871f6cfdc9" providerId="ADAL" clId="{54846D60-5822-4A5C-9802-71EF36B86E23}" dt="2021-06-23T21:18:09.865" v="295" actId="26606"/>
          <ac:spMkLst>
            <pc:docMk/>
            <pc:sldMk cId="2223321823" sldId="271"/>
            <ac:spMk id="21" creationId="{1DB043B4-68C6-45B9-82AC-A5800EADB8DB}"/>
          </ac:spMkLst>
        </pc:spChg>
        <pc:spChg chg="add">
          <ac:chgData name="Mrs Hargreaves" userId="16d29ebe-5fd1-4f7c-a551-c4871f6cfdc9" providerId="ADAL" clId="{54846D60-5822-4A5C-9802-71EF36B86E23}" dt="2021-06-23T21:18:09.865" v="295" actId="26606"/>
          <ac:spMkLst>
            <pc:docMk/>
            <pc:sldMk cId="2223321823" sldId="271"/>
            <ac:spMk id="23" creationId="{E49CA12F-6E27-4C54-88C4-EE6CE7C473F1}"/>
          </ac:spMkLst>
        </pc:spChg>
        <pc:spChg chg="add">
          <ac:chgData name="Mrs Hargreaves" userId="16d29ebe-5fd1-4f7c-a551-c4871f6cfdc9" providerId="ADAL" clId="{54846D60-5822-4A5C-9802-71EF36B86E23}" dt="2021-06-23T21:18:09.865" v="295" actId="26606"/>
          <ac:spMkLst>
            <pc:docMk/>
            <pc:sldMk cId="2223321823" sldId="271"/>
            <ac:spMk id="25" creationId="{5337EA23-6703-4C96-9EEB-A408CBDD67BD}"/>
          </ac:spMkLst>
        </pc:spChg>
        <pc:grpChg chg="add">
          <ac:chgData name="Mrs Hargreaves" userId="16d29ebe-5fd1-4f7c-a551-c4871f6cfdc9" providerId="ADAL" clId="{54846D60-5822-4A5C-9802-71EF36B86E23}" dt="2021-06-23T21:18:09.865" v="295" actId="26606"/>
          <ac:grpSpMkLst>
            <pc:docMk/>
            <pc:sldMk cId="2223321823" sldId="271"/>
            <ac:grpSpMk id="15" creationId="{79DE9FAB-6BBA-4CFE-B67D-77B47F01ECA4}"/>
          </ac:grpSpMkLst>
        </pc:grpChg>
        <pc:picChg chg="add mod">
          <ac:chgData name="Mrs Hargreaves" userId="16d29ebe-5fd1-4f7c-a551-c4871f6cfdc9" providerId="ADAL" clId="{54846D60-5822-4A5C-9802-71EF36B86E23}" dt="2021-06-23T21:18:09.865" v="295" actId="26606"/>
          <ac:picMkLst>
            <pc:docMk/>
            <pc:sldMk cId="2223321823" sldId="271"/>
            <ac:picMk id="4" creationId="{07423233-837E-4B3B-991F-4AD05B7A8F8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June 23,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44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Wednesday, June 23,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5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Wednesday, June 23,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8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Wednesday, June 23,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9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Wednesday, June 23,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80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Wednesday, June 23,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0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Wednesday, June 23,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1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Wednesday, June 23,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08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Wednesday, June 23,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3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Wednesday, June 23,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15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Wednesday, June 23,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9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lIns="0" tIns="0" rIns="0" bIns="0" anchor="t"/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Wednesday, June 23,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815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F19A4-2BA0-4C50-819F-A6F82A695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100"/>
              <a:t>Differentiation and Integration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7E259-D183-4E1E-AC52-9AD613AF1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alpha val="60000"/>
                  </a:schemeClr>
                </a:solidFill>
              </a:rPr>
              <a:t>AH Physics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73ED059-CD96-466B-93C2-768565B3CB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30" r="14568" b="-2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21" name="Group 15">
            <a:extLst>
              <a:ext uri="{FF2B5EF4-FFF2-40B4-BE49-F238E27FC236}">
                <a16:creationId xmlns:a16="http://schemas.microsoft.com/office/drawing/2014/main" id="{73840CF4-F848-4FE0-AEA6-C9E806911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20950" y="549275"/>
            <a:ext cx="667802" cy="631474"/>
            <a:chOff x="10478914" y="1506691"/>
            <a:chExt cx="667802" cy="63147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4B46153-41DB-494F-9B08-EBCCF2728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B6D42DA-2D84-4A50-A359-7A5C651B1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94459D96-B947-4C7F-8BCA-915F8B07C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2954" y="5171203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6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D5C1F-F191-40D3-93E9-2CC9775A3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2020/2021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B7DA51-73C1-467D-991F-4C12FED19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621" y="4174550"/>
            <a:ext cx="3791080" cy="194124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E60FC6-2A8B-405C-AAA1-D5A8CAD6E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622" y="201650"/>
            <a:ext cx="6591871" cy="64546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153AA9-6731-481C-BDAB-B7CDADAFA254}"/>
              </a:ext>
            </a:extLst>
          </p:cNvPr>
          <p:cNvSpPr txBox="1"/>
          <p:nvPr/>
        </p:nvSpPr>
        <p:spPr>
          <a:xfrm>
            <a:off x="327949" y="1696609"/>
            <a:ext cx="328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Differentiation or integration?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2C06E-57BF-4967-B1AE-D9C680EE0530}"/>
              </a:ext>
            </a:extLst>
          </p:cNvPr>
          <p:cNvSpPr txBox="1"/>
          <p:nvPr/>
        </p:nvSpPr>
        <p:spPr>
          <a:xfrm>
            <a:off x="327949" y="2238147"/>
            <a:ext cx="3574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v-a -&gt; gradient -&gt; Differentiation</a:t>
            </a:r>
          </a:p>
        </p:txBody>
      </p:sp>
    </p:spTree>
    <p:extLst>
      <p:ext uri="{BB962C8B-B14F-4D97-AF65-F5344CB8AC3E}">
        <p14:creationId xmlns:p14="http://schemas.microsoft.com/office/powerpoint/2010/main" val="19498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4DC09-3925-4D0D-95A3-745953975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2020/2021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9CA683-6B33-4A2B-995E-39A21AF95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1413" y="128426"/>
            <a:ext cx="7437990" cy="206660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7CDBCA-C10A-4C7C-8D08-ECF39C850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088" y="2013265"/>
            <a:ext cx="9042315" cy="6772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0100A4-8D7F-4E9C-A1DA-63977C354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62" y="2774044"/>
            <a:ext cx="7483488" cy="38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2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07229-2DEE-42E0-86D5-8A8937955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1" y="549275"/>
            <a:ext cx="11408527" cy="1332000"/>
          </a:xfrm>
        </p:spPr>
        <p:txBody>
          <a:bodyPr>
            <a:normAutofit fontScale="90000"/>
          </a:bodyPr>
          <a:lstStyle/>
          <a:p>
            <a:r>
              <a:rPr lang="en-GB" dirty="0"/>
              <a:t>Deriving the Equations- still an outcome!</a:t>
            </a:r>
            <a:br>
              <a:rPr lang="en-GB" dirty="0"/>
            </a:br>
            <a:r>
              <a:rPr lang="en-GB" dirty="0"/>
              <a:t>2002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00E19F-4B32-410A-A126-55C55A277DE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00" y="2210766"/>
            <a:ext cx="7734780" cy="3958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4EEE67-5732-4685-98C5-1D626D3DF7F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373" y="2210766"/>
            <a:ext cx="3703427" cy="2291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23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4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EEC4-FAA3-4355-9B4F-90E955EB9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7B121A-9334-4814-AE6B-FAB0C1B0429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2" y="1701478"/>
            <a:ext cx="10465467" cy="4391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510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96D53-A563-498E-BE71-32E39E86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A480510-2C75-49B4-B365-DFD6C48992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524186"/>
              </p:ext>
            </p:extLst>
          </p:nvPr>
        </p:nvGraphicFramePr>
        <p:xfrm>
          <a:off x="8242300" y="2141538"/>
          <a:ext cx="4945063" cy="447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895600" imgH="2616200" progId="">
                  <p:embed/>
                </p:oleObj>
              </mc:Choice>
              <mc:Fallback>
                <p:oleObj r:id="rId2" imgW="2895600" imgH="261620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A480510-2C75-49B4-B365-DFD6C48992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2300" y="2141538"/>
                        <a:ext cx="4945063" cy="447198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EE3E57EE-916E-4BC9-8CD2-CFEB70050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79" y="289052"/>
            <a:ext cx="4905958" cy="39992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39115CF-499D-4DFE-BA70-ED251EF98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9215" y="1314249"/>
            <a:ext cx="4208196" cy="476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7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8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64B7F-A968-4FB9-875B-6A5E70770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2007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2EF119-FE76-4544-A6E4-6C589D46278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24"/>
          <a:stretch/>
        </p:blipFill>
        <p:spPr bwMode="auto">
          <a:xfrm>
            <a:off x="45595" y="1881275"/>
            <a:ext cx="3669878" cy="4727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655E06-A9BE-4494-9423-FA62561014F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719" y="337556"/>
            <a:ext cx="10032256" cy="2347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7ACDA9-3D63-46DC-9293-7D5C0AB1254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018" y="2830532"/>
            <a:ext cx="3865944" cy="3662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432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423233-837E-4B3B-991F-4AD05B7A8F8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5678" y="1"/>
            <a:ext cx="10000643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49CA12F-6E27-4C54-88C4-EE6CE7C47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2"/>
            <a:ext cx="12192000" cy="4857751"/>
          </a:xfrm>
          <a:prstGeom prst="rect">
            <a:avLst/>
          </a:prstGeom>
          <a:gradFill flip="none" rotWithShape="1">
            <a:gsLst>
              <a:gs pos="70000">
                <a:schemeClr val="bg2">
                  <a:alpha val="60000"/>
                </a:schemeClr>
              </a:gs>
              <a:gs pos="26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966D7-761E-4C5B-8AB8-ACBCBB6BE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0643" y="5558953"/>
            <a:ext cx="4489960" cy="984885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Learn It!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37EA23-6703-4C96-9EEB-A408CBDD6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21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05D71-AB4B-4653-B90A-F6739FC2C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805392"/>
          </a:xfrm>
        </p:spPr>
        <p:txBody>
          <a:bodyPr/>
          <a:lstStyle/>
          <a:p>
            <a:r>
              <a:rPr lang="en-GB" dirty="0"/>
              <a:t>2019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56F455-1CC9-4CFC-8687-B04E1EE52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9213" y="425097"/>
            <a:ext cx="7990508" cy="55435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D9A7CA-4831-4AC9-BFA9-D8ADF6C8F367}"/>
              </a:ext>
            </a:extLst>
          </p:cNvPr>
          <p:cNvSpPr txBox="1"/>
          <p:nvPr/>
        </p:nvSpPr>
        <p:spPr>
          <a:xfrm>
            <a:off x="268522" y="1998133"/>
            <a:ext cx="328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Differentiation or integration?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B75355-C9CC-4449-8958-58A6E10255E3}"/>
              </a:ext>
            </a:extLst>
          </p:cNvPr>
          <p:cNvSpPr txBox="1"/>
          <p:nvPr/>
        </p:nvSpPr>
        <p:spPr>
          <a:xfrm>
            <a:off x="268522" y="2539671"/>
            <a:ext cx="3574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v-a -&gt; gradient -&gt; Differentiation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E6EA9C-A643-4365-966F-E197FA447651}"/>
              </a:ext>
            </a:extLst>
          </p:cNvPr>
          <p:cNvGrpSpPr/>
          <p:nvPr/>
        </p:nvGrpSpPr>
        <p:grpSpPr>
          <a:xfrm>
            <a:off x="550862" y="3552469"/>
            <a:ext cx="3017816" cy="2004234"/>
            <a:chOff x="8644" y="3532220"/>
            <a:chExt cx="3017816" cy="200423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42ACF9-58BD-4525-8834-F7672102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044"/>
            <a:stretch/>
          </p:blipFill>
          <p:spPr>
            <a:xfrm>
              <a:off x="8644" y="3532220"/>
              <a:ext cx="2508778" cy="20042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C4920D8-95D8-4F0E-A1F2-B473CE4330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443"/>
            <a:stretch/>
          </p:blipFill>
          <p:spPr>
            <a:xfrm>
              <a:off x="2517422" y="3532220"/>
              <a:ext cx="509038" cy="200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154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4EBC-2A8D-47DB-B82F-EFFEE21E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4801DC-D744-4FCE-9C3A-4D703410C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3954" y="450897"/>
            <a:ext cx="7895575" cy="179154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C5B857-6B5D-42FA-AC6E-2ACE53BAC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954" y="2242437"/>
            <a:ext cx="7882677" cy="11051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6E1223-E3BE-4E07-84AF-D1EF6EC475F6}"/>
              </a:ext>
            </a:extLst>
          </p:cNvPr>
          <p:cNvSpPr txBox="1"/>
          <p:nvPr/>
        </p:nvSpPr>
        <p:spPr>
          <a:xfrm>
            <a:off x="384699" y="1794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Differentiation or integration?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15A7E5-B486-48C1-80C9-81B6F42D45BC}"/>
              </a:ext>
            </a:extLst>
          </p:cNvPr>
          <p:cNvSpPr txBox="1"/>
          <p:nvPr/>
        </p:nvSpPr>
        <p:spPr>
          <a:xfrm>
            <a:off x="268522" y="2539671"/>
            <a:ext cx="2767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v-s -&gt; area -&gt; integration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1635F74-3606-40CC-96FD-7D1452DDFD7C}"/>
              </a:ext>
            </a:extLst>
          </p:cNvPr>
          <p:cNvGrpSpPr/>
          <p:nvPr/>
        </p:nvGrpSpPr>
        <p:grpSpPr>
          <a:xfrm>
            <a:off x="384699" y="3833304"/>
            <a:ext cx="3599255" cy="2758679"/>
            <a:chOff x="384699" y="3833304"/>
            <a:chExt cx="3599255" cy="275867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FE70E3-F319-48DF-97B5-0B547F674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699" y="3848546"/>
              <a:ext cx="2949196" cy="272819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15A93D7-AE1B-4E93-AEB1-DAD7C8276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13336" y="3833304"/>
              <a:ext cx="670618" cy="2758679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C3C2D5D-097A-4E38-BF61-A8B636AB21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5000"/>
          <a:stretch/>
        </p:blipFill>
        <p:spPr>
          <a:xfrm>
            <a:off x="4482843" y="3833304"/>
            <a:ext cx="3559377" cy="272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9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4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8F96C-5A20-46A5-9BE9-4F63A3874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F3ED41-4E75-449A-85FE-C373B375D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3972" y="277364"/>
            <a:ext cx="7140079" cy="592666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F3E2C3-0A0D-47C8-9BFB-1578E34C09C8}"/>
              </a:ext>
            </a:extLst>
          </p:cNvPr>
          <p:cNvSpPr txBox="1"/>
          <p:nvPr/>
        </p:nvSpPr>
        <p:spPr>
          <a:xfrm>
            <a:off x="327949" y="1696609"/>
            <a:ext cx="328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Differentiation or integration?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BCD040-1ADF-46D3-9149-B95CE5AFA4AB}"/>
              </a:ext>
            </a:extLst>
          </p:cNvPr>
          <p:cNvSpPr txBox="1"/>
          <p:nvPr/>
        </p:nvSpPr>
        <p:spPr>
          <a:xfrm>
            <a:off x="327949" y="2238147"/>
            <a:ext cx="3574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v-a -&gt; gradient -&gt; Differentiation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92C6E8-57D6-49BA-BF96-542E40463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49" y="3278440"/>
            <a:ext cx="3978363" cy="23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0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0B2B-A5E0-438B-A83C-D59C10B1F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AB34A5-9169-4461-B690-5F45DC225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3972" y="5114798"/>
            <a:ext cx="7140078" cy="849155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9CBED62-DB60-4640-A55C-5E0E8DC62B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402"/>
          <a:stretch/>
        </p:blipFill>
        <p:spPr>
          <a:xfrm>
            <a:off x="4723972" y="277364"/>
            <a:ext cx="7140079" cy="48360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7708C5-8518-4227-BE25-AFB9822F7ED5}"/>
              </a:ext>
            </a:extLst>
          </p:cNvPr>
          <p:cNvSpPr txBox="1"/>
          <p:nvPr/>
        </p:nvSpPr>
        <p:spPr>
          <a:xfrm>
            <a:off x="327949" y="1696609"/>
            <a:ext cx="328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Differentiation or integration?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CC320D-A5FF-4649-8AE4-655B4BB16D02}"/>
              </a:ext>
            </a:extLst>
          </p:cNvPr>
          <p:cNvSpPr txBox="1"/>
          <p:nvPr/>
        </p:nvSpPr>
        <p:spPr>
          <a:xfrm>
            <a:off x="327949" y="2326060"/>
            <a:ext cx="281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v-d -&gt; area -&gt; integration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B829DF-32D7-46D9-835F-63EAAA6A3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6" y="3662111"/>
            <a:ext cx="4452780" cy="226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6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78691-4859-4E5E-974C-6A2612D6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A54511-8C25-47A0-AC5D-B70553DB1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2861" y="320211"/>
            <a:ext cx="6687173" cy="598851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32A6D2-B19C-4F9F-AEA9-888E78A7D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66" y="1794076"/>
            <a:ext cx="3769010" cy="208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08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DE420-54F6-42BB-8B4E-54DB748F8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D3B52B-F5FC-4059-BE8E-6203054C5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7996" y="2562725"/>
            <a:ext cx="8811820" cy="115630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5027BE-5C79-4CB8-B486-18AAA4168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319" y="639914"/>
            <a:ext cx="8811820" cy="19228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3DB2D0-9197-412C-ACF6-B3CBDABEA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275" y="3790907"/>
            <a:ext cx="2812631" cy="31148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C30026-DAF7-490E-AABB-356B9417F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644" y="3790907"/>
            <a:ext cx="3723377" cy="29710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D93A0CA-B16F-40DA-B651-296194607061}"/>
              </a:ext>
            </a:extLst>
          </p:cNvPr>
          <p:cNvSpPr txBox="1"/>
          <p:nvPr/>
        </p:nvSpPr>
        <p:spPr>
          <a:xfrm>
            <a:off x="327949" y="2331845"/>
            <a:ext cx="2023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Differentiation or </a:t>
            </a:r>
          </a:p>
          <a:p>
            <a:r>
              <a:rPr lang="en-GB" dirty="0"/>
              <a:t>integration?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90627D-0E24-421C-8931-E905EF3750BE}"/>
              </a:ext>
            </a:extLst>
          </p:cNvPr>
          <p:cNvSpPr txBox="1"/>
          <p:nvPr/>
        </p:nvSpPr>
        <p:spPr>
          <a:xfrm>
            <a:off x="327949" y="4039958"/>
            <a:ext cx="281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v-d -&gt; area -&gt; integration</a:t>
            </a:r>
          </a:p>
        </p:txBody>
      </p:sp>
    </p:spTree>
    <p:extLst>
      <p:ext uri="{BB962C8B-B14F-4D97-AF65-F5344CB8AC3E}">
        <p14:creationId xmlns:p14="http://schemas.microsoft.com/office/powerpoint/2010/main" val="57319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4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10A34-31BF-4D9A-92CE-25DFD5E78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76F3F3-D543-4DCC-8CD6-FC76A6995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6793" y="266190"/>
            <a:ext cx="7921981" cy="591923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9A104C-250F-4E29-AE1C-9CDD09BFE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26" y="4165948"/>
            <a:ext cx="3314987" cy="2019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5C5511-EF15-47D3-9EDF-2058EFC639F9}"/>
              </a:ext>
            </a:extLst>
          </p:cNvPr>
          <p:cNvSpPr txBox="1"/>
          <p:nvPr/>
        </p:nvSpPr>
        <p:spPr>
          <a:xfrm>
            <a:off x="327949" y="1696609"/>
            <a:ext cx="328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Differentiation or integration?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0769B0-08B4-456D-8705-906D5C4F4A78}"/>
              </a:ext>
            </a:extLst>
          </p:cNvPr>
          <p:cNvSpPr txBox="1"/>
          <p:nvPr/>
        </p:nvSpPr>
        <p:spPr>
          <a:xfrm>
            <a:off x="327949" y="2238147"/>
            <a:ext cx="3574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v-a -&gt; gradient -&gt; Differentiation</a:t>
            </a:r>
          </a:p>
        </p:txBody>
      </p:sp>
    </p:spTree>
    <p:extLst>
      <p:ext uri="{BB962C8B-B14F-4D97-AF65-F5344CB8AC3E}">
        <p14:creationId xmlns:p14="http://schemas.microsoft.com/office/powerpoint/2010/main" val="286265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F2DD0-FE63-40E5-9D75-C76D88058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9AABC2-E2F0-43B8-8FBC-93EC54F2B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196" y="2538662"/>
            <a:ext cx="10416935" cy="8903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F9FADB-FD67-4AED-8071-BCA4ACC7E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675" y="456212"/>
            <a:ext cx="7483463" cy="20824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AE6AB5-0547-4534-9797-2D8FEFD45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285" y="3723247"/>
            <a:ext cx="5475708" cy="25854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CB3A28-EA02-4FB6-9E6E-D6D40B3E3EED}"/>
              </a:ext>
            </a:extLst>
          </p:cNvPr>
          <p:cNvSpPr txBox="1"/>
          <p:nvPr/>
        </p:nvSpPr>
        <p:spPr>
          <a:xfrm>
            <a:off x="955346" y="4375831"/>
            <a:ext cx="4380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Differentiation or integration?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69CEA9-62AB-4B24-9F27-8B38C180DB05}"/>
              </a:ext>
            </a:extLst>
          </p:cNvPr>
          <p:cNvSpPr txBox="1"/>
          <p:nvPr/>
        </p:nvSpPr>
        <p:spPr>
          <a:xfrm>
            <a:off x="844007" y="5394519"/>
            <a:ext cx="281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v-d -&gt; area -&gt; integration</a:t>
            </a:r>
          </a:p>
        </p:txBody>
      </p:sp>
    </p:spTree>
    <p:extLst>
      <p:ext uri="{BB962C8B-B14F-4D97-AF65-F5344CB8AC3E}">
        <p14:creationId xmlns:p14="http://schemas.microsoft.com/office/powerpoint/2010/main" val="34471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8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Widescreen</PresentationFormat>
  <Paragraphs>33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Avenir Next LT Pro</vt:lpstr>
      <vt:lpstr>3DFloatVTI</vt:lpstr>
      <vt:lpstr>Differentiation and Integration</vt:lpstr>
      <vt:lpstr>2019</vt:lpstr>
      <vt:lpstr>2019</vt:lpstr>
      <vt:lpstr>2018</vt:lpstr>
      <vt:lpstr>2018</vt:lpstr>
      <vt:lpstr>2017</vt:lpstr>
      <vt:lpstr>2017</vt:lpstr>
      <vt:lpstr>2016</vt:lpstr>
      <vt:lpstr>2016</vt:lpstr>
      <vt:lpstr>2020/2021</vt:lpstr>
      <vt:lpstr>2020/2021</vt:lpstr>
      <vt:lpstr>Deriving the Equations- still an outcome! 2002</vt:lpstr>
      <vt:lpstr>2012</vt:lpstr>
      <vt:lpstr>PowerPoint Presentation</vt:lpstr>
      <vt:lpstr>2007</vt:lpstr>
      <vt:lpstr>Learn 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Differentiation and Integration</dc:title>
  <dc:creator>Mrs Hargreaves</dc:creator>
  <cp:lastModifiedBy>Mrs Hargreaves</cp:lastModifiedBy>
  <cp:revision>3</cp:revision>
  <dcterms:created xsi:type="dcterms:W3CDTF">2021-06-23T17:25:04Z</dcterms:created>
  <dcterms:modified xsi:type="dcterms:W3CDTF">2021-06-23T21:18:50Z</dcterms:modified>
</cp:coreProperties>
</file>